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1290300" cy="6350000"/>
  <p:notesSz cx="11290300" cy="6350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6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6772" y="1968500"/>
            <a:ext cx="9596755" cy="133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3545" y="3556000"/>
            <a:ext cx="7903210" cy="158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F9FBF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256" y="11391"/>
            <a:ext cx="11248390" cy="6327775"/>
          </a:xfrm>
          <a:custGeom>
            <a:avLst/>
            <a:gdLst/>
            <a:ahLst/>
            <a:cxnLst/>
            <a:rect l="l" t="t" r="r" b="b"/>
            <a:pathLst>
              <a:path w="11248390" h="6327775">
                <a:moveTo>
                  <a:pt x="11248377" y="0"/>
                </a:moveTo>
                <a:lnTo>
                  <a:pt x="0" y="0"/>
                </a:lnTo>
                <a:lnTo>
                  <a:pt x="0" y="6327216"/>
                </a:lnTo>
                <a:lnTo>
                  <a:pt x="11248377" y="6327216"/>
                </a:lnTo>
                <a:lnTo>
                  <a:pt x="1124837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5276215" cy="3721100"/>
          </a:xfrm>
          <a:custGeom>
            <a:avLst/>
            <a:gdLst/>
            <a:ahLst/>
            <a:cxnLst/>
            <a:rect l="l" t="t" r="r" b="b"/>
            <a:pathLst>
              <a:path w="5276215" h="3721100">
                <a:moveTo>
                  <a:pt x="5276137" y="0"/>
                </a:moveTo>
                <a:lnTo>
                  <a:pt x="0" y="0"/>
                </a:lnTo>
                <a:lnTo>
                  <a:pt x="0" y="3721100"/>
                </a:lnTo>
                <a:lnTo>
                  <a:pt x="4905157" y="3721100"/>
                </a:lnTo>
                <a:lnTo>
                  <a:pt x="4951693" y="3718209"/>
                </a:lnTo>
                <a:lnTo>
                  <a:pt x="4996503" y="3709770"/>
                </a:lnTo>
                <a:lnTo>
                  <a:pt x="5039241" y="3696129"/>
                </a:lnTo>
                <a:lnTo>
                  <a:pt x="5079558" y="3677634"/>
                </a:lnTo>
                <a:lnTo>
                  <a:pt x="5117107" y="3654633"/>
                </a:lnTo>
                <a:lnTo>
                  <a:pt x="5151541" y="3627474"/>
                </a:lnTo>
                <a:lnTo>
                  <a:pt x="5182511" y="3596503"/>
                </a:lnTo>
                <a:lnTo>
                  <a:pt x="5209671" y="3562070"/>
                </a:lnTo>
                <a:lnTo>
                  <a:pt x="5232672" y="3524520"/>
                </a:lnTo>
                <a:lnTo>
                  <a:pt x="5251166" y="3484203"/>
                </a:lnTo>
                <a:lnTo>
                  <a:pt x="5264807" y="3441466"/>
                </a:lnTo>
                <a:lnTo>
                  <a:pt x="5273247" y="3396655"/>
                </a:lnTo>
                <a:lnTo>
                  <a:pt x="5276137" y="3350120"/>
                </a:lnTo>
                <a:lnTo>
                  <a:pt x="5276137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76445" y="0"/>
            <a:ext cx="1489710" cy="700405"/>
          </a:xfrm>
          <a:custGeom>
            <a:avLst/>
            <a:gdLst/>
            <a:ahLst/>
            <a:cxnLst/>
            <a:rect l="l" t="t" r="r" b="b"/>
            <a:pathLst>
              <a:path w="1489710" h="700405">
                <a:moveTo>
                  <a:pt x="409662" y="633848"/>
                </a:moveTo>
                <a:lnTo>
                  <a:pt x="366298" y="611800"/>
                </a:lnTo>
                <a:lnTo>
                  <a:pt x="325087" y="587219"/>
                </a:lnTo>
                <a:lnTo>
                  <a:pt x="286080" y="560245"/>
                </a:lnTo>
                <a:lnTo>
                  <a:pt x="249328" y="531020"/>
                </a:lnTo>
                <a:lnTo>
                  <a:pt x="214882" y="499682"/>
                </a:lnTo>
                <a:lnTo>
                  <a:pt x="182793" y="466374"/>
                </a:lnTo>
                <a:lnTo>
                  <a:pt x="153112" y="431236"/>
                </a:lnTo>
                <a:lnTo>
                  <a:pt x="125890" y="394407"/>
                </a:lnTo>
                <a:lnTo>
                  <a:pt x="101179" y="356030"/>
                </a:lnTo>
                <a:lnTo>
                  <a:pt x="79029" y="316244"/>
                </a:lnTo>
                <a:lnTo>
                  <a:pt x="59493" y="275189"/>
                </a:lnTo>
                <a:lnTo>
                  <a:pt x="42619" y="233007"/>
                </a:lnTo>
                <a:lnTo>
                  <a:pt x="28461" y="189838"/>
                </a:lnTo>
                <a:lnTo>
                  <a:pt x="17069" y="145822"/>
                </a:lnTo>
                <a:lnTo>
                  <a:pt x="8494" y="101101"/>
                </a:lnTo>
                <a:lnTo>
                  <a:pt x="2787" y="55814"/>
                </a:lnTo>
                <a:lnTo>
                  <a:pt x="0" y="10103"/>
                </a:lnTo>
                <a:lnTo>
                  <a:pt x="40" y="0"/>
                </a:lnTo>
              </a:path>
              <a:path w="1489710" h="700405">
                <a:moveTo>
                  <a:pt x="1489158" y="0"/>
                </a:moveTo>
                <a:lnTo>
                  <a:pt x="1353475" y="290706"/>
                </a:lnTo>
                <a:lnTo>
                  <a:pt x="1331428" y="334070"/>
                </a:lnTo>
                <a:lnTo>
                  <a:pt x="1306847" y="375281"/>
                </a:lnTo>
                <a:lnTo>
                  <a:pt x="1279873" y="414288"/>
                </a:lnTo>
                <a:lnTo>
                  <a:pt x="1250647" y="451041"/>
                </a:lnTo>
                <a:lnTo>
                  <a:pt x="1219310" y="485487"/>
                </a:lnTo>
                <a:lnTo>
                  <a:pt x="1186002" y="517576"/>
                </a:lnTo>
                <a:lnTo>
                  <a:pt x="1150864" y="547257"/>
                </a:lnTo>
                <a:lnTo>
                  <a:pt x="1114035" y="574478"/>
                </a:lnTo>
                <a:lnTo>
                  <a:pt x="1075658" y="599190"/>
                </a:lnTo>
                <a:lnTo>
                  <a:pt x="1035871" y="621339"/>
                </a:lnTo>
                <a:lnTo>
                  <a:pt x="994817" y="640876"/>
                </a:lnTo>
                <a:lnTo>
                  <a:pt x="952635" y="657749"/>
                </a:lnTo>
                <a:lnTo>
                  <a:pt x="909466" y="671907"/>
                </a:lnTo>
                <a:lnTo>
                  <a:pt x="865450" y="683299"/>
                </a:lnTo>
                <a:lnTo>
                  <a:pt x="820729" y="691875"/>
                </a:lnTo>
                <a:lnTo>
                  <a:pt x="775442" y="697581"/>
                </a:lnTo>
                <a:lnTo>
                  <a:pt x="729730" y="700369"/>
                </a:lnTo>
                <a:lnTo>
                  <a:pt x="683734" y="700186"/>
                </a:lnTo>
                <a:lnTo>
                  <a:pt x="637595" y="696982"/>
                </a:lnTo>
                <a:lnTo>
                  <a:pt x="591452" y="690705"/>
                </a:lnTo>
                <a:lnTo>
                  <a:pt x="545447" y="681304"/>
                </a:lnTo>
                <a:lnTo>
                  <a:pt x="499720" y="668728"/>
                </a:lnTo>
                <a:lnTo>
                  <a:pt x="454412" y="652926"/>
                </a:lnTo>
                <a:lnTo>
                  <a:pt x="409662" y="633848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28610" y="0"/>
            <a:ext cx="1094105" cy="257810"/>
          </a:xfrm>
          <a:custGeom>
            <a:avLst/>
            <a:gdLst/>
            <a:ahLst/>
            <a:cxnLst/>
            <a:rect l="l" t="t" r="r" b="b"/>
            <a:pathLst>
              <a:path w="1094105" h="257810">
                <a:moveTo>
                  <a:pt x="246638" y="190877"/>
                </a:moveTo>
                <a:lnTo>
                  <a:pt x="203274" y="168829"/>
                </a:lnTo>
                <a:lnTo>
                  <a:pt x="162063" y="144248"/>
                </a:lnTo>
                <a:lnTo>
                  <a:pt x="123056" y="117274"/>
                </a:lnTo>
                <a:lnTo>
                  <a:pt x="86304" y="88049"/>
                </a:lnTo>
                <a:lnTo>
                  <a:pt x="51857" y="56711"/>
                </a:lnTo>
                <a:lnTo>
                  <a:pt x="19768" y="23403"/>
                </a:lnTo>
                <a:lnTo>
                  <a:pt x="0" y="0"/>
                </a:lnTo>
              </a:path>
              <a:path w="1094105" h="257810">
                <a:moveTo>
                  <a:pt x="1094040" y="0"/>
                </a:moveTo>
                <a:lnTo>
                  <a:pt x="1056286" y="42516"/>
                </a:lnTo>
                <a:lnTo>
                  <a:pt x="1022978" y="74605"/>
                </a:lnTo>
                <a:lnTo>
                  <a:pt x="987839" y="104286"/>
                </a:lnTo>
                <a:lnTo>
                  <a:pt x="951011" y="131507"/>
                </a:lnTo>
                <a:lnTo>
                  <a:pt x="912633" y="156219"/>
                </a:lnTo>
                <a:lnTo>
                  <a:pt x="872847" y="178368"/>
                </a:lnTo>
                <a:lnTo>
                  <a:pt x="831793" y="197905"/>
                </a:lnTo>
                <a:lnTo>
                  <a:pt x="789611" y="214778"/>
                </a:lnTo>
                <a:lnTo>
                  <a:pt x="746441" y="228936"/>
                </a:lnTo>
                <a:lnTo>
                  <a:pt x="702426" y="240328"/>
                </a:lnTo>
                <a:lnTo>
                  <a:pt x="657704" y="248904"/>
                </a:lnTo>
                <a:lnTo>
                  <a:pt x="612418" y="254610"/>
                </a:lnTo>
                <a:lnTo>
                  <a:pt x="566706" y="257398"/>
                </a:lnTo>
                <a:lnTo>
                  <a:pt x="520710" y="257215"/>
                </a:lnTo>
                <a:lnTo>
                  <a:pt x="474571" y="254011"/>
                </a:lnTo>
                <a:lnTo>
                  <a:pt x="428428" y="247734"/>
                </a:lnTo>
                <a:lnTo>
                  <a:pt x="382423" y="238333"/>
                </a:lnTo>
                <a:lnTo>
                  <a:pt x="336696" y="225757"/>
                </a:lnTo>
                <a:lnTo>
                  <a:pt x="291387" y="209955"/>
                </a:lnTo>
                <a:lnTo>
                  <a:pt x="246638" y="190877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537160" y="0"/>
            <a:ext cx="1597025" cy="930910"/>
          </a:xfrm>
          <a:custGeom>
            <a:avLst/>
            <a:gdLst/>
            <a:ahLst/>
            <a:cxnLst/>
            <a:rect l="l" t="t" r="r" b="b"/>
            <a:pathLst>
              <a:path w="1597025" h="930910">
                <a:moveTo>
                  <a:pt x="409662" y="863910"/>
                </a:moveTo>
                <a:lnTo>
                  <a:pt x="366298" y="841862"/>
                </a:lnTo>
                <a:lnTo>
                  <a:pt x="325087" y="817281"/>
                </a:lnTo>
                <a:lnTo>
                  <a:pt x="286080" y="790307"/>
                </a:lnTo>
                <a:lnTo>
                  <a:pt x="249328" y="761082"/>
                </a:lnTo>
                <a:lnTo>
                  <a:pt x="214882" y="729744"/>
                </a:lnTo>
                <a:lnTo>
                  <a:pt x="182793" y="696436"/>
                </a:lnTo>
                <a:lnTo>
                  <a:pt x="153112" y="661298"/>
                </a:lnTo>
                <a:lnTo>
                  <a:pt x="125890" y="624469"/>
                </a:lnTo>
                <a:lnTo>
                  <a:pt x="101179" y="586092"/>
                </a:lnTo>
                <a:lnTo>
                  <a:pt x="79029" y="546305"/>
                </a:lnTo>
                <a:lnTo>
                  <a:pt x="59493" y="505251"/>
                </a:lnTo>
                <a:lnTo>
                  <a:pt x="42619" y="463069"/>
                </a:lnTo>
                <a:lnTo>
                  <a:pt x="28461" y="419900"/>
                </a:lnTo>
                <a:lnTo>
                  <a:pt x="17069" y="375884"/>
                </a:lnTo>
                <a:lnTo>
                  <a:pt x="8494" y="331163"/>
                </a:lnTo>
                <a:lnTo>
                  <a:pt x="2787" y="285876"/>
                </a:lnTo>
                <a:lnTo>
                  <a:pt x="0" y="240165"/>
                </a:lnTo>
                <a:lnTo>
                  <a:pt x="182" y="194169"/>
                </a:lnTo>
                <a:lnTo>
                  <a:pt x="3387" y="148029"/>
                </a:lnTo>
                <a:lnTo>
                  <a:pt x="9664" y="101887"/>
                </a:lnTo>
                <a:lnTo>
                  <a:pt x="19065" y="55881"/>
                </a:lnTo>
                <a:lnTo>
                  <a:pt x="31640" y="10154"/>
                </a:lnTo>
                <a:lnTo>
                  <a:pt x="35182" y="0"/>
                </a:lnTo>
              </a:path>
              <a:path w="1597025" h="930910">
                <a:moveTo>
                  <a:pt x="1596535" y="0"/>
                </a:moveTo>
                <a:lnTo>
                  <a:pt x="1353475" y="520768"/>
                </a:lnTo>
                <a:lnTo>
                  <a:pt x="1331428" y="564132"/>
                </a:lnTo>
                <a:lnTo>
                  <a:pt x="1306847" y="605343"/>
                </a:lnTo>
                <a:lnTo>
                  <a:pt x="1279873" y="644350"/>
                </a:lnTo>
                <a:lnTo>
                  <a:pt x="1250647" y="681102"/>
                </a:lnTo>
                <a:lnTo>
                  <a:pt x="1219310" y="715549"/>
                </a:lnTo>
                <a:lnTo>
                  <a:pt x="1186002" y="747638"/>
                </a:lnTo>
                <a:lnTo>
                  <a:pt x="1150864" y="777319"/>
                </a:lnTo>
                <a:lnTo>
                  <a:pt x="1114035" y="804540"/>
                </a:lnTo>
                <a:lnTo>
                  <a:pt x="1075658" y="829251"/>
                </a:lnTo>
                <a:lnTo>
                  <a:pt x="1035871" y="851401"/>
                </a:lnTo>
                <a:lnTo>
                  <a:pt x="994817" y="870938"/>
                </a:lnTo>
                <a:lnTo>
                  <a:pt x="952635" y="887811"/>
                </a:lnTo>
                <a:lnTo>
                  <a:pt x="909466" y="901969"/>
                </a:lnTo>
                <a:lnTo>
                  <a:pt x="865450" y="913361"/>
                </a:lnTo>
                <a:lnTo>
                  <a:pt x="820729" y="921936"/>
                </a:lnTo>
                <a:lnTo>
                  <a:pt x="775442" y="927643"/>
                </a:lnTo>
                <a:lnTo>
                  <a:pt x="729730" y="930431"/>
                </a:lnTo>
                <a:lnTo>
                  <a:pt x="683734" y="930248"/>
                </a:lnTo>
                <a:lnTo>
                  <a:pt x="637595" y="927044"/>
                </a:lnTo>
                <a:lnTo>
                  <a:pt x="591452" y="920767"/>
                </a:lnTo>
                <a:lnTo>
                  <a:pt x="545447" y="911366"/>
                </a:lnTo>
                <a:lnTo>
                  <a:pt x="499720" y="898790"/>
                </a:lnTo>
                <a:lnTo>
                  <a:pt x="454412" y="882988"/>
                </a:lnTo>
                <a:lnTo>
                  <a:pt x="409662" y="863910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602229" y="5315821"/>
            <a:ext cx="1456055" cy="1034415"/>
          </a:xfrm>
          <a:custGeom>
            <a:avLst/>
            <a:gdLst/>
            <a:ahLst/>
            <a:cxnLst/>
            <a:rect l="l" t="t" r="r" b="b"/>
            <a:pathLst>
              <a:path w="1456054" h="1034414">
                <a:moveTo>
                  <a:pt x="1098523" y="0"/>
                </a:moveTo>
                <a:lnTo>
                  <a:pt x="1050968" y="6198"/>
                </a:lnTo>
                <a:lnTo>
                  <a:pt x="1006104" y="22509"/>
                </a:lnTo>
                <a:lnTo>
                  <a:pt x="965671" y="48298"/>
                </a:lnTo>
                <a:lnTo>
                  <a:pt x="931408" y="82935"/>
                </a:lnTo>
                <a:lnTo>
                  <a:pt x="905053" y="125787"/>
                </a:lnTo>
                <a:lnTo>
                  <a:pt x="679349" y="609378"/>
                </a:lnTo>
                <a:lnTo>
                  <a:pt x="652994" y="652230"/>
                </a:lnTo>
                <a:lnTo>
                  <a:pt x="618731" y="686867"/>
                </a:lnTo>
                <a:lnTo>
                  <a:pt x="578298" y="712657"/>
                </a:lnTo>
                <a:lnTo>
                  <a:pt x="533434" y="728967"/>
                </a:lnTo>
                <a:lnTo>
                  <a:pt x="485879" y="735166"/>
                </a:lnTo>
                <a:lnTo>
                  <a:pt x="437371" y="730621"/>
                </a:lnTo>
                <a:lnTo>
                  <a:pt x="341928" y="698778"/>
                </a:lnTo>
                <a:lnTo>
                  <a:pt x="293420" y="694233"/>
                </a:lnTo>
                <a:lnTo>
                  <a:pt x="245864" y="700432"/>
                </a:lnTo>
                <a:lnTo>
                  <a:pt x="201000" y="716744"/>
                </a:lnTo>
                <a:lnTo>
                  <a:pt x="160567" y="742536"/>
                </a:lnTo>
                <a:lnTo>
                  <a:pt x="126304" y="777176"/>
                </a:lnTo>
                <a:lnTo>
                  <a:pt x="99950" y="820033"/>
                </a:lnTo>
                <a:lnTo>
                  <a:pt x="0" y="1034178"/>
                </a:lnTo>
                <a:lnTo>
                  <a:pt x="1440923" y="1034178"/>
                </a:lnTo>
                <a:lnTo>
                  <a:pt x="1451022" y="1003904"/>
                </a:lnTo>
                <a:lnTo>
                  <a:pt x="1455567" y="955392"/>
                </a:lnTo>
                <a:lnTo>
                  <a:pt x="1449369" y="907835"/>
                </a:lnTo>
                <a:lnTo>
                  <a:pt x="1433058" y="862970"/>
                </a:lnTo>
                <a:lnTo>
                  <a:pt x="1407269" y="822536"/>
                </a:lnTo>
                <a:lnTo>
                  <a:pt x="1372631" y="788272"/>
                </a:lnTo>
                <a:lnTo>
                  <a:pt x="1286923" y="735564"/>
                </a:lnTo>
                <a:lnTo>
                  <a:pt x="1252282" y="701302"/>
                </a:lnTo>
                <a:lnTo>
                  <a:pt x="1226490" y="660871"/>
                </a:lnTo>
                <a:lnTo>
                  <a:pt x="1210179" y="616008"/>
                </a:lnTo>
                <a:lnTo>
                  <a:pt x="1203979" y="568453"/>
                </a:lnTo>
                <a:lnTo>
                  <a:pt x="1208524" y="519944"/>
                </a:lnTo>
                <a:lnTo>
                  <a:pt x="1224446" y="472218"/>
                </a:lnTo>
                <a:lnTo>
                  <a:pt x="1300087" y="310166"/>
                </a:lnTo>
                <a:lnTo>
                  <a:pt x="1316008" y="262444"/>
                </a:lnTo>
                <a:lnTo>
                  <a:pt x="1320553" y="213936"/>
                </a:lnTo>
                <a:lnTo>
                  <a:pt x="1314354" y="166381"/>
                </a:lnTo>
                <a:lnTo>
                  <a:pt x="1298042" y="121517"/>
                </a:lnTo>
                <a:lnTo>
                  <a:pt x="1272250" y="81084"/>
                </a:lnTo>
                <a:lnTo>
                  <a:pt x="1237610" y="46821"/>
                </a:lnTo>
                <a:lnTo>
                  <a:pt x="1194753" y="20466"/>
                </a:lnTo>
                <a:lnTo>
                  <a:pt x="1147031" y="4545"/>
                </a:lnTo>
                <a:lnTo>
                  <a:pt x="109852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721596" y="4865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360349" y="9228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60349" y="5752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360349" y="2275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603486" y="9228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0603486" y="5752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603486" y="2275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62474" y="52991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62474" y="56467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262474" y="59944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594046" y="56467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594046" y="59944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925619" y="59944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5911143" y="4500295"/>
            <a:ext cx="4471670" cy="0"/>
          </a:xfrm>
          <a:custGeom>
            <a:avLst/>
            <a:gdLst/>
            <a:ahLst/>
            <a:cxnLst/>
            <a:rect l="l" t="t" r="r" b="b"/>
            <a:pathLst>
              <a:path w="4471670">
                <a:moveTo>
                  <a:pt x="0" y="0"/>
                </a:moveTo>
                <a:lnTo>
                  <a:pt x="4471276" y="0"/>
                </a:lnTo>
              </a:path>
            </a:pathLst>
          </a:custGeom>
          <a:ln w="12700">
            <a:solidFill>
              <a:srgbClr val="5433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5911143" y="3179495"/>
            <a:ext cx="4471670" cy="0"/>
          </a:xfrm>
          <a:custGeom>
            <a:avLst/>
            <a:gdLst/>
            <a:ahLst/>
            <a:cxnLst/>
            <a:rect l="l" t="t" r="r" b="b"/>
            <a:pathLst>
              <a:path w="4471670">
                <a:moveTo>
                  <a:pt x="0" y="0"/>
                </a:moveTo>
                <a:lnTo>
                  <a:pt x="4471276" y="0"/>
                </a:lnTo>
              </a:path>
            </a:pathLst>
          </a:custGeom>
          <a:ln w="12700">
            <a:solidFill>
              <a:srgbClr val="5433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5911143" y="1435884"/>
            <a:ext cx="4471670" cy="0"/>
          </a:xfrm>
          <a:custGeom>
            <a:avLst/>
            <a:gdLst/>
            <a:ahLst/>
            <a:cxnLst/>
            <a:rect l="l" t="t" r="r" b="b"/>
            <a:pathLst>
              <a:path w="4471670">
                <a:moveTo>
                  <a:pt x="0" y="0"/>
                </a:moveTo>
                <a:lnTo>
                  <a:pt x="4471276" y="0"/>
                </a:lnTo>
              </a:path>
            </a:pathLst>
          </a:custGeom>
          <a:ln w="12700">
            <a:solidFill>
              <a:srgbClr val="5433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F9FBF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4515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86203" y="1493291"/>
            <a:ext cx="4558665" cy="3975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44445" y="3172"/>
            <a:ext cx="5638800" cy="6343650"/>
          </a:xfrm>
          <a:custGeom>
            <a:avLst/>
            <a:gdLst/>
            <a:ahLst/>
            <a:cxnLst/>
            <a:rect l="l" t="t" r="r" b="b"/>
            <a:pathLst>
              <a:path w="5638800" h="6343650">
                <a:moveTo>
                  <a:pt x="5638800" y="0"/>
                </a:moveTo>
                <a:lnTo>
                  <a:pt x="2946400" y="0"/>
                </a:lnTo>
                <a:lnTo>
                  <a:pt x="0" y="6343650"/>
                </a:lnTo>
                <a:lnTo>
                  <a:pt x="5638800" y="6343650"/>
                </a:lnTo>
                <a:lnTo>
                  <a:pt x="563880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54632" y="2517304"/>
            <a:ext cx="2184400" cy="1315720"/>
          </a:xfrm>
          <a:custGeom>
            <a:avLst/>
            <a:gdLst/>
            <a:ahLst/>
            <a:cxnLst/>
            <a:rect l="l" t="t" r="r" b="b"/>
            <a:pathLst>
              <a:path w="2184400" h="1315720">
                <a:moveTo>
                  <a:pt x="896150" y="258940"/>
                </a:moveTo>
                <a:lnTo>
                  <a:pt x="894257" y="211594"/>
                </a:lnTo>
                <a:lnTo>
                  <a:pt x="883437" y="165836"/>
                </a:lnTo>
                <a:lnTo>
                  <a:pt x="864108" y="122961"/>
                </a:lnTo>
                <a:lnTo>
                  <a:pt x="836739" y="84289"/>
                </a:lnTo>
                <a:lnTo>
                  <a:pt x="801763" y="51155"/>
                </a:lnTo>
                <a:lnTo>
                  <a:pt x="759637" y="24866"/>
                </a:lnTo>
                <a:lnTo>
                  <a:pt x="713117" y="7518"/>
                </a:lnTo>
                <a:lnTo>
                  <a:pt x="665530" y="0"/>
                </a:lnTo>
                <a:lnTo>
                  <a:pt x="618197" y="1879"/>
                </a:lnTo>
                <a:lnTo>
                  <a:pt x="572427" y="12712"/>
                </a:lnTo>
                <a:lnTo>
                  <a:pt x="529551" y="32042"/>
                </a:lnTo>
                <a:lnTo>
                  <a:pt x="490893" y="59410"/>
                </a:lnTo>
                <a:lnTo>
                  <a:pt x="457746" y="94386"/>
                </a:lnTo>
                <a:lnTo>
                  <a:pt x="431469" y="136499"/>
                </a:lnTo>
                <a:lnTo>
                  <a:pt x="24866" y="962355"/>
                </a:lnTo>
                <a:lnTo>
                  <a:pt x="7505" y="1008875"/>
                </a:lnTo>
                <a:lnTo>
                  <a:pt x="0" y="1056462"/>
                </a:lnTo>
                <a:lnTo>
                  <a:pt x="1892" y="1103795"/>
                </a:lnTo>
                <a:lnTo>
                  <a:pt x="12725" y="1149565"/>
                </a:lnTo>
                <a:lnTo>
                  <a:pt x="32042" y="1192441"/>
                </a:lnTo>
                <a:lnTo>
                  <a:pt x="59423" y="1231112"/>
                </a:lnTo>
                <a:lnTo>
                  <a:pt x="94386" y="1264246"/>
                </a:lnTo>
                <a:lnTo>
                  <a:pt x="136512" y="1290535"/>
                </a:lnTo>
                <a:lnTo>
                  <a:pt x="183032" y="1307884"/>
                </a:lnTo>
                <a:lnTo>
                  <a:pt x="230619" y="1315402"/>
                </a:lnTo>
                <a:lnTo>
                  <a:pt x="277952" y="1313510"/>
                </a:lnTo>
                <a:lnTo>
                  <a:pt x="323723" y="1302689"/>
                </a:lnTo>
                <a:lnTo>
                  <a:pt x="366598" y="1283360"/>
                </a:lnTo>
                <a:lnTo>
                  <a:pt x="405269" y="1255991"/>
                </a:lnTo>
                <a:lnTo>
                  <a:pt x="438404" y="1221016"/>
                </a:lnTo>
                <a:lnTo>
                  <a:pt x="464693" y="1178890"/>
                </a:lnTo>
                <a:lnTo>
                  <a:pt x="871283" y="353047"/>
                </a:lnTo>
                <a:lnTo>
                  <a:pt x="888631" y="306527"/>
                </a:lnTo>
                <a:lnTo>
                  <a:pt x="896150" y="258940"/>
                </a:lnTo>
                <a:close/>
              </a:path>
              <a:path w="2184400" h="1315720">
                <a:moveTo>
                  <a:pt x="1649844" y="258940"/>
                </a:moveTo>
                <a:lnTo>
                  <a:pt x="1647952" y="211594"/>
                </a:lnTo>
                <a:lnTo>
                  <a:pt x="1637131" y="165836"/>
                </a:lnTo>
                <a:lnTo>
                  <a:pt x="1617802" y="122961"/>
                </a:lnTo>
                <a:lnTo>
                  <a:pt x="1590433" y="84289"/>
                </a:lnTo>
                <a:lnTo>
                  <a:pt x="1555457" y="51155"/>
                </a:lnTo>
                <a:lnTo>
                  <a:pt x="1513332" y="24866"/>
                </a:lnTo>
                <a:lnTo>
                  <a:pt x="1466811" y="7518"/>
                </a:lnTo>
                <a:lnTo>
                  <a:pt x="1419225" y="0"/>
                </a:lnTo>
                <a:lnTo>
                  <a:pt x="1371892" y="1879"/>
                </a:lnTo>
                <a:lnTo>
                  <a:pt x="1326121" y="12712"/>
                </a:lnTo>
                <a:lnTo>
                  <a:pt x="1283246" y="32042"/>
                </a:lnTo>
                <a:lnTo>
                  <a:pt x="1244587" y="59410"/>
                </a:lnTo>
                <a:lnTo>
                  <a:pt x="1211440" y="94386"/>
                </a:lnTo>
                <a:lnTo>
                  <a:pt x="1185164" y="136499"/>
                </a:lnTo>
                <a:lnTo>
                  <a:pt x="778560" y="962355"/>
                </a:lnTo>
                <a:lnTo>
                  <a:pt x="761199" y="1008875"/>
                </a:lnTo>
                <a:lnTo>
                  <a:pt x="753694" y="1056462"/>
                </a:lnTo>
                <a:lnTo>
                  <a:pt x="755586" y="1103795"/>
                </a:lnTo>
                <a:lnTo>
                  <a:pt x="766419" y="1149565"/>
                </a:lnTo>
                <a:lnTo>
                  <a:pt x="785736" y="1192441"/>
                </a:lnTo>
                <a:lnTo>
                  <a:pt x="813117" y="1231112"/>
                </a:lnTo>
                <a:lnTo>
                  <a:pt x="848080" y="1264246"/>
                </a:lnTo>
                <a:lnTo>
                  <a:pt x="890206" y="1290535"/>
                </a:lnTo>
                <a:lnTo>
                  <a:pt x="936726" y="1307884"/>
                </a:lnTo>
                <a:lnTo>
                  <a:pt x="984313" y="1315402"/>
                </a:lnTo>
                <a:lnTo>
                  <a:pt x="1031646" y="1313510"/>
                </a:lnTo>
                <a:lnTo>
                  <a:pt x="1077417" y="1302689"/>
                </a:lnTo>
                <a:lnTo>
                  <a:pt x="1120292" y="1283360"/>
                </a:lnTo>
                <a:lnTo>
                  <a:pt x="1158963" y="1255991"/>
                </a:lnTo>
                <a:lnTo>
                  <a:pt x="1192098" y="1221016"/>
                </a:lnTo>
                <a:lnTo>
                  <a:pt x="1218387" y="1178890"/>
                </a:lnTo>
                <a:lnTo>
                  <a:pt x="1624977" y="353047"/>
                </a:lnTo>
                <a:lnTo>
                  <a:pt x="1642325" y="306527"/>
                </a:lnTo>
                <a:lnTo>
                  <a:pt x="1649844" y="258940"/>
                </a:lnTo>
                <a:close/>
              </a:path>
              <a:path w="2184400" h="1315720">
                <a:moveTo>
                  <a:pt x="2184006" y="973797"/>
                </a:moveTo>
                <a:lnTo>
                  <a:pt x="2180602" y="927468"/>
                </a:lnTo>
                <a:lnTo>
                  <a:pt x="2170734" y="883259"/>
                </a:lnTo>
                <a:lnTo>
                  <a:pt x="2154872" y="841641"/>
                </a:lnTo>
                <a:lnTo>
                  <a:pt x="2133498" y="803097"/>
                </a:lnTo>
                <a:lnTo>
                  <a:pt x="2107107" y="768121"/>
                </a:lnTo>
                <a:lnTo>
                  <a:pt x="2076196" y="737209"/>
                </a:lnTo>
                <a:lnTo>
                  <a:pt x="2041220" y="710819"/>
                </a:lnTo>
                <a:lnTo>
                  <a:pt x="2002675" y="689444"/>
                </a:lnTo>
                <a:lnTo>
                  <a:pt x="1961057" y="673582"/>
                </a:lnTo>
                <a:lnTo>
                  <a:pt x="1916849" y="663714"/>
                </a:lnTo>
                <a:lnTo>
                  <a:pt x="1870519" y="660311"/>
                </a:lnTo>
                <a:lnTo>
                  <a:pt x="1824189" y="663714"/>
                </a:lnTo>
                <a:lnTo>
                  <a:pt x="1779981" y="673582"/>
                </a:lnTo>
                <a:lnTo>
                  <a:pt x="1738363" y="689444"/>
                </a:lnTo>
                <a:lnTo>
                  <a:pt x="1699831" y="710819"/>
                </a:lnTo>
                <a:lnTo>
                  <a:pt x="1664855" y="737209"/>
                </a:lnTo>
                <a:lnTo>
                  <a:pt x="1633931" y="768121"/>
                </a:lnTo>
                <a:lnTo>
                  <a:pt x="1607540" y="803097"/>
                </a:lnTo>
                <a:lnTo>
                  <a:pt x="1586179" y="841641"/>
                </a:lnTo>
                <a:lnTo>
                  <a:pt x="1570316" y="883259"/>
                </a:lnTo>
                <a:lnTo>
                  <a:pt x="1560449" y="927468"/>
                </a:lnTo>
                <a:lnTo>
                  <a:pt x="1557045" y="973797"/>
                </a:lnTo>
                <a:lnTo>
                  <a:pt x="1560449" y="1020127"/>
                </a:lnTo>
                <a:lnTo>
                  <a:pt x="1570316" y="1064336"/>
                </a:lnTo>
                <a:lnTo>
                  <a:pt x="1586179" y="1105954"/>
                </a:lnTo>
                <a:lnTo>
                  <a:pt x="1607540" y="1144498"/>
                </a:lnTo>
                <a:lnTo>
                  <a:pt x="1633931" y="1179461"/>
                </a:lnTo>
                <a:lnTo>
                  <a:pt x="1664855" y="1210386"/>
                </a:lnTo>
                <a:lnTo>
                  <a:pt x="1699831" y="1236776"/>
                </a:lnTo>
                <a:lnTo>
                  <a:pt x="1738363" y="1258150"/>
                </a:lnTo>
                <a:lnTo>
                  <a:pt x="1779981" y="1274013"/>
                </a:lnTo>
                <a:lnTo>
                  <a:pt x="1824189" y="1283881"/>
                </a:lnTo>
                <a:lnTo>
                  <a:pt x="1870519" y="1287284"/>
                </a:lnTo>
                <a:lnTo>
                  <a:pt x="1916849" y="1283881"/>
                </a:lnTo>
                <a:lnTo>
                  <a:pt x="1961057" y="1274013"/>
                </a:lnTo>
                <a:lnTo>
                  <a:pt x="2002675" y="1258150"/>
                </a:lnTo>
                <a:lnTo>
                  <a:pt x="2041220" y="1236776"/>
                </a:lnTo>
                <a:lnTo>
                  <a:pt x="2076196" y="1210386"/>
                </a:lnTo>
                <a:lnTo>
                  <a:pt x="2107107" y="1179461"/>
                </a:lnTo>
                <a:lnTo>
                  <a:pt x="2133498" y="1144498"/>
                </a:lnTo>
                <a:lnTo>
                  <a:pt x="2154872" y="1105954"/>
                </a:lnTo>
                <a:lnTo>
                  <a:pt x="2170734" y="1064336"/>
                </a:lnTo>
                <a:lnTo>
                  <a:pt x="2180602" y="1020127"/>
                </a:lnTo>
                <a:lnTo>
                  <a:pt x="2184006" y="973797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515608" y="3174"/>
            <a:ext cx="1931035" cy="1664970"/>
          </a:xfrm>
          <a:custGeom>
            <a:avLst/>
            <a:gdLst/>
            <a:ahLst/>
            <a:cxnLst/>
            <a:rect l="l" t="t" r="r" b="b"/>
            <a:pathLst>
              <a:path w="1931034" h="1664970">
                <a:moveTo>
                  <a:pt x="406565" y="1598786"/>
                </a:moveTo>
                <a:lnTo>
                  <a:pt x="363530" y="1576905"/>
                </a:lnTo>
                <a:lnTo>
                  <a:pt x="322631" y="1552510"/>
                </a:lnTo>
                <a:lnTo>
                  <a:pt x="283919" y="1525741"/>
                </a:lnTo>
                <a:lnTo>
                  <a:pt x="247445" y="1496736"/>
                </a:lnTo>
                <a:lnTo>
                  <a:pt x="213260" y="1465636"/>
                </a:lnTo>
                <a:lnTo>
                  <a:pt x="181413" y="1432580"/>
                </a:lnTo>
                <a:lnTo>
                  <a:pt x="151957" y="1397707"/>
                </a:lnTo>
                <a:lnTo>
                  <a:pt x="124941" y="1361157"/>
                </a:lnTo>
                <a:lnTo>
                  <a:pt x="100417" y="1323069"/>
                </a:lnTo>
                <a:lnTo>
                  <a:pt x="78434" y="1283584"/>
                </a:lnTo>
                <a:lnTo>
                  <a:pt x="59045" y="1242839"/>
                </a:lnTo>
                <a:lnTo>
                  <a:pt x="42299" y="1200976"/>
                </a:lnTo>
                <a:lnTo>
                  <a:pt x="28248" y="1158133"/>
                </a:lnTo>
                <a:lnTo>
                  <a:pt x="16941" y="1114450"/>
                </a:lnTo>
                <a:lnTo>
                  <a:pt x="8431" y="1070067"/>
                </a:lnTo>
                <a:lnTo>
                  <a:pt x="2766" y="1025122"/>
                </a:lnTo>
                <a:lnTo>
                  <a:pt x="0" y="979756"/>
                </a:lnTo>
                <a:lnTo>
                  <a:pt x="181" y="934108"/>
                </a:lnTo>
                <a:lnTo>
                  <a:pt x="3360" y="888318"/>
                </a:lnTo>
                <a:lnTo>
                  <a:pt x="9589" y="842524"/>
                </a:lnTo>
                <a:lnTo>
                  <a:pt x="18919" y="796867"/>
                </a:lnTo>
                <a:lnTo>
                  <a:pt x="31399" y="751486"/>
                </a:lnTo>
                <a:lnTo>
                  <a:pt x="47081" y="706521"/>
                </a:lnTo>
                <a:lnTo>
                  <a:pt x="66015" y="662110"/>
                </a:lnTo>
                <a:lnTo>
                  <a:pt x="375046" y="0"/>
                </a:lnTo>
              </a:path>
              <a:path w="1931034" h="1664970">
                <a:moveTo>
                  <a:pt x="1930505" y="0"/>
                </a:moveTo>
                <a:lnTo>
                  <a:pt x="1343241" y="1258236"/>
                </a:lnTo>
                <a:lnTo>
                  <a:pt x="1321360" y="1301271"/>
                </a:lnTo>
                <a:lnTo>
                  <a:pt x="1296965" y="1342170"/>
                </a:lnTo>
                <a:lnTo>
                  <a:pt x="1270196" y="1380882"/>
                </a:lnTo>
                <a:lnTo>
                  <a:pt x="1241191" y="1417356"/>
                </a:lnTo>
                <a:lnTo>
                  <a:pt x="1210091" y="1451541"/>
                </a:lnTo>
                <a:lnTo>
                  <a:pt x="1177035" y="1483388"/>
                </a:lnTo>
                <a:lnTo>
                  <a:pt x="1142162" y="1512844"/>
                </a:lnTo>
                <a:lnTo>
                  <a:pt x="1105612" y="1539860"/>
                </a:lnTo>
                <a:lnTo>
                  <a:pt x="1067524" y="1564384"/>
                </a:lnTo>
                <a:lnTo>
                  <a:pt x="1028039" y="1586367"/>
                </a:lnTo>
                <a:lnTo>
                  <a:pt x="987294" y="1605756"/>
                </a:lnTo>
                <a:lnTo>
                  <a:pt x="945431" y="1622502"/>
                </a:lnTo>
                <a:lnTo>
                  <a:pt x="902588" y="1636553"/>
                </a:lnTo>
                <a:lnTo>
                  <a:pt x="858905" y="1647860"/>
                </a:lnTo>
                <a:lnTo>
                  <a:pt x="814522" y="1656370"/>
                </a:lnTo>
                <a:lnTo>
                  <a:pt x="769577" y="1662034"/>
                </a:lnTo>
                <a:lnTo>
                  <a:pt x="724211" y="1664801"/>
                </a:lnTo>
                <a:lnTo>
                  <a:pt x="678563" y="1664620"/>
                </a:lnTo>
                <a:lnTo>
                  <a:pt x="632773" y="1661441"/>
                </a:lnTo>
                <a:lnTo>
                  <a:pt x="586979" y="1655211"/>
                </a:lnTo>
                <a:lnTo>
                  <a:pt x="541322" y="1645882"/>
                </a:lnTo>
                <a:lnTo>
                  <a:pt x="495941" y="1633402"/>
                </a:lnTo>
                <a:lnTo>
                  <a:pt x="450976" y="1617720"/>
                </a:lnTo>
                <a:lnTo>
                  <a:pt x="406565" y="1598786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97272" y="3174"/>
            <a:ext cx="1725930" cy="1225550"/>
          </a:xfrm>
          <a:custGeom>
            <a:avLst/>
            <a:gdLst/>
            <a:ahLst/>
            <a:cxnLst/>
            <a:rect l="l" t="t" r="r" b="b"/>
            <a:pathLst>
              <a:path w="1725929" h="1225550">
                <a:moveTo>
                  <a:pt x="406565" y="1159162"/>
                </a:moveTo>
                <a:lnTo>
                  <a:pt x="363530" y="1137281"/>
                </a:lnTo>
                <a:lnTo>
                  <a:pt x="322631" y="1112886"/>
                </a:lnTo>
                <a:lnTo>
                  <a:pt x="283919" y="1086117"/>
                </a:lnTo>
                <a:lnTo>
                  <a:pt x="247445" y="1057112"/>
                </a:lnTo>
                <a:lnTo>
                  <a:pt x="213260" y="1026012"/>
                </a:lnTo>
                <a:lnTo>
                  <a:pt x="181413" y="992955"/>
                </a:lnTo>
                <a:lnTo>
                  <a:pt x="151957" y="958082"/>
                </a:lnTo>
                <a:lnTo>
                  <a:pt x="124941" y="921532"/>
                </a:lnTo>
                <a:lnTo>
                  <a:pt x="100417" y="883445"/>
                </a:lnTo>
                <a:lnTo>
                  <a:pt x="78434" y="843959"/>
                </a:lnTo>
                <a:lnTo>
                  <a:pt x="59045" y="803215"/>
                </a:lnTo>
                <a:lnTo>
                  <a:pt x="42299" y="761352"/>
                </a:lnTo>
                <a:lnTo>
                  <a:pt x="28248" y="718509"/>
                </a:lnTo>
                <a:lnTo>
                  <a:pt x="16941" y="674826"/>
                </a:lnTo>
                <a:lnTo>
                  <a:pt x="8431" y="630442"/>
                </a:lnTo>
                <a:lnTo>
                  <a:pt x="2766" y="585498"/>
                </a:lnTo>
                <a:lnTo>
                  <a:pt x="0" y="540132"/>
                </a:lnTo>
                <a:lnTo>
                  <a:pt x="181" y="494484"/>
                </a:lnTo>
                <a:lnTo>
                  <a:pt x="3360" y="448693"/>
                </a:lnTo>
                <a:lnTo>
                  <a:pt x="9589" y="402900"/>
                </a:lnTo>
                <a:lnTo>
                  <a:pt x="18919" y="357243"/>
                </a:lnTo>
                <a:lnTo>
                  <a:pt x="31399" y="311862"/>
                </a:lnTo>
                <a:lnTo>
                  <a:pt x="47081" y="266896"/>
                </a:lnTo>
                <a:lnTo>
                  <a:pt x="66015" y="222486"/>
                </a:lnTo>
                <a:lnTo>
                  <a:pt x="169857" y="0"/>
                </a:lnTo>
              </a:path>
              <a:path w="1725929" h="1225550">
                <a:moveTo>
                  <a:pt x="1725317" y="0"/>
                </a:moveTo>
                <a:lnTo>
                  <a:pt x="1343241" y="818611"/>
                </a:lnTo>
                <a:lnTo>
                  <a:pt x="1321360" y="861646"/>
                </a:lnTo>
                <a:lnTo>
                  <a:pt x="1296965" y="902545"/>
                </a:lnTo>
                <a:lnTo>
                  <a:pt x="1270196" y="941257"/>
                </a:lnTo>
                <a:lnTo>
                  <a:pt x="1241191" y="977731"/>
                </a:lnTo>
                <a:lnTo>
                  <a:pt x="1210091" y="1011917"/>
                </a:lnTo>
                <a:lnTo>
                  <a:pt x="1177035" y="1043763"/>
                </a:lnTo>
                <a:lnTo>
                  <a:pt x="1142162" y="1073220"/>
                </a:lnTo>
                <a:lnTo>
                  <a:pt x="1105612" y="1100236"/>
                </a:lnTo>
                <a:lnTo>
                  <a:pt x="1067524" y="1124760"/>
                </a:lnTo>
                <a:lnTo>
                  <a:pt x="1028039" y="1146742"/>
                </a:lnTo>
                <a:lnTo>
                  <a:pt x="987294" y="1166132"/>
                </a:lnTo>
                <a:lnTo>
                  <a:pt x="945431" y="1182877"/>
                </a:lnTo>
                <a:lnTo>
                  <a:pt x="902588" y="1196929"/>
                </a:lnTo>
                <a:lnTo>
                  <a:pt x="858905" y="1208235"/>
                </a:lnTo>
                <a:lnTo>
                  <a:pt x="814522" y="1216746"/>
                </a:lnTo>
                <a:lnTo>
                  <a:pt x="769577" y="1222410"/>
                </a:lnTo>
                <a:lnTo>
                  <a:pt x="724211" y="1225177"/>
                </a:lnTo>
                <a:lnTo>
                  <a:pt x="678563" y="1224996"/>
                </a:lnTo>
                <a:lnTo>
                  <a:pt x="632773" y="1221816"/>
                </a:lnTo>
                <a:lnTo>
                  <a:pt x="586979" y="1215587"/>
                </a:lnTo>
                <a:lnTo>
                  <a:pt x="541322" y="1206258"/>
                </a:lnTo>
                <a:lnTo>
                  <a:pt x="495941" y="1193778"/>
                </a:lnTo>
                <a:lnTo>
                  <a:pt x="450976" y="1178096"/>
                </a:lnTo>
                <a:lnTo>
                  <a:pt x="406565" y="1159162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362259" y="3175"/>
            <a:ext cx="921385" cy="1893570"/>
          </a:xfrm>
          <a:custGeom>
            <a:avLst/>
            <a:gdLst/>
            <a:ahLst/>
            <a:cxnLst/>
            <a:rect l="l" t="t" r="r" b="b"/>
            <a:pathLst>
              <a:path w="921384" h="1893570">
                <a:moveTo>
                  <a:pt x="406565" y="1827107"/>
                </a:moveTo>
                <a:lnTo>
                  <a:pt x="363530" y="1805226"/>
                </a:lnTo>
                <a:lnTo>
                  <a:pt x="322631" y="1780831"/>
                </a:lnTo>
                <a:lnTo>
                  <a:pt x="283919" y="1754061"/>
                </a:lnTo>
                <a:lnTo>
                  <a:pt x="247445" y="1725057"/>
                </a:lnTo>
                <a:lnTo>
                  <a:pt x="213260" y="1693957"/>
                </a:lnTo>
                <a:lnTo>
                  <a:pt x="181413" y="1660900"/>
                </a:lnTo>
                <a:lnTo>
                  <a:pt x="151957" y="1626027"/>
                </a:lnTo>
                <a:lnTo>
                  <a:pt x="124941" y="1589477"/>
                </a:lnTo>
                <a:lnTo>
                  <a:pt x="100417" y="1551390"/>
                </a:lnTo>
                <a:lnTo>
                  <a:pt x="78434" y="1511904"/>
                </a:lnTo>
                <a:lnTo>
                  <a:pt x="59045" y="1471160"/>
                </a:lnTo>
                <a:lnTo>
                  <a:pt x="42299" y="1429297"/>
                </a:lnTo>
                <a:lnTo>
                  <a:pt x="28248" y="1386454"/>
                </a:lnTo>
                <a:lnTo>
                  <a:pt x="16941" y="1342771"/>
                </a:lnTo>
                <a:lnTo>
                  <a:pt x="8431" y="1298387"/>
                </a:lnTo>
                <a:lnTo>
                  <a:pt x="2766" y="1253443"/>
                </a:lnTo>
                <a:lnTo>
                  <a:pt x="0" y="1208077"/>
                </a:lnTo>
                <a:lnTo>
                  <a:pt x="181" y="1162429"/>
                </a:lnTo>
                <a:lnTo>
                  <a:pt x="3360" y="1116638"/>
                </a:lnTo>
                <a:lnTo>
                  <a:pt x="9589" y="1070845"/>
                </a:lnTo>
                <a:lnTo>
                  <a:pt x="18919" y="1025188"/>
                </a:lnTo>
                <a:lnTo>
                  <a:pt x="31399" y="979807"/>
                </a:lnTo>
                <a:lnTo>
                  <a:pt x="47081" y="934841"/>
                </a:lnTo>
                <a:lnTo>
                  <a:pt x="66015" y="890431"/>
                </a:lnTo>
                <a:lnTo>
                  <a:pt x="481611" y="0"/>
                </a:lnTo>
              </a:path>
              <a:path w="921384" h="1893570">
                <a:moveTo>
                  <a:pt x="920978" y="1858842"/>
                </a:moveTo>
                <a:lnTo>
                  <a:pt x="858905" y="1876180"/>
                </a:lnTo>
                <a:lnTo>
                  <a:pt x="814522" y="1884691"/>
                </a:lnTo>
                <a:lnTo>
                  <a:pt x="769577" y="1890355"/>
                </a:lnTo>
                <a:lnTo>
                  <a:pt x="724211" y="1893122"/>
                </a:lnTo>
                <a:lnTo>
                  <a:pt x="678563" y="1892941"/>
                </a:lnTo>
                <a:lnTo>
                  <a:pt x="632773" y="1889761"/>
                </a:lnTo>
                <a:lnTo>
                  <a:pt x="586979" y="1883532"/>
                </a:lnTo>
                <a:lnTo>
                  <a:pt x="541322" y="1874203"/>
                </a:lnTo>
                <a:lnTo>
                  <a:pt x="495941" y="1861722"/>
                </a:lnTo>
                <a:lnTo>
                  <a:pt x="450976" y="1846041"/>
                </a:lnTo>
                <a:lnTo>
                  <a:pt x="406565" y="1827107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047440" y="4797596"/>
            <a:ext cx="1877060" cy="1549400"/>
          </a:xfrm>
          <a:custGeom>
            <a:avLst/>
            <a:gdLst/>
            <a:ahLst/>
            <a:cxnLst/>
            <a:rect l="l" t="t" r="r" b="b"/>
            <a:pathLst>
              <a:path w="1877059" h="1549400">
                <a:moveTo>
                  <a:pt x="0" y="1549228"/>
                </a:moveTo>
                <a:lnTo>
                  <a:pt x="533321" y="406568"/>
                </a:lnTo>
                <a:lnTo>
                  <a:pt x="555201" y="363531"/>
                </a:lnTo>
                <a:lnTo>
                  <a:pt x="579596" y="322631"/>
                </a:lnTo>
                <a:lnTo>
                  <a:pt x="606366" y="283918"/>
                </a:lnTo>
                <a:lnTo>
                  <a:pt x="635370" y="247443"/>
                </a:lnTo>
                <a:lnTo>
                  <a:pt x="666471" y="213257"/>
                </a:lnTo>
                <a:lnTo>
                  <a:pt x="699527" y="181410"/>
                </a:lnTo>
                <a:lnTo>
                  <a:pt x="734400" y="151953"/>
                </a:lnTo>
                <a:lnTo>
                  <a:pt x="770950" y="124938"/>
                </a:lnTo>
                <a:lnTo>
                  <a:pt x="809038" y="100413"/>
                </a:lnTo>
                <a:lnTo>
                  <a:pt x="848523" y="78431"/>
                </a:lnTo>
                <a:lnTo>
                  <a:pt x="889267" y="59042"/>
                </a:lnTo>
                <a:lnTo>
                  <a:pt x="931131" y="42297"/>
                </a:lnTo>
                <a:lnTo>
                  <a:pt x="973974" y="28246"/>
                </a:lnTo>
                <a:lnTo>
                  <a:pt x="1017656" y="16940"/>
                </a:lnTo>
                <a:lnTo>
                  <a:pt x="1062040" y="8430"/>
                </a:lnTo>
                <a:lnTo>
                  <a:pt x="1106984" y="2766"/>
                </a:lnTo>
                <a:lnTo>
                  <a:pt x="1152350" y="0"/>
                </a:lnTo>
                <a:lnTo>
                  <a:pt x="1197998" y="181"/>
                </a:lnTo>
                <a:lnTo>
                  <a:pt x="1243789" y="3361"/>
                </a:lnTo>
                <a:lnTo>
                  <a:pt x="1289582" y="9591"/>
                </a:lnTo>
                <a:lnTo>
                  <a:pt x="1335240" y="18921"/>
                </a:lnTo>
                <a:lnTo>
                  <a:pt x="1380621" y="31401"/>
                </a:lnTo>
                <a:lnTo>
                  <a:pt x="1425586" y="47083"/>
                </a:lnTo>
                <a:lnTo>
                  <a:pt x="1469996" y="66017"/>
                </a:lnTo>
                <a:lnTo>
                  <a:pt x="1513033" y="87898"/>
                </a:lnTo>
                <a:lnTo>
                  <a:pt x="1553933" y="112292"/>
                </a:lnTo>
                <a:lnTo>
                  <a:pt x="1592646" y="139062"/>
                </a:lnTo>
                <a:lnTo>
                  <a:pt x="1629121" y="168066"/>
                </a:lnTo>
                <a:lnTo>
                  <a:pt x="1663307" y="199166"/>
                </a:lnTo>
                <a:lnTo>
                  <a:pt x="1695154" y="232222"/>
                </a:lnTo>
                <a:lnTo>
                  <a:pt x="1724611" y="267094"/>
                </a:lnTo>
                <a:lnTo>
                  <a:pt x="1751627" y="303643"/>
                </a:lnTo>
                <a:lnTo>
                  <a:pt x="1776151" y="341731"/>
                </a:lnTo>
                <a:lnTo>
                  <a:pt x="1798133" y="381216"/>
                </a:lnTo>
                <a:lnTo>
                  <a:pt x="1817522" y="421959"/>
                </a:lnTo>
                <a:lnTo>
                  <a:pt x="1834267" y="463822"/>
                </a:lnTo>
                <a:lnTo>
                  <a:pt x="1848318" y="506665"/>
                </a:lnTo>
                <a:lnTo>
                  <a:pt x="1859624" y="550347"/>
                </a:lnTo>
                <a:lnTo>
                  <a:pt x="1868135" y="594731"/>
                </a:lnTo>
                <a:lnTo>
                  <a:pt x="1873798" y="639675"/>
                </a:lnTo>
                <a:lnTo>
                  <a:pt x="1876565" y="685041"/>
                </a:lnTo>
                <a:lnTo>
                  <a:pt x="1876383" y="730689"/>
                </a:lnTo>
                <a:lnTo>
                  <a:pt x="1873203" y="776480"/>
                </a:lnTo>
                <a:lnTo>
                  <a:pt x="1866973" y="822274"/>
                </a:lnTo>
                <a:lnTo>
                  <a:pt x="1857644" y="867932"/>
                </a:lnTo>
                <a:lnTo>
                  <a:pt x="1845163" y="913314"/>
                </a:lnTo>
                <a:lnTo>
                  <a:pt x="1829481" y="958281"/>
                </a:lnTo>
                <a:lnTo>
                  <a:pt x="1810547" y="1002693"/>
                </a:lnTo>
                <a:lnTo>
                  <a:pt x="1555459" y="1549228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6823915" y="4357971"/>
            <a:ext cx="2082164" cy="1989455"/>
          </a:xfrm>
          <a:custGeom>
            <a:avLst/>
            <a:gdLst/>
            <a:ahLst/>
            <a:cxnLst/>
            <a:rect l="l" t="t" r="r" b="b"/>
            <a:pathLst>
              <a:path w="2082165" h="1989454">
                <a:moveTo>
                  <a:pt x="0" y="1988853"/>
                </a:moveTo>
                <a:lnTo>
                  <a:pt x="738509" y="406568"/>
                </a:lnTo>
                <a:lnTo>
                  <a:pt x="760390" y="363531"/>
                </a:lnTo>
                <a:lnTo>
                  <a:pt x="784785" y="322631"/>
                </a:lnTo>
                <a:lnTo>
                  <a:pt x="811554" y="283918"/>
                </a:lnTo>
                <a:lnTo>
                  <a:pt x="840559" y="247443"/>
                </a:lnTo>
                <a:lnTo>
                  <a:pt x="871659" y="213257"/>
                </a:lnTo>
                <a:lnTo>
                  <a:pt x="904716" y="181410"/>
                </a:lnTo>
                <a:lnTo>
                  <a:pt x="939589" y="151953"/>
                </a:lnTo>
                <a:lnTo>
                  <a:pt x="976139" y="124938"/>
                </a:lnTo>
                <a:lnTo>
                  <a:pt x="1014226" y="100413"/>
                </a:lnTo>
                <a:lnTo>
                  <a:pt x="1053712" y="78431"/>
                </a:lnTo>
                <a:lnTo>
                  <a:pt x="1094456" y="59042"/>
                </a:lnTo>
                <a:lnTo>
                  <a:pt x="1136319" y="42297"/>
                </a:lnTo>
                <a:lnTo>
                  <a:pt x="1179162" y="28246"/>
                </a:lnTo>
                <a:lnTo>
                  <a:pt x="1222845" y="16940"/>
                </a:lnTo>
                <a:lnTo>
                  <a:pt x="1267229" y="8430"/>
                </a:lnTo>
                <a:lnTo>
                  <a:pt x="1312173" y="2766"/>
                </a:lnTo>
                <a:lnTo>
                  <a:pt x="1357539" y="0"/>
                </a:lnTo>
                <a:lnTo>
                  <a:pt x="1403187" y="181"/>
                </a:lnTo>
                <a:lnTo>
                  <a:pt x="1448978" y="3361"/>
                </a:lnTo>
                <a:lnTo>
                  <a:pt x="1494771" y="9591"/>
                </a:lnTo>
                <a:lnTo>
                  <a:pt x="1540428" y="18921"/>
                </a:lnTo>
                <a:lnTo>
                  <a:pt x="1585809" y="31401"/>
                </a:lnTo>
                <a:lnTo>
                  <a:pt x="1630775" y="47083"/>
                </a:lnTo>
                <a:lnTo>
                  <a:pt x="1675185" y="66017"/>
                </a:lnTo>
                <a:lnTo>
                  <a:pt x="1718222" y="87898"/>
                </a:lnTo>
                <a:lnTo>
                  <a:pt x="1759122" y="112292"/>
                </a:lnTo>
                <a:lnTo>
                  <a:pt x="1797835" y="139062"/>
                </a:lnTo>
                <a:lnTo>
                  <a:pt x="1834310" y="168066"/>
                </a:lnTo>
                <a:lnTo>
                  <a:pt x="1868496" y="199166"/>
                </a:lnTo>
                <a:lnTo>
                  <a:pt x="1900343" y="232222"/>
                </a:lnTo>
                <a:lnTo>
                  <a:pt x="1929799" y="267094"/>
                </a:lnTo>
                <a:lnTo>
                  <a:pt x="1956815" y="303643"/>
                </a:lnTo>
                <a:lnTo>
                  <a:pt x="1981340" y="341731"/>
                </a:lnTo>
                <a:lnTo>
                  <a:pt x="2003322" y="381216"/>
                </a:lnTo>
                <a:lnTo>
                  <a:pt x="2022711" y="421959"/>
                </a:lnTo>
                <a:lnTo>
                  <a:pt x="2039456" y="463822"/>
                </a:lnTo>
                <a:lnTo>
                  <a:pt x="2053507" y="506665"/>
                </a:lnTo>
                <a:lnTo>
                  <a:pt x="2064813" y="550347"/>
                </a:lnTo>
                <a:lnTo>
                  <a:pt x="2073323" y="594731"/>
                </a:lnTo>
                <a:lnTo>
                  <a:pt x="2078987" y="639675"/>
                </a:lnTo>
                <a:lnTo>
                  <a:pt x="2081753" y="685041"/>
                </a:lnTo>
                <a:lnTo>
                  <a:pt x="2081572" y="730689"/>
                </a:lnTo>
                <a:lnTo>
                  <a:pt x="2078391" y="776480"/>
                </a:lnTo>
                <a:lnTo>
                  <a:pt x="2072162" y="822274"/>
                </a:lnTo>
                <a:lnTo>
                  <a:pt x="2062832" y="867932"/>
                </a:lnTo>
                <a:lnTo>
                  <a:pt x="2050352" y="913314"/>
                </a:lnTo>
                <a:lnTo>
                  <a:pt x="2034670" y="958281"/>
                </a:lnTo>
                <a:lnTo>
                  <a:pt x="2015736" y="1002693"/>
                </a:lnTo>
                <a:lnTo>
                  <a:pt x="1555459" y="1988853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00656" y="5025916"/>
            <a:ext cx="1770380" cy="1321435"/>
          </a:xfrm>
          <a:custGeom>
            <a:avLst/>
            <a:gdLst/>
            <a:ahLst/>
            <a:cxnLst/>
            <a:rect l="l" t="t" r="r" b="b"/>
            <a:pathLst>
              <a:path w="1770379" h="1321435">
                <a:moveTo>
                  <a:pt x="0" y="1320908"/>
                </a:moveTo>
                <a:lnTo>
                  <a:pt x="426755" y="406568"/>
                </a:lnTo>
                <a:lnTo>
                  <a:pt x="448636" y="363531"/>
                </a:lnTo>
                <a:lnTo>
                  <a:pt x="473031" y="322631"/>
                </a:lnTo>
                <a:lnTo>
                  <a:pt x="499800" y="283918"/>
                </a:lnTo>
                <a:lnTo>
                  <a:pt x="528805" y="247443"/>
                </a:lnTo>
                <a:lnTo>
                  <a:pt x="559905" y="213257"/>
                </a:lnTo>
                <a:lnTo>
                  <a:pt x="592962" y="181410"/>
                </a:lnTo>
                <a:lnTo>
                  <a:pt x="627834" y="151953"/>
                </a:lnTo>
                <a:lnTo>
                  <a:pt x="664384" y="124938"/>
                </a:lnTo>
                <a:lnTo>
                  <a:pt x="702472" y="100413"/>
                </a:lnTo>
                <a:lnTo>
                  <a:pt x="741958" y="78431"/>
                </a:lnTo>
                <a:lnTo>
                  <a:pt x="782702" y="59042"/>
                </a:lnTo>
                <a:lnTo>
                  <a:pt x="824565" y="42297"/>
                </a:lnTo>
                <a:lnTo>
                  <a:pt x="867408" y="28246"/>
                </a:lnTo>
                <a:lnTo>
                  <a:pt x="911091" y="16940"/>
                </a:lnTo>
                <a:lnTo>
                  <a:pt x="955474" y="8430"/>
                </a:lnTo>
                <a:lnTo>
                  <a:pt x="1000419" y="2766"/>
                </a:lnTo>
                <a:lnTo>
                  <a:pt x="1045785" y="0"/>
                </a:lnTo>
                <a:lnTo>
                  <a:pt x="1091433" y="181"/>
                </a:lnTo>
                <a:lnTo>
                  <a:pt x="1137223" y="3361"/>
                </a:lnTo>
                <a:lnTo>
                  <a:pt x="1183017" y="9591"/>
                </a:lnTo>
                <a:lnTo>
                  <a:pt x="1228674" y="18921"/>
                </a:lnTo>
                <a:lnTo>
                  <a:pt x="1274055" y="31401"/>
                </a:lnTo>
                <a:lnTo>
                  <a:pt x="1319021" y="47083"/>
                </a:lnTo>
                <a:lnTo>
                  <a:pt x="1363431" y="66017"/>
                </a:lnTo>
                <a:lnTo>
                  <a:pt x="1406468" y="87898"/>
                </a:lnTo>
                <a:lnTo>
                  <a:pt x="1447368" y="112292"/>
                </a:lnTo>
                <a:lnTo>
                  <a:pt x="1486081" y="139062"/>
                </a:lnTo>
                <a:lnTo>
                  <a:pt x="1522556" y="168066"/>
                </a:lnTo>
                <a:lnTo>
                  <a:pt x="1556742" y="199166"/>
                </a:lnTo>
                <a:lnTo>
                  <a:pt x="1588589" y="232222"/>
                </a:lnTo>
                <a:lnTo>
                  <a:pt x="1618045" y="267094"/>
                </a:lnTo>
                <a:lnTo>
                  <a:pt x="1645061" y="303643"/>
                </a:lnTo>
                <a:lnTo>
                  <a:pt x="1669585" y="341731"/>
                </a:lnTo>
                <a:lnTo>
                  <a:pt x="1691567" y="381216"/>
                </a:lnTo>
                <a:lnTo>
                  <a:pt x="1710957" y="421959"/>
                </a:lnTo>
                <a:lnTo>
                  <a:pt x="1727702" y="463822"/>
                </a:lnTo>
                <a:lnTo>
                  <a:pt x="1741753" y="506665"/>
                </a:lnTo>
                <a:lnTo>
                  <a:pt x="1753059" y="550347"/>
                </a:lnTo>
                <a:lnTo>
                  <a:pt x="1761569" y="594731"/>
                </a:lnTo>
                <a:lnTo>
                  <a:pt x="1767233" y="639675"/>
                </a:lnTo>
                <a:lnTo>
                  <a:pt x="1769999" y="685041"/>
                </a:lnTo>
                <a:lnTo>
                  <a:pt x="1769818" y="730689"/>
                </a:lnTo>
                <a:lnTo>
                  <a:pt x="1766637" y="776480"/>
                </a:lnTo>
                <a:lnTo>
                  <a:pt x="1760408" y="822274"/>
                </a:lnTo>
                <a:lnTo>
                  <a:pt x="1751078" y="867932"/>
                </a:lnTo>
                <a:lnTo>
                  <a:pt x="1738598" y="913314"/>
                </a:lnTo>
                <a:lnTo>
                  <a:pt x="1722916" y="958281"/>
                </a:lnTo>
                <a:lnTo>
                  <a:pt x="1703982" y="1002693"/>
                </a:lnTo>
                <a:lnTo>
                  <a:pt x="1555459" y="1320908"/>
                </a:lnTo>
              </a:path>
            </a:pathLst>
          </a:custGeom>
          <a:ln w="25400">
            <a:solidFill>
              <a:srgbClr val="9752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492982" y="3175"/>
            <a:ext cx="1892935" cy="1557020"/>
          </a:xfrm>
          <a:custGeom>
            <a:avLst/>
            <a:gdLst/>
            <a:ahLst/>
            <a:cxnLst/>
            <a:rect l="l" t="t" r="r" b="b"/>
            <a:pathLst>
              <a:path w="1892934" h="1557020">
                <a:moveTo>
                  <a:pt x="1457915" y="873155"/>
                </a:moveTo>
                <a:lnTo>
                  <a:pt x="719281" y="873155"/>
                </a:lnTo>
                <a:lnTo>
                  <a:pt x="768107" y="876210"/>
                </a:lnTo>
                <a:lnTo>
                  <a:pt x="816016" y="892526"/>
                </a:lnTo>
                <a:lnTo>
                  <a:pt x="857914" y="920910"/>
                </a:lnTo>
                <a:lnTo>
                  <a:pt x="889786" y="958021"/>
                </a:lnTo>
                <a:lnTo>
                  <a:pt x="910825" y="1001449"/>
                </a:lnTo>
                <a:lnTo>
                  <a:pt x="920219" y="1048781"/>
                </a:lnTo>
                <a:lnTo>
                  <a:pt x="917160" y="1097606"/>
                </a:lnTo>
                <a:lnTo>
                  <a:pt x="900839" y="1145510"/>
                </a:lnTo>
                <a:lnTo>
                  <a:pt x="831865" y="1284093"/>
                </a:lnTo>
                <a:lnTo>
                  <a:pt x="815550" y="1331997"/>
                </a:lnTo>
                <a:lnTo>
                  <a:pt x="812495" y="1380821"/>
                </a:lnTo>
                <a:lnTo>
                  <a:pt x="821891" y="1428153"/>
                </a:lnTo>
                <a:lnTo>
                  <a:pt x="842930" y="1471581"/>
                </a:lnTo>
                <a:lnTo>
                  <a:pt x="874804" y="1508693"/>
                </a:lnTo>
                <a:lnTo>
                  <a:pt x="916701" y="1537077"/>
                </a:lnTo>
                <a:lnTo>
                  <a:pt x="964606" y="1553392"/>
                </a:lnTo>
                <a:lnTo>
                  <a:pt x="1013430" y="1556447"/>
                </a:lnTo>
                <a:lnTo>
                  <a:pt x="1060762" y="1547051"/>
                </a:lnTo>
                <a:lnTo>
                  <a:pt x="1104190" y="1526012"/>
                </a:lnTo>
                <a:lnTo>
                  <a:pt x="1141302" y="1494139"/>
                </a:lnTo>
                <a:lnTo>
                  <a:pt x="1169685" y="1452241"/>
                </a:lnTo>
                <a:lnTo>
                  <a:pt x="1457915" y="873155"/>
                </a:lnTo>
                <a:close/>
              </a:path>
              <a:path w="1892934" h="1557020">
                <a:moveTo>
                  <a:pt x="1892512" y="0"/>
                </a:moveTo>
                <a:lnTo>
                  <a:pt x="627992" y="0"/>
                </a:lnTo>
                <a:lnTo>
                  <a:pt x="19370" y="1222764"/>
                </a:lnTo>
                <a:lnTo>
                  <a:pt x="3055" y="1270669"/>
                </a:lnTo>
                <a:lnTo>
                  <a:pt x="0" y="1319493"/>
                </a:lnTo>
                <a:lnTo>
                  <a:pt x="9396" y="1366825"/>
                </a:lnTo>
                <a:lnTo>
                  <a:pt x="30435" y="1410253"/>
                </a:lnTo>
                <a:lnTo>
                  <a:pt x="62308" y="1447365"/>
                </a:lnTo>
                <a:lnTo>
                  <a:pt x="104206" y="1475748"/>
                </a:lnTo>
                <a:lnTo>
                  <a:pt x="152115" y="1492064"/>
                </a:lnTo>
                <a:lnTo>
                  <a:pt x="200941" y="1495119"/>
                </a:lnTo>
                <a:lnTo>
                  <a:pt x="248272" y="1485723"/>
                </a:lnTo>
                <a:lnTo>
                  <a:pt x="291698" y="1464683"/>
                </a:lnTo>
                <a:lnTo>
                  <a:pt x="328808" y="1432810"/>
                </a:lnTo>
                <a:lnTo>
                  <a:pt x="357190" y="1390912"/>
                </a:lnTo>
                <a:lnTo>
                  <a:pt x="563032" y="977362"/>
                </a:lnTo>
                <a:lnTo>
                  <a:pt x="591415" y="935464"/>
                </a:lnTo>
                <a:lnTo>
                  <a:pt x="628524" y="903591"/>
                </a:lnTo>
                <a:lnTo>
                  <a:pt x="671950" y="882552"/>
                </a:lnTo>
                <a:lnTo>
                  <a:pt x="719281" y="873155"/>
                </a:lnTo>
                <a:lnTo>
                  <a:pt x="1457915" y="873155"/>
                </a:lnTo>
                <a:lnTo>
                  <a:pt x="1892512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050595" y="1666683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6"/>
                </a:lnTo>
                <a:lnTo>
                  <a:pt x="112493" y="17943"/>
                </a:lnTo>
                <a:lnTo>
                  <a:pt x="75970" y="39968"/>
                </a:lnTo>
                <a:lnTo>
                  <a:pt x="44734" y="69996"/>
                </a:lnTo>
                <a:lnTo>
                  <a:pt x="20347" y="107507"/>
                </a:lnTo>
                <a:lnTo>
                  <a:pt x="5125" y="149580"/>
                </a:lnTo>
                <a:lnTo>
                  <a:pt x="0" y="192605"/>
                </a:lnTo>
                <a:lnTo>
                  <a:pt x="4446" y="235021"/>
                </a:lnTo>
                <a:lnTo>
                  <a:pt x="17943" y="275270"/>
                </a:lnTo>
                <a:lnTo>
                  <a:pt x="39968" y="311792"/>
                </a:lnTo>
                <a:lnTo>
                  <a:pt x="69996" y="343026"/>
                </a:lnTo>
                <a:lnTo>
                  <a:pt x="107507" y="367412"/>
                </a:lnTo>
                <a:lnTo>
                  <a:pt x="149576" y="382638"/>
                </a:lnTo>
                <a:lnTo>
                  <a:pt x="192599" y="387765"/>
                </a:lnTo>
                <a:lnTo>
                  <a:pt x="235016" y="383318"/>
                </a:lnTo>
                <a:lnTo>
                  <a:pt x="275266" y="369820"/>
                </a:lnTo>
                <a:lnTo>
                  <a:pt x="311789" y="347794"/>
                </a:lnTo>
                <a:lnTo>
                  <a:pt x="343025" y="317763"/>
                </a:lnTo>
                <a:lnTo>
                  <a:pt x="367412" y="280252"/>
                </a:lnTo>
                <a:lnTo>
                  <a:pt x="382638" y="238183"/>
                </a:lnTo>
                <a:lnTo>
                  <a:pt x="387765" y="195160"/>
                </a:lnTo>
                <a:lnTo>
                  <a:pt x="383318" y="152743"/>
                </a:lnTo>
                <a:lnTo>
                  <a:pt x="369820" y="112493"/>
                </a:lnTo>
                <a:lnTo>
                  <a:pt x="347794" y="75970"/>
                </a:lnTo>
                <a:lnTo>
                  <a:pt x="317763" y="44734"/>
                </a:lnTo>
                <a:lnTo>
                  <a:pt x="280252" y="20347"/>
                </a:lnTo>
                <a:lnTo>
                  <a:pt x="238183" y="5125"/>
                </a:lnTo>
                <a:lnTo>
                  <a:pt x="19516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8828" y="1635115"/>
            <a:ext cx="105595" cy="105587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bg 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F9FBF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85108" y="924557"/>
            <a:ext cx="5118734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rgbClr val="F9FBF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4515" y="1460500"/>
            <a:ext cx="1016127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38702" y="5905500"/>
            <a:ext cx="3612896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4515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29016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2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1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3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8350" y="2336800"/>
            <a:ext cx="5887380" cy="574901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3640" spc="-150" dirty="0">
                <a:solidFill>
                  <a:srgbClr val="543385"/>
                </a:solidFill>
                <a:latin typeface="Montserrat" panose="00000500000000000000" pitchFamily="50" charset="0"/>
                <a:cs typeface="Arial"/>
              </a:rPr>
              <a:t>Elementos claves </a:t>
            </a:r>
            <a:r>
              <a:rPr sz="3640" b="0" spc="-150" dirty="0">
                <a:solidFill>
                  <a:srgbClr val="543385"/>
                </a:solidFill>
                <a:latin typeface="Montserrat" panose="00000500000000000000" pitchFamily="50" charset="0"/>
                <a:cs typeface="Arial Black"/>
              </a:rPr>
              <a:t>para</a:t>
            </a:r>
            <a:endParaRPr sz="3640" spc="-1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4935" y="2700022"/>
            <a:ext cx="6033195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200" b="1" spc="-150" dirty="0">
                <a:solidFill>
                  <a:srgbClr val="9752F0"/>
                </a:solidFill>
                <a:latin typeface="Montserrat" panose="00000500000000000000" pitchFamily="50" charset="0"/>
                <a:cs typeface="Arial"/>
              </a:rPr>
              <a:t>saber comunicarse</a:t>
            </a:r>
            <a:endParaRPr sz="4200" spc="-15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6" name="object 6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55445" y="1206500"/>
            <a:ext cx="3594100" cy="1066800"/>
          </a:xfrm>
          <a:custGeom>
            <a:avLst/>
            <a:gdLst/>
            <a:ahLst/>
            <a:cxnLst/>
            <a:rect l="l" t="t" r="r" b="b"/>
            <a:pathLst>
              <a:path w="3594100" h="1066800">
                <a:moveTo>
                  <a:pt x="3407333" y="0"/>
                </a:moveTo>
                <a:lnTo>
                  <a:pt x="186766" y="0"/>
                </a:lnTo>
                <a:lnTo>
                  <a:pt x="137115" y="6671"/>
                </a:lnTo>
                <a:lnTo>
                  <a:pt x="92501" y="25498"/>
                </a:lnTo>
                <a:lnTo>
                  <a:pt x="54702" y="54702"/>
                </a:lnTo>
                <a:lnTo>
                  <a:pt x="25498" y="92501"/>
                </a:lnTo>
                <a:lnTo>
                  <a:pt x="6671" y="137115"/>
                </a:lnTo>
                <a:lnTo>
                  <a:pt x="0" y="186766"/>
                </a:lnTo>
                <a:lnTo>
                  <a:pt x="0" y="880033"/>
                </a:lnTo>
                <a:lnTo>
                  <a:pt x="6671" y="929684"/>
                </a:lnTo>
                <a:lnTo>
                  <a:pt x="25498" y="974298"/>
                </a:lnTo>
                <a:lnTo>
                  <a:pt x="54702" y="1012097"/>
                </a:lnTo>
                <a:lnTo>
                  <a:pt x="92501" y="1041301"/>
                </a:lnTo>
                <a:lnTo>
                  <a:pt x="137115" y="1060128"/>
                </a:lnTo>
                <a:lnTo>
                  <a:pt x="186766" y="1066800"/>
                </a:lnTo>
                <a:lnTo>
                  <a:pt x="3407333" y="1066800"/>
                </a:lnTo>
                <a:lnTo>
                  <a:pt x="3456984" y="1060128"/>
                </a:lnTo>
                <a:lnTo>
                  <a:pt x="3501598" y="1041301"/>
                </a:lnTo>
                <a:lnTo>
                  <a:pt x="3539397" y="1012097"/>
                </a:lnTo>
                <a:lnTo>
                  <a:pt x="3568601" y="974298"/>
                </a:lnTo>
                <a:lnTo>
                  <a:pt x="3587428" y="929684"/>
                </a:lnTo>
                <a:lnTo>
                  <a:pt x="3594100" y="880033"/>
                </a:lnTo>
                <a:lnTo>
                  <a:pt x="3594100" y="186766"/>
                </a:lnTo>
                <a:lnTo>
                  <a:pt x="3587428" y="137115"/>
                </a:lnTo>
                <a:lnTo>
                  <a:pt x="3568601" y="92501"/>
                </a:lnTo>
                <a:lnTo>
                  <a:pt x="3539397" y="54702"/>
                </a:lnTo>
                <a:lnTo>
                  <a:pt x="3501598" y="25498"/>
                </a:lnTo>
                <a:lnTo>
                  <a:pt x="3456984" y="6671"/>
                </a:lnTo>
                <a:lnTo>
                  <a:pt x="340733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55445" y="2692400"/>
            <a:ext cx="3594100" cy="1066800"/>
          </a:xfrm>
          <a:custGeom>
            <a:avLst/>
            <a:gdLst/>
            <a:ahLst/>
            <a:cxnLst/>
            <a:rect l="l" t="t" r="r" b="b"/>
            <a:pathLst>
              <a:path w="3594100" h="1066800">
                <a:moveTo>
                  <a:pt x="3407333" y="0"/>
                </a:moveTo>
                <a:lnTo>
                  <a:pt x="186766" y="0"/>
                </a:lnTo>
                <a:lnTo>
                  <a:pt x="137115" y="6671"/>
                </a:lnTo>
                <a:lnTo>
                  <a:pt x="92501" y="25498"/>
                </a:lnTo>
                <a:lnTo>
                  <a:pt x="54702" y="54702"/>
                </a:lnTo>
                <a:lnTo>
                  <a:pt x="25498" y="92501"/>
                </a:lnTo>
                <a:lnTo>
                  <a:pt x="6671" y="137115"/>
                </a:lnTo>
                <a:lnTo>
                  <a:pt x="0" y="186766"/>
                </a:lnTo>
                <a:lnTo>
                  <a:pt x="0" y="880033"/>
                </a:lnTo>
                <a:lnTo>
                  <a:pt x="6671" y="929684"/>
                </a:lnTo>
                <a:lnTo>
                  <a:pt x="25498" y="974298"/>
                </a:lnTo>
                <a:lnTo>
                  <a:pt x="54702" y="1012097"/>
                </a:lnTo>
                <a:lnTo>
                  <a:pt x="92501" y="1041301"/>
                </a:lnTo>
                <a:lnTo>
                  <a:pt x="137115" y="1060128"/>
                </a:lnTo>
                <a:lnTo>
                  <a:pt x="186766" y="1066800"/>
                </a:lnTo>
                <a:lnTo>
                  <a:pt x="3407333" y="1066800"/>
                </a:lnTo>
                <a:lnTo>
                  <a:pt x="3456984" y="1060128"/>
                </a:lnTo>
                <a:lnTo>
                  <a:pt x="3501598" y="1041301"/>
                </a:lnTo>
                <a:lnTo>
                  <a:pt x="3539397" y="1012097"/>
                </a:lnTo>
                <a:lnTo>
                  <a:pt x="3568601" y="974298"/>
                </a:lnTo>
                <a:lnTo>
                  <a:pt x="3587428" y="929684"/>
                </a:lnTo>
                <a:lnTo>
                  <a:pt x="3594100" y="880033"/>
                </a:lnTo>
                <a:lnTo>
                  <a:pt x="3594100" y="186766"/>
                </a:lnTo>
                <a:lnTo>
                  <a:pt x="3587428" y="137115"/>
                </a:lnTo>
                <a:lnTo>
                  <a:pt x="3568601" y="92501"/>
                </a:lnTo>
                <a:lnTo>
                  <a:pt x="3539397" y="54702"/>
                </a:lnTo>
                <a:lnTo>
                  <a:pt x="3501598" y="25498"/>
                </a:lnTo>
                <a:lnTo>
                  <a:pt x="3456984" y="6671"/>
                </a:lnTo>
                <a:lnTo>
                  <a:pt x="340733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55445" y="4178300"/>
            <a:ext cx="3594100" cy="1066800"/>
          </a:xfrm>
          <a:custGeom>
            <a:avLst/>
            <a:gdLst/>
            <a:ahLst/>
            <a:cxnLst/>
            <a:rect l="l" t="t" r="r" b="b"/>
            <a:pathLst>
              <a:path w="3594100" h="1066800">
                <a:moveTo>
                  <a:pt x="3407333" y="0"/>
                </a:moveTo>
                <a:lnTo>
                  <a:pt x="186766" y="0"/>
                </a:lnTo>
                <a:lnTo>
                  <a:pt x="137115" y="6671"/>
                </a:lnTo>
                <a:lnTo>
                  <a:pt x="92501" y="25498"/>
                </a:lnTo>
                <a:lnTo>
                  <a:pt x="54702" y="54702"/>
                </a:lnTo>
                <a:lnTo>
                  <a:pt x="25498" y="92501"/>
                </a:lnTo>
                <a:lnTo>
                  <a:pt x="6671" y="137115"/>
                </a:lnTo>
                <a:lnTo>
                  <a:pt x="0" y="186766"/>
                </a:lnTo>
                <a:lnTo>
                  <a:pt x="0" y="880033"/>
                </a:lnTo>
                <a:lnTo>
                  <a:pt x="6671" y="929684"/>
                </a:lnTo>
                <a:lnTo>
                  <a:pt x="25498" y="974298"/>
                </a:lnTo>
                <a:lnTo>
                  <a:pt x="54702" y="1012097"/>
                </a:lnTo>
                <a:lnTo>
                  <a:pt x="92501" y="1041301"/>
                </a:lnTo>
                <a:lnTo>
                  <a:pt x="137115" y="1060128"/>
                </a:lnTo>
                <a:lnTo>
                  <a:pt x="186766" y="1066800"/>
                </a:lnTo>
                <a:lnTo>
                  <a:pt x="3407333" y="1066800"/>
                </a:lnTo>
                <a:lnTo>
                  <a:pt x="3456984" y="1060128"/>
                </a:lnTo>
                <a:lnTo>
                  <a:pt x="3501598" y="1041301"/>
                </a:lnTo>
                <a:lnTo>
                  <a:pt x="3539397" y="1012097"/>
                </a:lnTo>
                <a:lnTo>
                  <a:pt x="3568601" y="974298"/>
                </a:lnTo>
                <a:lnTo>
                  <a:pt x="3587428" y="929684"/>
                </a:lnTo>
                <a:lnTo>
                  <a:pt x="3594100" y="880033"/>
                </a:lnTo>
                <a:lnTo>
                  <a:pt x="3594100" y="186766"/>
                </a:lnTo>
                <a:lnTo>
                  <a:pt x="3587428" y="137115"/>
                </a:lnTo>
                <a:lnTo>
                  <a:pt x="3568601" y="92501"/>
                </a:lnTo>
                <a:lnTo>
                  <a:pt x="3539397" y="54702"/>
                </a:lnTo>
                <a:lnTo>
                  <a:pt x="3501598" y="25498"/>
                </a:lnTo>
                <a:lnTo>
                  <a:pt x="3456984" y="6671"/>
                </a:lnTo>
                <a:lnTo>
                  <a:pt x="340733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5070821" y="1442293"/>
            <a:ext cx="30245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0" dirty="0">
                <a:latin typeface="Montserrat" panose="00000500000000000000" pitchFamily="50" charset="0"/>
                <a:cs typeface="Arial"/>
              </a:rPr>
              <a:t>Palabras 7%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5215073" y="2888874"/>
            <a:ext cx="2729865" cy="22544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9725">
              <a:lnSpc>
                <a:spcPct val="100000"/>
              </a:lnSpc>
              <a:spcBef>
                <a:spcPts val="100"/>
              </a:spcBef>
            </a:pPr>
            <a:r>
              <a:rPr sz="3600" b="1" spc="-15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Voz 38%</a:t>
            </a:r>
            <a:endParaRPr sz="3600" spc="-150" dirty="0">
              <a:latin typeface="Montserrat" panose="00000500000000000000" pitchFamily="50" charset="0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6050" dirty="0">
              <a:latin typeface="Arial"/>
              <a:cs typeface="Arial"/>
            </a:endParaRPr>
          </a:p>
          <a:p>
            <a:pPr marL="12700" marR="5080">
              <a:lnSpc>
                <a:spcPts val="2920"/>
              </a:lnSpc>
            </a:pPr>
            <a:r>
              <a:rPr sz="3000" b="1" spc="-15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Lenguaje  Corporal 55%</a:t>
            </a:r>
            <a:endParaRPr sz="3000" spc="-1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672643" y="850901"/>
            <a:ext cx="825500" cy="4749800"/>
          </a:xfrm>
          <a:custGeom>
            <a:avLst/>
            <a:gdLst/>
            <a:ahLst/>
            <a:cxnLst/>
            <a:rect l="l" t="t" r="r" b="b"/>
            <a:pathLst>
              <a:path w="825500" h="4749800">
                <a:moveTo>
                  <a:pt x="638733" y="0"/>
                </a:moveTo>
                <a:lnTo>
                  <a:pt x="186766" y="0"/>
                </a:lnTo>
                <a:lnTo>
                  <a:pt x="137115" y="6671"/>
                </a:lnTo>
                <a:lnTo>
                  <a:pt x="92501" y="25498"/>
                </a:lnTo>
                <a:lnTo>
                  <a:pt x="54702" y="54702"/>
                </a:lnTo>
                <a:lnTo>
                  <a:pt x="25498" y="92501"/>
                </a:lnTo>
                <a:lnTo>
                  <a:pt x="6671" y="137115"/>
                </a:lnTo>
                <a:lnTo>
                  <a:pt x="0" y="186766"/>
                </a:lnTo>
                <a:lnTo>
                  <a:pt x="0" y="4563033"/>
                </a:lnTo>
                <a:lnTo>
                  <a:pt x="6671" y="4612684"/>
                </a:lnTo>
                <a:lnTo>
                  <a:pt x="25498" y="4657298"/>
                </a:lnTo>
                <a:lnTo>
                  <a:pt x="54702" y="4695097"/>
                </a:lnTo>
                <a:lnTo>
                  <a:pt x="92501" y="4724301"/>
                </a:lnTo>
                <a:lnTo>
                  <a:pt x="137115" y="4743128"/>
                </a:lnTo>
                <a:lnTo>
                  <a:pt x="186766" y="4749800"/>
                </a:lnTo>
                <a:lnTo>
                  <a:pt x="638733" y="4749800"/>
                </a:lnTo>
                <a:lnTo>
                  <a:pt x="688384" y="4743128"/>
                </a:lnTo>
                <a:lnTo>
                  <a:pt x="732998" y="4724301"/>
                </a:lnTo>
                <a:lnTo>
                  <a:pt x="770797" y="4695097"/>
                </a:lnTo>
                <a:lnTo>
                  <a:pt x="800001" y="4657298"/>
                </a:lnTo>
                <a:lnTo>
                  <a:pt x="818828" y="4612684"/>
                </a:lnTo>
                <a:lnTo>
                  <a:pt x="825500" y="4563033"/>
                </a:lnTo>
                <a:lnTo>
                  <a:pt x="825500" y="186766"/>
                </a:lnTo>
                <a:lnTo>
                  <a:pt x="818828" y="137115"/>
                </a:lnTo>
                <a:lnTo>
                  <a:pt x="800001" y="92501"/>
                </a:lnTo>
                <a:lnTo>
                  <a:pt x="770797" y="54702"/>
                </a:lnTo>
                <a:lnTo>
                  <a:pt x="732998" y="25498"/>
                </a:lnTo>
                <a:lnTo>
                  <a:pt x="688384" y="6671"/>
                </a:lnTo>
                <a:lnTo>
                  <a:pt x="638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853401" y="1180191"/>
            <a:ext cx="338554" cy="4091304"/>
          </a:xfrm>
          <a:prstGeom prst="rect">
            <a:avLst/>
          </a:prstGeom>
        </p:spPr>
        <p:txBody>
          <a:bodyPr vert="vert270" wrap="square" lIns="0" tIns="419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2200" b="1" spc="-15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Transmitir - Influir - Actuar</a:t>
            </a:r>
            <a:endParaRPr sz="2200" spc="-150" dirty="0">
              <a:latin typeface="Montserrat" panose="00000500000000000000" pitchFamily="50" charset="0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498143" y="1716874"/>
            <a:ext cx="1280795" cy="3018155"/>
            <a:chOff x="3498143" y="1716874"/>
            <a:chExt cx="1280795" cy="3018155"/>
          </a:xfrm>
        </p:grpSpPr>
        <p:sp>
          <p:nvSpPr>
            <p:cNvPr id="28" name="object 28"/>
            <p:cNvSpPr/>
            <p:nvPr/>
          </p:nvSpPr>
          <p:spPr>
            <a:xfrm>
              <a:off x="3498143" y="3225800"/>
              <a:ext cx="1257300" cy="0"/>
            </a:xfrm>
            <a:custGeom>
              <a:avLst/>
              <a:gdLst/>
              <a:ahLst/>
              <a:cxnLst/>
              <a:rect l="l" t="t" r="r" b="b"/>
              <a:pathLst>
                <a:path w="1257300">
                  <a:moveTo>
                    <a:pt x="1257300" y="0"/>
                  </a:moveTo>
                  <a:lnTo>
                    <a:pt x="0" y="0"/>
                  </a:lnTo>
                </a:path>
              </a:pathLst>
            </a:custGeom>
            <a:ln w="46024">
              <a:solidFill>
                <a:srgbClr val="5433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088693" y="1739887"/>
              <a:ext cx="666750" cy="2972435"/>
            </a:xfrm>
            <a:custGeom>
              <a:avLst/>
              <a:gdLst/>
              <a:ahLst/>
              <a:cxnLst/>
              <a:rect l="l" t="t" r="r" b="b"/>
              <a:pathLst>
                <a:path w="666750" h="2972435">
                  <a:moveTo>
                    <a:pt x="666750" y="2971812"/>
                  </a:moveTo>
                  <a:lnTo>
                    <a:pt x="6350" y="2971812"/>
                  </a:lnTo>
                  <a:lnTo>
                    <a:pt x="0" y="2971799"/>
                  </a:lnTo>
                  <a:lnTo>
                    <a:pt x="0" y="0"/>
                  </a:lnTo>
                  <a:lnTo>
                    <a:pt x="6350" y="12"/>
                  </a:lnTo>
                  <a:lnTo>
                    <a:pt x="666750" y="12"/>
                  </a:lnTo>
                </a:path>
              </a:pathLst>
            </a:custGeom>
            <a:ln w="46024">
              <a:solidFill>
                <a:srgbClr val="5433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193705" y="57478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8722" y="57478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83742" y="57478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28758" y="57478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73775" y="57478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18792" y="57478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3705" y="59891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8722" y="59891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83742" y="59891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28758" y="59891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73775" y="59891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18792" y="598915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3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3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8631" y="1946592"/>
            <a:ext cx="4378960" cy="9791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0"/>
              </a:spcBef>
            </a:pPr>
            <a:r>
              <a:rPr sz="3100" b="1" spc="-5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Comportamientos </a:t>
            </a:r>
            <a:r>
              <a:rPr sz="3100" b="1" spc="-4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3100" b="1" spc="-3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que</a:t>
            </a:r>
            <a:r>
              <a:rPr sz="3100" b="1" spc="-19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3100" b="1" spc="-4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debes</a:t>
            </a:r>
            <a:r>
              <a:rPr sz="3100" b="1" spc="-18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3100" b="1" spc="-5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potenciar</a:t>
            </a:r>
            <a:endParaRPr sz="31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98814" y="1053872"/>
            <a:ext cx="2590800" cy="3409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50" dirty="0">
                <a:solidFill>
                  <a:srgbClr val="9752F0"/>
                </a:solidFill>
                <a:latin typeface="Montserrat" panose="00000500000000000000" pitchFamily="50" charset="0"/>
              </a:rPr>
              <a:t>Visual</a:t>
            </a:r>
            <a:r>
              <a:rPr sz="2050" spc="-114" dirty="0">
                <a:solidFill>
                  <a:srgbClr val="9752F0"/>
                </a:solidFill>
                <a:latin typeface="Montserrat" panose="00000500000000000000" pitchFamily="50" charset="0"/>
              </a:rPr>
              <a:t> </a:t>
            </a:r>
            <a:r>
              <a:rPr sz="2050" spc="-30" dirty="0">
                <a:solidFill>
                  <a:srgbClr val="9752F0"/>
                </a:solidFill>
                <a:latin typeface="Montserrat" panose="00000500000000000000" pitchFamily="50" charset="0"/>
              </a:rPr>
              <a:t>o</a:t>
            </a:r>
            <a:r>
              <a:rPr sz="2050" spc="-114" dirty="0">
                <a:solidFill>
                  <a:srgbClr val="9752F0"/>
                </a:solidFill>
                <a:latin typeface="Montserrat" panose="00000500000000000000" pitchFamily="50" charset="0"/>
              </a:rPr>
              <a:t> </a:t>
            </a:r>
            <a:r>
              <a:rPr sz="2050" spc="-20" dirty="0">
                <a:solidFill>
                  <a:srgbClr val="9752F0"/>
                </a:solidFill>
                <a:latin typeface="Montserrat" panose="00000500000000000000" pitchFamily="50" charset="0"/>
              </a:rPr>
              <a:t>no</a:t>
            </a:r>
            <a:r>
              <a:rPr sz="2050" spc="-114" dirty="0">
                <a:solidFill>
                  <a:srgbClr val="9752F0"/>
                </a:solidFill>
                <a:latin typeface="Montserrat" panose="00000500000000000000" pitchFamily="50" charset="0"/>
              </a:rPr>
              <a:t> </a:t>
            </a:r>
            <a:r>
              <a:rPr sz="2050" spc="-90" dirty="0">
                <a:solidFill>
                  <a:srgbClr val="9752F0"/>
                </a:solidFill>
                <a:latin typeface="Montserrat" panose="00000500000000000000" pitchFamily="50" charset="0"/>
              </a:rPr>
              <a:t>verbal:</a:t>
            </a:r>
            <a:endParaRPr sz="2050" dirty="0">
              <a:latin typeface="Montserrat" panose="00000500000000000000" pitchFamily="50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843" y="1625600"/>
            <a:ext cx="88900" cy="889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843" y="2336800"/>
            <a:ext cx="88900" cy="889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843" y="3327400"/>
            <a:ext cx="88900" cy="889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" marR="707390">
              <a:lnSpc>
                <a:spcPct val="100000"/>
              </a:lnSpc>
              <a:spcBef>
                <a:spcPts val="100"/>
              </a:spcBef>
            </a:pPr>
            <a:r>
              <a:rPr spc="-130" dirty="0">
                <a:latin typeface="Montserrat" panose="00000500000000000000" pitchFamily="50" charset="0"/>
              </a:rPr>
              <a:t>E</a:t>
            </a:r>
            <a:r>
              <a:rPr spc="-105" dirty="0">
                <a:latin typeface="Montserrat" panose="00000500000000000000" pitchFamily="50" charset="0"/>
              </a:rPr>
              <a:t>xp</a:t>
            </a:r>
            <a:r>
              <a:rPr spc="-95" dirty="0">
                <a:latin typeface="Montserrat" panose="00000500000000000000" pitchFamily="50" charset="0"/>
              </a:rPr>
              <a:t>r</a:t>
            </a:r>
            <a:r>
              <a:rPr spc="-135" dirty="0">
                <a:latin typeface="Montserrat" panose="00000500000000000000" pitchFamily="50" charset="0"/>
              </a:rPr>
              <a:t>esar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50" dirty="0">
                <a:latin typeface="Montserrat" panose="00000500000000000000" pitchFamily="50" charset="0"/>
              </a:rPr>
              <a:t>in</a:t>
            </a:r>
            <a:r>
              <a:rPr spc="-85" dirty="0">
                <a:latin typeface="Montserrat" panose="00000500000000000000" pitchFamily="50" charset="0"/>
              </a:rPr>
              <a:t>t</a:t>
            </a:r>
            <a:r>
              <a:rPr spc="-110" dirty="0">
                <a:latin typeface="Montserrat" panose="00000500000000000000" pitchFamily="50" charset="0"/>
              </a:rPr>
              <a:t>e</a:t>
            </a:r>
            <a:r>
              <a:rPr spc="-100" dirty="0">
                <a:latin typeface="Montserrat" panose="00000500000000000000" pitchFamily="50" charset="0"/>
              </a:rPr>
              <a:t>r</a:t>
            </a:r>
            <a:r>
              <a:rPr spc="-165" dirty="0">
                <a:latin typeface="Montserrat" panose="00000500000000000000" pitchFamily="50" charset="0"/>
              </a:rPr>
              <a:t>és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215" dirty="0">
                <a:latin typeface="Montserrat" panose="00000500000000000000" pitchFamily="50" charset="0"/>
              </a:rPr>
              <a:t>c</a:t>
            </a:r>
            <a:r>
              <a:rPr spc="-20" dirty="0">
                <a:latin typeface="Montserrat" panose="00000500000000000000" pitchFamily="50" charset="0"/>
              </a:rPr>
              <a:t>on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10" dirty="0">
                <a:latin typeface="Montserrat" panose="00000500000000000000" pitchFamily="50" charset="0"/>
              </a:rPr>
              <a:t>el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95" dirty="0">
                <a:latin typeface="Montserrat" panose="00000500000000000000" pitchFamily="50" charset="0"/>
              </a:rPr>
              <a:t>r</a:t>
            </a:r>
            <a:r>
              <a:rPr spc="-110" dirty="0">
                <a:latin typeface="Montserrat" panose="00000500000000000000" pitchFamily="50" charset="0"/>
              </a:rPr>
              <a:t>ostr</a:t>
            </a:r>
            <a:r>
              <a:rPr spc="-90" dirty="0">
                <a:latin typeface="Montserrat" panose="00000500000000000000" pitchFamily="50" charset="0"/>
              </a:rPr>
              <a:t>o</a:t>
            </a:r>
            <a:r>
              <a:rPr spc="-215" dirty="0">
                <a:latin typeface="Montserrat" panose="00000500000000000000" pitchFamily="50" charset="0"/>
              </a:rPr>
              <a:t>, </a:t>
            </a:r>
            <a:endParaRPr lang="es-ES" spc="-215" dirty="0">
              <a:latin typeface="Montserrat" panose="00000500000000000000" pitchFamily="50" charset="0"/>
            </a:endParaRPr>
          </a:p>
          <a:p>
            <a:pPr marL="49530" marR="707390">
              <a:lnSpc>
                <a:spcPct val="100000"/>
              </a:lnSpc>
              <a:spcBef>
                <a:spcPts val="100"/>
              </a:spcBef>
            </a:pPr>
            <a:r>
              <a:rPr spc="-110" dirty="0" err="1">
                <a:latin typeface="Montserrat" panose="00000500000000000000" pitchFamily="50" charset="0"/>
              </a:rPr>
              <a:t>el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00" dirty="0">
                <a:latin typeface="Montserrat" panose="00000500000000000000" pitchFamily="50" charset="0"/>
              </a:rPr>
              <a:t>cue</a:t>
            </a:r>
            <a:r>
              <a:rPr spc="-80" dirty="0">
                <a:latin typeface="Montserrat" panose="00000500000000000000" pitchFamily="50" charset="0"/>
              </a:rPr>
              <a:t>r</a:t>
            </a:r>
            <a:r>
              <a:rPr spc="-20" dirty="0">
                <a:latin typeface="Montserrat" panose="00000500000000000000" pitchFamily="50" charset="0"/>
              </a:rPr>
              <a:t>po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05" dirty="0">
                <a:latin typeface="Montserrat" panose="00000500000000000000" pitchFamily="50" charset="0"/>
              </a:rPr>
              <a:t>y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25" dirty="0">
                <a:latin typeface="Montserrat" panose="00000500000000000000" pitchFamily="50" charset="0"/>
              </a:rPr>
              <a:t>la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25" dirty="0">
                <a:latin typeface="Montserrat" panose="00000500000000000000" pitchFamily="50" charset="0"/>
              </a:rPr>
              <a:t>mi</a:t>
            </a:r>
            <a:r>
              <a:rPr spc="-40" dirty="0">
                <a:latin typeface="Montserrat" panose="00000500000000000000" pitchFamily="50" charset="0"/>
              </a:rPr>
              <a:t>r</a:t>
            </a:r>
            <a:r>
              <a:rPr spc="-135" dirty="0">
                <a:latin typeface="Montserrat" panose="00000500000000000000" pitchFamily="50" charset="0"/>
              </a:rPr>
              <a:t>a</a:t>
            </a:r>
            <a:r>
              <a:rPr spc="-110" dirty="0">
                <a:latin typeface="Montserrat" panose="00000500000000000000" pitchFamily="50" charset="0"/>
              </a:rPr>
              <a:t>da.</a:t>
            </a:r>
          </a:p>
          <a:p>
            <a:pPr marL="49530">
              <a:lnSpc>
                <a:spcPct val="100000"/>
              </a:lnSpc>
              <a:spcBef>
                <a:spcPts val="700"/>
              </a:spcBef>
            </a:pPr>
            <a:r>
              <a:rPr spc="-120" dirty="0">
                <a:latin typeface="Montserrat" panose="00000500000000000000" pitchFamily="50" charset="0"/>
              </a:rPr>
              <a:t>E</a:t>
            </a:r>
            <a:r>
              <a:rPr spc="-145" dirty="0">
                <a:latin typeface="Montserrat" panose="00000500000000000000" pitchFamily="50" charset="0"/>
              </a:rPr>
              <a:t>scu</a:t>
            </a:r>
            <a:r>
              <a:rPr spc="-165" dirty="0">
                <a:latin typeface="Montserrat" panose="00000500000000000000" pitchFamily="50" charset="0"/>
              </a:rPr>
              <a:t>c</a:t>
            </a:r>
            <a:r>
              <a:rPr spc="-60" dirty="0">
                <a:latin typeface="Montserrat" panose="00000500000000000000" pitchFamily="50" charset="0"/>
              </a:rPr>
              <a:t>har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215" dirty="0">
                <a:latin typeface="Montserrat" panose="00000500000000000000" pitchFamily="50" charset="0"/>
              </a:rPr>
              <a:t>c</a:t>
            </a:r>
            <a:r>
              <a:rPr spc="-20" dirty="0">
                <a:latin typeface="Montserrat" panose="00000500000000000000" pitchFamily="50" charset="0"/>
              </a:rPr>
              <a:t>on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00" dirty="0">
                <a:latin typeface="Montserrat" panose="00000500000000000000" pitchFamily="50" charset="0"/>
              </a:rPr>
              <a:t>t</a:t>
            </a:r>
            <a:r>
              <a:rPr spc="-80" dirty="0">
                <a:latin typeface="Montserrat" panose="00000500000000000000" pitchFamily="50" charset="0"/>
              </a:rPr>
              <a:t>odos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35" dirty="0">
                <a:latin typeface="Montserrat" panose="00000500000000000000" pitchFamily="50" charset="0"/>
              </a:rPr>
              <a:t>los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05" dirty="0">
                <a:latin typeface="Montserrat" panose="00000500000000000000" pitchFamily="50" charset="0"/>
              </a:rPr>
              <a:t>sentidos.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 dirty="0"/>
          </a:p>
          <a:p>
            <a:pPr marL="12700">
              <a:lnSpc>
                <a:spcPct val="100000"/>
              </a:lnSpc>
            </a:pPr>
            <a:r>
              <a:rPr sz="2050" b="1" spc="-75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Vocal:</a:t>
            </a:r>
            <a:endParaRPr sz="2050" dirty="0">
              <a:latin typeface="Montserrat" panose="00000500000000000000" pitchFamily="50" charset="0"/>
              <a:cs typeface="Verdana"/>
            </a:endParaRPr>
          </a:p>
          <a:p>
            <a:pPr marL="49530" marR="5080">
              <a:lnSpc>
                <a:spcPct val="100000"/>
              </a:lnSpc>
              <a:spcBef>
                <a:spcPts val="680"/>
              </a:spcBef>
            </a:pPr>
            <a:r>
              <a:rPr spc="-35" dirty="0">
                <a:latin typeface="Montserrat" panose="00000500000000000000" pitchFamily="50" charset="0"/>
              </a:rPr>
              <a:t>Ma</a:t>
            </a:r>
            <a:r>
              <a:rPr spc="-25" dirty="0">
                <a:latin typeface="Montserrat" panose="00000500000000000000" pitchFamily="50" charset="0"/>
              </a:rPr>
              <a:t>n</a:t>
            </a:r>
            <a:r>
              <a:rPr spc="-105" dirty="0">
                <a:latin typeface="Montserrat" panose="00000500000000000000" pitchFamily="50" charset="0"/>
              </a:rPr>
              <a:t>ejar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25" dirty="0">
                <a:latin typeface="Montserrat" panose="00000500000000000000" pitchFamily="50" charset="0"/>
              </a:rPr>
              <a:t>la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55" dirty="0">
                <a:latin typeface="Montserrat" panose="00000500000000000000" pitchFamily="50" charset="0"/>
              </a:rPr>
              <a:t>en</a:t>
            </a:r>
            <a:r>
              <a:rPr spc="-80" dirty="0">
                <a:latin typeface="Montserrat" panose="00000500000000000000" pitchFamily="50" charset="0"/>
              </a:rPr>
              <a:t>t</a:t>
            </a:r>
            <a:r>
              <a:rPr spc="-60" dirty="0">
                <a:latin typeface="Montserrat" panose="00000500000000000000" pitchFamily="50" charset="0"/>
              </a:rPr>
              <a:t>on</a:t>
            </a:r>
            <a:r>
              <a:rPr spc="-55" dirty="0">
                <a:latin typeface="Montserrat" panose="00000500000000000000" pitchFamily="50" charset="0"/>
              </a:rPr>
              <a:t>a</a:t>
            </a:r>
            <a:r>
              <a:rPr spc="-110" dirty="0">
                <a:latin typeface="Montserrat" panose="00000500000000000000" pitchFamily="50" charset="0"/>
              </a:rPr>
              <a:t>ción,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10" dirty="0">
                <a:latin typeface="Montserrat" panose="00000500000000000000" pitchFamily="50" charset="0"/>
              </a:rPr>
              <a:t>el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35" dirty="0" err="1">
                <a:latin typeface="Montserrat" panose="00000500000000000000" pitchFamily="50" charset="0"/>
              </a:rPr>
              <a:t>v</a:t>
            </a:r>
            <a:r>
              <a:rPr spc="-10" dirty="0" err="1">
                <a:latin typeface="Montserrat" panose="00000500000000000000" pitchFamily="50" charset="0"/>
              </a:rPr>
              <a:t>olum</a:t>
            </a:r>
            <a:r>
              <a:rPr spc="-85" dirty="0" err="1">
                <a:latin typeface="Montserrat" panose="00000500000000000000" pitchFamily="50" charset="0"/>
              </a:rPr>
              <a:t>en</a:t>
            </a:r>
            <a:r>
              <a:rPr spc="-85" dirty="0">
                <a:latin typeface="Montserrat" panose="00000500000000000000" pitchFamily="50" charset="0"/>
              </a:rPr>
              <a:t>,</a:t>
            </a:r>
            <a:r>
              <a:rPr lang="es-ES" spc="-85" dirty="0">
                <a:latin typeface="Montserrat" panose="00000500000000000000" pitchFamily="50" charset="0"/>
              </a:rPr>
              <a:t>   </a:t>
            </a:r>
            <a:r>
              <a:rPr spc="-160" dirty="0">
                <a:latin typeface="Montserrat" panose="00000500000000000000" pitchFamily="50" charset="0"/>
              </a:rPr>
              <a:t>las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20" dirty="0">
                <a:latin typeface="Montserrat" panose="00000500000000000000" pitchFamily="50" charset="0"/>
              </a:rPr>
              <a:t>p</a:t>
            </a:r>
            <a:r>
              <a:rPr spc="-140" dirty="0">
                <a:latin typeface="Montserrat" panose="00000500000000000000" pitchFamily="50" charset="0"/>
              </a:rPr>
              <a:t>ausas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05" dirty="0">
                <a:latin typeface="Montserrat" panose="00000500000000000000" pitchFamily="50" charset="0"/>
              </a:rPr>
              <a:t>y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35" dirty="0">
                <a:latin typeface="Montserrat" panose="00000500000000000000" pitchFamily="50" charset="0"/>
              </a:rPr>
              <a:t>v</a:t>
            </a:r>
            <a:r>
              <a:rPr spc="-100" dirty="0">
                <a:latin typeface="Montserrat" panose="00000500000000000000" pitchFamily="50" charset="0"/>
              </a:rPr>
              <a:t>elocid</a:t>
            </a:r>
            <a:r>
              <a:rPr spc="-110" dirty="0">
                <a:latin typeface="Montserrat" panose="00000500000000000000" pitchFamily="50" charset="0"/>
              </a:rPr>
              <a:t>a</a:t>
            </a:r>
            <a:r>
              <a:rPr spc="-100" dirty="0">
                <a:latin typeface="Montserrat" panose="00000500000000000000" pitchFamily="50" charset="0"/>
              </a:rPr>
              <a:t>des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25" dirty="0">
                <a:latin typeface="Montserrat" panose="00000500000000000000" pitchFamily="50" charset="0"/>
              </a:rPr>
              <a:t>al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70" dirty="0">
                <a:latin typeface="Montserrat" panose="00000500000000000000" pitchFamily="50" charset="0"/>
              </a:rPr>
              <a:t>habla</a:t>
            </a:r>
            <a:r>
              <a:rPr spc="-75" dirty="0">
                <a:latin typeface="Montserrat" panose="00000500000000000000" pitchFamily="50" charset="0"/>
              </a:rPr>
              <a:t>r</a:t>
            </a:r>
            <a:r>
              <a:rPr spc="-215" dirty="0">
                <a:latin typeface="Montserrat" panose="00000500000000000000" pitchFamily="50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 dirty="0"/>
          </a:p>
          <a:p>
            <a:pPr marL="24765">
              <a:lnSpc>
                <a:spcPct val="100000"/>
              </a:lnSpc>
            </a:pPr>
            <a:r>
              <a:rPr sz="2050" b="1" spc="-90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Verbal:</a:t>
            </a:r>
            <a:endParaRPr sz="2050" dirty="0">
              <a:latin typeface="Montserrat" panose="00000500000000000000" pitchFamily="50" charset="0"/>
              <a:cs typeface="Verdana"/>
            </a:endParaRPr>
          </a:p>
          <a:p>
            <a:pPr marL="49530" marR="62230" algn="l">
              <a:lnSpc>
                <a:spcPct val="100000"/>
              </a:lnSpc>
              <a:spcBef>
                <a:spcPts val="880"/>
              </a:spcBef>
            </a:pPr>
            <a:r>
              <a:rPr spc="-80" dirty="0">
                <a:latin typeface="Montserrat" panose="00000500000000000000" pitchFamily="50" charset="0"/>
              </a:rPr>
              <a:t>Hablar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215" dirty="0">
                <a:latin typeface="Montserrat" panose="00000500000000000000" pitchFamily="50" charset="0"/>
              </a:rPr>
              <a:t>c</a:t>
            </a:r>
            <a:r>
              <a:rPr spc="-20" dirty="0">
                <a:latin typeface="Montserrat" panose="00000500000000000000" pitchFamily="50" charset="0"/>
              </a:rPr>
              <a:t>on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75" dirty="0">
                <a:latin typeface="Montserrat" panose="00000500000000000000" pitchFamily="50" charset="0"/>
              </a:rPr>
              <a:t>segu</a:t>
            </a:r>
            <a:r>
              <a:rPr spc="-65" dirty="0">
                <a:latin typeface="Montserrat" panose="00000500000000000000" pitchFamily="50" charset="0"/>
              </a:rPr>
              <a:t>rid</a:t>
            </a:r>
            <a:r>
              <a:rPr spc="-85" dirty="0">
                <a:latin typeface="Montserrat" panose="00000500000000000000" pitchFamily="50" charset="0"/>
              </a:rPr>
              <a:t>a</a:t>
            </a:r>
            <a:r>
              <a:rPr spc="-95" dirty="0">
                <a:latin typeface="Montserrat" panose="00000500000000000000" pitchFamily="50" charset="0"/>
              </a:rPr>
              <a:t>d,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90" dirty="0">
                <a:latin typeface="Montserrat" panose="00000500000000000000" pitchFamily="50" charset="0"/>
              </a:rPr>
              <a:t>sob</a:t>
            </a:r>
            <a:r>
              <a:rPr spc="-85" dirty="0">
                <a:latin typeface="Montserrat" panose="00000500000000000000" pitchFamily="50" charset="0"/>
              </a:rPr>
              <a:t>r</a:t>
            </a:r>
            <a:r>
              <a:rPr spc="-110" dirty="0">
                <a:latin typeface="Montserrat" panose="00000500000000000000" pitchFamily="50" charset="0"/>
              </a:rPr>
              <a:t>e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40" dirty="0">
                <a:latin typeface="Montserrat" panose="00000500000000000000" pitchFamily="50" charset="0"/>
              </a:rPr>
              <a:t>v</a:t>
            </a:r>
            <a:r>
              <a:rPr spc="-125" dirty="0">
                <a:latin typeface="Montserrat" panose="00000500000000000000" pitchFamily="50" charset="0"/>
              </a:rPr>
              <a:t>a</a:t>
            </a:r>
            <a:r>
              <a:rPr spc="-100" dirty="0">
                <a:latin typeface="Montserrat" panose="00000500000000000000" pitchFamily="50" charset="0"/>
              </a:rPr>
              <a:t>r</a:t>
            </a:r>
            <a:r>
              <a:rPr spc="-114" dirty="0">
                <a:latin typeface="Montserrat" panose="00000500000000000000" pitchFamily="50" charset="0"/>
              </a:rPr>
              <a:t>ios  </a:t>
            </a:r>
            <a:r>
              <a:rPr spc="-100" dirty="0">
                <a:latin typeface="Montserrat" panose="00000500000000000000" pitchFamily="50" charset="0"/>
              </a:rPr>
              <a:t>t</a:t>
            </a:r>
            <a:r>
              <a:rPr spc="-90" dirty="0">
                <a:latin typeface="Montserrat" panose="00000500000000000000" pitchFamily="50" charset="0"/>
              </a:rPr>
              <a:t>emas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215" dirty="0">
                <a:latin typeface="Montserrat" panose="00000500000000000000" pitchFamily="50" charset="0"/>
              </a:rPr>
              <a:t>c</a:t>
            </a:r>
            <a:r>
              <a:rPr spc="-20" dirty="0">
                <a:latin typeface="Montserrat" panose="00000500000000000000" pitchFamily="50" charset="0"/>
              </a:rPr>
              <a:t>on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60" dirty="0">
                <a:latin typeface="Montserrat" panose="00000500000000000000" pitchFamily="50" charset="0"/>
              </a:rPr>
              <a:t>las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20" dirty="0">
                <a:latin typeface="Montserrat" panose="00000500000000000000" pitchFamily="50" charset="0"/>
              </a:rPr>
              <a:t>p</a:t>
            </a:r>
            <a:r>
              <a:rPr spc="-90" dirty="0">
                <a:latin typeface="Montserrat" panose="00000500000000000000" pitchFamily="50" charset="0"/>
              </a:rPr>
              <a:t>alabr</a:t>
            </a:r>
            <a:r>
              <a:rPr spc="-180" dirty="0">
                <a:latin typeface="Montserrat" panose="00000500000000000000" pitchFamily="50" charset="0"/>
              </a:rPr>
              <a:t>as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35" dirty="0">
                <a:latin typeface="Montserrat" panose="00000500000000000000" pitchFamily="50" charset="0"/>
              </a:rPr>
              <a:t>a</a:t>
            </a:r>
            <a:r>
              <a:rPr spc="-80" dirty="0">
                <a:latin typeface="Montserrat" panose="00000500000000000000" pitchFamily="50" charset="0"/>
              </a:rPr>
              <a:t>decu</a:t>
            </a:r>
            <a:r>
              <a:rPr spc="-75" dirty="0">
                <a:latin typeface="Montserrat" panose="00000500000000000000" pitchFamily="50" charset="0"/>
              </a:rPr>
              <a:t>a</a:t>
            </a:r>
            <a:r>
              <a:rPr spc="-90" dirty="0">
                <a:latin typeface="Montserrat" panose="00000500000000000000" pitchFamily="50" charset="0"/>
              </a:rPr>
              <a:t>das  </a:t>
            </a:r>
            <a:r>
              <a:rPr spc="-105" dirty="0">
                <a:latin typeface="Montserrat" panose="00000500000000000000" pitchFamily="50" charset="0"/>
              </a:rPr>
              <a:t>y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45" dirty="0">
                <a:latin typeface="Montserrat" panose="00000500000000000000" pitchFamily="50" charset="0"/>
              </a:rPr>
              <a:t>en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110" dirty="0">
                <a:latin typeface="Montserrat" panose="00000500000000000000" pitchFamily="50" charset="0"/>
              </a:rPr>
              <a:t>el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114" dirty="0">
                <a:latin typeface="Montserrat" panose="00000500000000000000" pitchFamily="50" charset="0"/>
              </a:rPr>
              <a:t>m</a:t>
            </a:r>
            <a:r>
              <a:rPr spc="20" dirty="0">
                <a:latin typeface="Montserrat" panose="00000500000000000000" pitchFamily="50" charset="0"/>
              </a:rPr>
              <a:t>o</a:t>
            </a:r>
            <a:r>
              <a:rPr spc="35" dirty="0">
                <a:latin typeface="Montserrat" panose="00000500000000000000" pitchFamily="50" charset="0"/>
              </a:rPr>
              <a:t>m</a:t>
            </a:r>
            <a:r>
              <a:rPr spc="-55" dirty="0">
                <a:latin typeface="Montserrat" panose="00000500000000000000" pitchFamily="50" charset="0"/>
              </a:rPr>
              <a:t>en</a:t>
            </a:r>
            <a:r>
              <a:rPr spc="-80" dirty="0">
                <a:latin typeface="Montserrat" panose="00000500000000000000" pitchFamily="50" charset="0"/>
              </a:rPr>
              <a:t>t</a:t>
            </a:r>
            <a:r>
              <a:rPr spc="-65" dirty="0">
                <a:latin typeface="Montserrat" panose="00000500000000000000" pitchFamily="50" charset="0"/>
              </a:rPr>
              <a:t>o</a:t>
            </a:r>
            <a:r>
              <a:rPr spc="-130" dirty="0">
                <a:latin typeface="Montserrat" panose="00000500000000000000" pitchFamily="50" charset="0"/>
              </a:rPr>
              <a:t> </a:t>
            </a:r>
            <a:r>
              <a:rPr spc="-50" dirty="0">
                <a:latin typeface="Montserrat" panose="00000500000000000000" pitchFamily="50" charset="0"/>
              </a:rPr>
              <a:t>opo</a:t>
            </a:r>
            <a:r>
              <a:rPr spc="-5" dirty="0">
                <a:latin typeface="Montserrat" panose="00000500000000000000" pitchFamily="50" charset="0"/>
              </a:rPr>
              <a:t>rtu</a:t>
            </a:r>
            <a:r>
              <a:rPr dirty="0">
                <a:latin typeface="Montserrat" panose="00000500000000000000" pitchFamily="50" charset="0"/>
              </a:rPr>
              <a:t>n</a:t>
            </a:r>
            <a:r>
              <a:rPr spc="-90" dirty="0">
                <a:latin typeface="Montserrat" panose="00000500000000000000" pitchFamily="50" charset="0"/>
              </a:rPr>
              <a:t>o</a:t>
            </a:r>
            <a:r>
              <a:rPr spc="-215" dirty="0">
                <a:latin typeface="Montserrat" panose="00000500000000000000" pitchFamily="50" charset="0"/>
              </a:rPr>
              <a:t>.</a:t>
            </a: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843" y="4591051"/>
            <a:ext cx="88900" cy="88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7048" y="3456752"/>
            <a:ext cx="2727960" cy="2903220"/>
            <a:chOff x="-7048" y="3456752"/>
            <a:chExt cx="2727960" cy="2903220"/>
          </a:xfrm>
        </p:grpSpPr>
        <p:sp>
          <p:nvSpPr>
            <p:cNvPr id="4" name="object 4"/>
            <p:cNvSpPr/>
            <p:nvPr/>
          </p:nvSpPr>
          <p:spPr>
            <a:xfrm>
              <a:off x="5651" y="3909076"/>
              <a:ext cx="855980" cy="2437765"/>
            </a:xfrm>
            <a:custGeom>
              <a:avLst/>
              <a:gdLst/>
              <a:ahLst/>
              <a:cxnLst/>
              <a:rect l="l" t="t" r="r" b="b"/>
              <a:pathLst>
                <a:path w="855980" h="2437765">
                  <a:moveTo>
                    <a:pt x="0" y="16351"/>
                  </a:moveTo>
                  <a:lnTo>
                    <a:pt x="41311" y="8430"/>
                  </a:lnTo>
                  <a:lnTo>
                    <a:pt x="86255" y="2766"/>
                  </a:lnTo>
                  <a:lnTo>
                    <a:pt x="131621" y="0"/>
                  </a:lnTo>
                  <a:lnTo>
                    <a:pt x="177269" y="181"/>
                  </a:lnTo>
                  <a:lnTo>
                    <a:pt x="223060" y="3361"/>
                  </a:lnTo>
                  <a:lnTo>
                    <a:pt x="268853" y="9591"/>
                  </a:lnTo>
                  <a:lnTo>
                    <a:pt x="314510" y="18921"/>
                  </a:lnTo>
                  <a:lnTo>
                    <a:pt x="359891" y="31401"/>
                  </a:lnTo>
                  <a:lnTo>
                    <a:pt x="404857" y="47083"/>
                  </a:lnTo>
                  <a:lnTo>
                    <a:pt x="449267" y="66017"/>
                  </a:lnTo>
                  <a:lnTo>
                    <a:pt x="492304" y="87898"/>
                  </a:lnTo>
                  <a:lnTo>
                    <a:pt x="533204" y="112292"/>
                  </a:lnTo>
                  <a:lnTo>
                    <a:pt x="571917" y="139062"/>
                  </a:lnTo>
                  <a:lnTo>
                    <a:pt x="608392" y="168066"/>
                  </a:lnTo>
                  <a:lnTo>
                    <a:pt x="642578" y="199166"/>
                  </a:lnTo>
                  <a:lnTo>
                    <a:pt x="674425" y="232222"/>
                  </a:lnTo>
                  <a:lnTo>
                    <a:pt x="703881" y="267094"/>
                  </a:lnTo>
                  <a:lnTo>
                    <a:pt x="730897" y="303643"/>
                  </a:lnTo>
                  <a:lnTo>
                    <a:pt x="755421" y="341731"/>
                  </a:lnTo>
                  <a:lnTo>
                    <a:pt x="777403" y="381216"/>
                  </a:lnTo>
                  <a:lnTo>
                    <a:pt x="796793" y="421959"/>
                  </a:lnTo>
                  <a:lnTo>
                    <a:pt x="813538" y="463822"/>
                  </a:lnTo>
                  <a:lnTo>
                    <a:pt x="827589" y="506665"/>
                  </a:lnTo>
                  <a:lnTo>
                    <a:pt x="838895" y="550347"/>
                  </a:lnTo>
                  <a:lnTo>
                    <a:pt x="847405" y="594731"/>
                  </a:lnTo>
                  <a:lnTo>
                    <a:pt x="853069" y="639675"/>
                  </a:lnTo>
                  <a:lnTo>
                    <a:pt x="855835" y="685041"/>
                  </a:lnTo>
                  <a:lnTo>
                    <a:pt x="855654" y="730689"/>
                  </a:lnTo>
                  <a:lnTo>
                    <a:pt x="852473" y="776480"/>
                  </a:lnTo>
                  <a:lnTo>
                    <a:pt x="846244" y="822274"/>
                  </a:lnTo>
                  <a:lnTo>
                    <a:pt x="836914" y="867932"/>
                  </a:lnTo>
                  <a:lnTo>
                    <a:pt x="824434" y="913314"/>
                  </a:lnTo>
                  <a:lnTo>
                    <a:pt x="808752" y="958281"/>
                  </a:lnTo>
                  <a:lnTo>
                    <a:pt x="789818" y="1002693"/>
                  </a:lnTo>
                  <a:lnTo>
                    <a:pt x="120025" y="2437748"/>
                  </a:lnTo>
                </a:path>
              </a:pathLst>
            </a:custGeom>
            <a:ln w="25399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51" y="3469452"/>
              <a:ext cx="1837689" cy="2877820"/>
            </a:xfrm>
            <a:custGeom>
              <a:avLst/>
              <a:gdLst/>
              <a:ahLst/>
              <a:cxnLst/>
              <a:rect l="l" t="t" r="r" b="b"/>
              <a:pathLst>
                <a:path w="1837689" h="2877820">
                  <a:moveTo>
                    <a:pt x="0" y="1465530"/>
                  </a:moveTo>
                  <a:lnTo>
                    <a:pt x="494256" y="406568"/>
                  </a:lnTo>
                  <a:lnTo>
                    <a:pt x="516136" y="363531"/>
                  </a:lnTo>
                  <a:lnTo>
                    <a:pt x="540531" y="322631"/>
                  </a:lnTo>
                  <a:lnTo>
                    <a:pt x="567301" y="283918"/>
                  </a:lnTo>
                  <a:lnTo>
                    <a:pt x="596305" y="247443"/>
                  </a:lnTo>
                  <a:lnTo>
                    <a:pt x="627406" y="213257"/>
                  </a:lnTo>
                  <a:lnTo>
                    <a:pt x="660462" y="181410"/>
                  </a:lnTo>
                  <a:lnTo>
                    <a:pt x="695335" y="151953"/>
                  </a:lnTo>
                  <a:lnTo>
                    <a:pt x="731885" y="124938"/>
                  </a:lnTo>
                  <a:lnTo>
                    <a:pt x="769972" y="100413"/>
                  </a:lnTo>
                  <a:lnTo>
                    <a:pt x="809458" y="78431"/>
                  </a:lnTo>
                  <a:lnTo>
                    <a:pt x="850202" y="59042"/>
                  </a:lnTo>
                  <a:lnTo>
                    <a:pt x="892066" y="42297"/>
                  </a:lnTo>
                  <a:lnTo>
                    <a:pt x="934908" y="28246"/>
                  </a:lnTo>
                  <a:lnTo>
                    <a:pt x="978591" y="16940"/>
                  </a:lnTo>
                  <a:lnTo>
                    <a:pt x="1022975" y="8430"/>
                  </a:lnTo>
                  <a:lnTo>
                    <a:pt x="1067919" y="2766"/>
                  </a:lnTo>
                  <a:lnTo>
                    <a:pt x="1113285" y="0"/>
                  </a:lnTo>
                  <a:lnTo>
                    <a:pt x="1158933" y="181"/>
                  </a:lnTo>
                  <a:lnTo>
                    <a:pt x="1204724" y="3361"/>
                  </a:lnTo>
                  <a:lnTo>
                    <a:pt x="1250517" y="9591"/>
                  </a:lnTo>
                  <a:lnTo>
                    <a:pt x="1296174" y="18921"/>
                  </a:lnTo>
                  <a:lnTo>
                    <a:pt x="1341555" y="31401"/>
                  </a:lnTo>
                  <a:lnTo>
                    <a:pt x="1386521" y="47083"/>
                  </a:lnTo>
                  <a:lnTo>
                    <a:pt x="1430931" y="66017"/>
                  </a:lnTo>
                  <a:lnTo>
                    <a:pt x="1473968" y="87898"/>
                  </a:lnTo>
                  <a:lnTo>
                    <a:pt x="1514868" y="112292"/>
                  </a:lnTo>
                  <a:lnTo>
                    <a:pt x="1553581" y="139062"/>
                  </a:lnTo>
                  <a:lnTo>
                    <a:pt x="1590056" y="168066"/>
                  </a:lnTo>
                  <a:lnTo>
                    <a:pt x="1624242" y="199166"/>
                  </a:lnTo>
                  <a:lnTo>
                    <a:pt x="1656089" y="232222"/>
                  </a:lnTo>
                  <a:lnTo>
                    <a:pt x="1685546" y="267094"/>
                  </a:lnTo>
                  <a:lnTo>
                    <a:pt x="1712561" y="303643"/>
                  </a:lnTo>
                  <a:lnTo>
                    <a:pt x="1737086" y="341731"/>
                  </a:lnTo>
                  <a:lnTo>
                    <a:pt x="1759068" y="381216"/>
                  </a:lnTo>
                  <a:lnTo>
                    <a:pt x="1778457" y="421959"/>
                  </a:lnTo>
                  <a:lnTo>
                    <a:pt x="1795202" y="463822"/>
                  </a:lnTo>
                  <a:lnTo>
                    <a:pt x="1809253" y="506665"/>
                  </a:lnTo>
                  <a:lnTo>
                    <a:pt x="1820559" y="550347"/>
                  </a:lnTo>
                  <a:lnTo>
                    <a:pt x="1829069" y="594731"/>
                  </a:lnTo>
                  <a:lnTo>
                    <a:pt x="1834733" y="639675"/>
                  </a:lnTo>
                  <a:lnTo>
                    <a:pt x="1837499" y="685041"/>
                  </a:lnTo>
                  <a:lnTo>
                    <a:pt x="1837318" y="730689"/>
                  </a:lnTo>
                  <a:lnTo>
                    <a:pt x="1834138" y="776480"/>
                  </a:lnTo>
                  <a:lnTo>
                    <a:pt x="1827908" y="822274"/>
                  </a:lnTo>
                  <a:lnTo>
                    <a:pt x="1818578" y="867932"/>
                  </a:lnTo>
                  <a:lnTo>
                    <a:pt x="1806098" y="913314"/>
                  </a:lnTo>
                  <a:lnTo>
                    <a:pt x="1790416" y="958281"/>
                  </a:lnTo>
                  <a:lnTo>
                    <a:pt x="1771482" y="1002693"/>
                  </a:lnTo>
                  <a:lnTo>
                    <a:pt x="896501" y="2877372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3434" y="4137396"/>
              <a:ext cx="2185035" cy="2209800"/>
            </a:xfrm>
            <a:custGeom>
              <a:avLst/>
              <a:gdLst/>
              <a:ahLst/>
              <a:cxnLst/>
              <a:rect l="l" t="t" r="r" b="b"/>
              <a:pathLst>
                <a:path w="2185035" h="2209800">
                  <a:moveTo>
                    <a:pt x="0" y="2209428"/>
                  </a:moveTo>
                  <a:lnTo>
                    <a:pt x="841460" y="406568"/>
                  </a:lnTo>
                  <a:lnTo>
                    <a:pt x="863340" y="363531"/>
                  </a:lnTo>
                  <a:lnTo>
                    <a:pt x="887735" y="322631"/>
                  </a:lnTo>
                  <a:lnTo>
                    <a:pt x="914505" y="283918"/>
                  </a:lnTo>
                  <a:lnTo>
                    <a:pt x="943509" y="247443"/>
                  </a:lnTo>
                  <a:lnTo>
                    <a:pt x="974610" y="213257"/>
                  </a:lnTo>
                  <a:lnTo>
                    <a:pt x="1007666" y="181410"/>
                  </a:lnTo>
                  <a:lnTo>
                    <a:pt x="1042539" y="151953"/>
                  </a:lnTo>
                  <a:lnTo>
                    <a:pt x="1079089" y="124938"/>
                  </a:lnTo>
                  <a:lnTo>
                    <a:pt x="1117177" y="100413"/>
                  </a:lnTo>
                  <a:lnTo>
                    <a:pt x="1156662" y="78431"/>
                  </a:lnTo>
                  <a:lnTo>
                    <a:pt x="1197406" y="59042"/>
                  </a:lnTo>
                  <a:lnTo>
                    <a:pt x="1239270" y="42297"/>
                  </a:lnTo>
                  <a:lnTo>
                    <a:pt x="1282113" y="28246"/>
                  </a:lnTo>
                  <a:lnTo>
                    <a:pt x="1325795" y="16940"/>
                  </a:lnTo>
                  <a:lnTo>
                    <a:pt x="1370179" y="8430"/>
                  </a:lnTo>
                  <a:lnTo>
                    <a:pt x="1415123" y="2766"/>
                  </a:lnTo>
                  <a:lnTo>
                    <a:pt x="1460489" y="0"/>
                  </a:lnTo>
                  <a:lnTo>
                    <a:pt x="1506137" y="181"/>
                  </a:lnTo>
                  <a:lnTo>
                    <a:pt x="1551928" y="3361"/>
                  </a:lnTo>
                  <a:lnTo>
                    <a:pt x="1597721" y="9591"/>
                  </a:lnTo>
                  <a:lnTo>
                    <a:pt x="1643378" y="18921"/>
                  </a:lnTo>
                  <a:lnTo>
                    <a:pt x="1688760" y="31401"/>
                  </a:lnTo>
                  <a:lnTo>
                    <a:pt x="1733725" y="47083"/>
                  </a:lnTo>
                  <a:lnTo>
                    <a:pt x="1778135" y="66017"/>
                  </a:lnTo>
                  <a:lnTo>
                    <a:pt x="1821172" y="87898"/>
                  </a:lnTo>
                  <a:lnTo>
                    <a:pt x="1862072" y="112292"/>
                  </a:lnTo>
                  <a:lnTo>
                    <a:pt x="1900785" y="139062"/>
                  </a:lnTo>
                  <a:lnTo>
                    <a:pt x="1937260" y="168066"/>
                  </a:lnTo>
                  <a:lnTo>
                    <a:pt x="1971446" y="199166"/>
                  </a:lnTo>
                  <a:lnTo>
                    <a:pt x="2003293" y="232222"/>
                  </a:lnTo>
                  <a:lnTo>
                    <a:pt x="2032750" y="267094"/>
                  </a:lnTo>
                  <a:lnTo>
                    <a:pt x="2059766" y="303643"/>
                  </a:lnTo>
                  <a:lnTo>
                    <a:pt x="2084290" y="341731"/>
                  </a:lnTo>
                  <a:lnTo>
                    <a:pt x="2106272" y="381216"/>
                  </a:lnTo>
                  <a:lnTo>
                    <a:pt x="2125661" y="421959"/>
                  </a:lnTo>
                  <a:lnTo>
                    <a:pt x="2142406" y="463822"/>
                  </a:lnTo>
                  <a:lnTo>
                    <a:pt x="2156457" y="506665"/>
                  </a:lnTo>
                  <a:lnTo>
                    <a:pt x="2167763" y="550347"/>
                  </a:lnTo>
                  <a:lnTo>
                    <a:pt x="2176274" y="594731"/>
                  </a:lnTo>
                  <a:lnTo>
                    <a:pt x="2181937" y="639675"/>
                  </a:lnTo>
                  <a:lnTo>
                    <a:pt x="2184704" y="685041"/>
                  </a:lnTo>
                  <a:lnTo>
                    <a:pt x="2184522" y="730689"/>
                  </a:lnTo>
                  <a:lnTo>
                    <a:pt x="2181342" y="776480"/>
                  </a:lnTo>
                  <a:lnTo>
                    <a:pt x="2175112" y="822274"/>
                  </a:lnTo>
                  <a:lnTo>
                    <a:pt x="2165783" y="867932"/>
                  </a:lnTo>
                  <a:lnTo>
                    <a:pt x="2153302" y="913314"/>
                  </a:lnTo>
                  <a:lnTo>
                    <a:pt x="2137620" y="958281"/>
                  </a:lnTo>
                  <a:lnTo>
                    <a:pt x="2118686" y="1002693"/>
                  </a:lnTo>
                  <a:lnTo>
                    <a:pt x="1555459" y="2209428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06360" y="0"/>
            <a:ext cx="2989580" cy="3169920"/>
            <a:chOff x="8306360" y="0"/>
            <a:chExt cx="2989580" cy="3169920"/>
          </a:xfrm>
        </p:grpSpPr>
        <p:sp>
          <p:nvSpPr>
            <p:cNvPr id="8" name="object 8"/>
            <p:cNvSpPr/>
            <p:nvPr/>
          </p:nvSpPr>
          <p:spPr>
            <a:xfrm>
              <a:off x="8319060" y="3175"/>
              <a:ext cx="2503170" cy="2915920"/>
            </a:xfrm>
            <a:custGeom>
              <a:avLst/>
              <a:gdLst/>
              <a:ahLst/>
              <a:cxnLst/>
              <a:rect l="l" t="t" r="r" b="b"/>
              <a:pathLst>
                <a:path w="2503170" h="2915920">
                  <a:moveTo>
                    <a:pt x="406565" y="2849733"/>
                  </a:moveTo>
                  <a:lnTo>
                    <a:pt x="363530" y="2827853"/>
                  </a:lnTo>
                  <a:lnTo>
                    <a:pt x="322631" y="2803458"/>
                  </a:lnTo>
                  <a:lnTo>
                    <a:pt x="283919" y="2776688"/>
                  </a:lnTo>
                  <a:lnTo>
                    <a:pt x="247445" y="2747684"/>
                  </a:lnTo>
                  <a:lnTo>
                    <a:pt x="213260" y="2716583"/>
                  </a:lnTo>
                  <a:lnTo>
                    <a:pt x="181413" y="2683527"/>
                  </a:lnTo>
                  <a:lnTo>
                    <a:pt x="151957" y="2648654"/>
                  </a:lnTo>
                  <a:lnTo>
                    <a:pt x="124941" y="2612104"/>
                  </a:lnTo>
                  <a:lnTo>
                    <a:pt x="100417" y="2574016"/>
                  </a:lnTo>
                  <a:lnTo>
                    <a:pt x="78434" y="2534531"/>
                  </a:lnTo>
                  <a:lnTo>
                    <a:pt x="59045" y="2493787"/>
                  </a:lnTo>
                  <a:lnTo>
                    <a:pt x="42299" y="2451923"/>
                  </a:lnTo>
                  <a:lnTo>
                    <a:pt x="28248" y="2409080"/>
                  </a:lnTo>
                  <a:lnTo>
                    <a:pt x="16941" y="2365398"/>
                  </a:lnTo>
                  <a:lnTo>
                    <a:pt x="8431" y="2321014"/>
                  </a:lnTo>
                  <a:lnTo>
                    <a:pt x="2766" y="2276070"/>
                  </a:lnTo>
                  <a:lnTo>
                    <a:pt x="0" y="2230704"/>
                  </a:lnTo>
                  <a:lnTo>
                    <a:pt x="181" y="2185056"/>
                  </a:lnTo>
                  <a:lnTo>
                    <a:pt x="3360" y="2139265"/>
                  </a:lnTo>
                  <a:lnTo>
                    <a:pt x="9589" y="2093472"/>
                  </a:lnTo>
                  <a:lnTo>
                    <a:pt x="18919" y="2047815"/>
                  </a:lnTo>
                  <a:lnTo>
                    <a:pt x="31399" y="2002433"/>
                  </a:lnTo>
                  <a:lnTo>
                    <a:pt x="47081" y="1957468"/>
                  </a:lnTo>
                  <a:lnTo>
                    <a:pt x="66015" y="1913058"/>
                  </a:lnTo>
                  <a:lnTo>
                    <a:pt x="958908" y="0"/>
                  </a:lnTo>
                </a:path>
                <a:path w="2503170" h="2915920">
                  <a:moveTo>
                    <a:pt x="2503136" y="0"/>
                  </a:moveTo>
                  <a:lnTo>
                    <a:pt x="2481528" y="66516"/>
                  </a:lnTo>
                  <a:lnTo>
                    <a:pt x="2462594" y="110928"/>
                  </a:lnTo>
                  <a:lnTo>
                    <a:pt x="1343241" y="2509183"/>
                  </a:lnTo>
                  <a:lnTo>
                    <a:pt x="1321360" y="2552218"/>
                  </a:lnTo>
                  <a:lnTo>
                    <a:pt x="1296965" y="2593117"/>
                  </a:lnTo>
                  <a:lnTo>
                    <a:pt x="1270196" y="2631829"/>
                  </a:lnTo>
                  <a:lnTo>
                    <a:pt x="1241191" y="2668303"/>
                  </a:lnTo>
                  <a:lnTo>
                    <a:pt x="1210091" y="2702489"/>
                  </a:lnTo>
                  <a:lnTo>
                    <a:pt x="1177035" y="2734335"/>
                  </a:lnTo>
                  <a:lnTo>
                    <a:pt x="1142162" y="2763791"/>
                  </a:lnTo>
                  <a:lnTo>
                    <a:pt x="1105612" y="2790807"/>
                  </a:lnTo>
                  <a:lnTo>
                    <a:pt x="1067524" y="2815332"/>
                  </a:lnTo>
                  <a:lnTo>
                    <a:pt x="1028039" y="2837314"/>
                  </a:lnTo>
                  <a:lnTo>
                    <a:pt x="987294" y="2856703"/>
                  </a:lnTo>
                  <a:lnTo>
                    <a:pt x="945431" y="2873449"/>
                  </a:lnTo>
                  <a:lnTo>
                    <a:pt x="902588" y="2887500"/>
                  </a:lnTo>
                  <a:lnTo>
                    <a:pt x="858905" y="2898807"/>
                  </a:lnTo>
                  <a:lnTo>
                    <a:pt x="814522" y="2907318"/>
                  </a:lnTo>
                  <a:lnTo>
                    <a:pt x="769577" y="2912982"/>
                  </a:lnTo>
                  <a:lnTo>
                    <a:pt x="724211" y="2915749"/>
                  </a:lnTo>
                  <a:lnTo>
                    <a:pt x="678563" y="2915568"/>
                  </a:lnTo>
                  <a:lnTo>
                    <a:pt x="632773" y="2912388"/>
                  </a:lnTo>
                  <a:lnTo>
                    <a:pt x="586979" y="2906159"/>
                  </a:lnTo>
                  <a:lnTo>
                    <a:pt x="541322" y="2896829"/>
                  </a:lnTo>
                  <a:lnTo>
                    <a:pt x="495941" y="2884349"/>
                  </a:lnTo>
                  <a:lnTo>
                    <a:pt x="450976" y="2868667"/>
                  </a:lnTo>
                  <a:lnTo>
                    <a:pt x="406565" y="2849733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00724" y="3175"/>
              <a:ext cx="1983105" cy="2476500"/>
            </a:xfrm>
            <a:custGeom>
              <a:avLst/>
              <a:gdLst/>
              <a:ahLst/>
              <a:cxnLst/>
              <a:rect l="l" t="t" r="r" b="b"/>
              <a:pathLst>
                <a:path w="1983104" h="2476500">
                  <a:moveTo>
                    <a:pt x="406565" y="2410110"/>
                  </a:moveTo>
                  <a:lnTo>
                    <a:pt x="363530" y="2388229"/>
                  </a:lnTo>
                  <a:lnTo>
                    <a:pt x="322631" y="2363835"/>
                  </a:lnTo>
                  <a:lnTo>
                    <a:pt x="283919" y="2337065"/>
                  </a:lnTo>
                  <a:lnTo>
                    <a:pt x="247445" y="2308060"/>
                  </a:lnTo>
                  <a:lnTo>
                    <a:pt x="213260" y="2276960"/>
                  </a:lnTo>
                  <a:lnTo>
                    <a:pt x="181413" y="2243904"/>
                  </a:lnTo>
                  <a:lnTo>
                    <a:pt x="151957" y="2209031"/>
                  </a:lnTo>
                  <a:lnTo>
                    <a:pt x="124941" y="2172481"/>
                  </a:lnTo>
                  <a:lnTo>
                    <a:pt x="100417" y="2134393"/>
                  </a:lnTo>
                  <a:lnTo>
                    <a:pt x="78434" y="2094908"/>
                  </a:lnTo>
                  <a:lnTo>
                    <a:pt x="59045" y="2054163"/>
                  </a:lnTo>
                  <a:lnTo>
                    <a:pt x="42299" y="2012300"/>
                  </a:lnTo>
                  <a:lnTo>
                    <a:pt x="28248" y="1969457"/>
                  </a:lnTo>
                  <a:lnTo>
                    <a:pt x="16941" y="1925774"/>
                  </a:lnTo>
                  <a:lnTo>
                    <a:pt x="8431" y="1881391"/>
                  </a:lnTo>
                  <a:lnTo>
                    <a:pt x="2766" y="1836446"/>
                  </a:lnTo>
                  <a:lnTo>
                    <a:pt x="0" y="1791080"/>
                  </a:lnTo>
                  <a:lnTo>
                    <a:pt x="181" y="1745432"/>
                  </a:lnTo>
                  <a:lnTo>
                    <a:pt x="3360" y="1699642"/>
                  </a:lnTo>
                  <a:lnTo>
                    <a:pt x="9589" y="1653848"/>
                  </a:lnTo>
                  <a:lnTo>
                    <a:pt x="18919" y="1608191"/>
                  </a:lnTo>
                  <a:lnTo>
                    <a:pt x="31399" y="1562810"/>
                  </a:lnTo>
                  <a:lnTo>
                    <a:pt x="47081" y="1517845"/>
                  </a:lnTo>
                  <a:lnTo>
                    <a:pt x="66015" y="1473434"/>
                  </a:lnTo>
                  <a:lnTo>
                    <a:pt x="753720" y="0"/>
                  </a:lnTo>
                </a:path>
                <a:path w="1983104" h="2476500">
                  <a:moveTo>
                    <a:pt x="1982514" y="699894"/>
                  </a:moveTo>
                  <a:lnTo>
                    <a:pt x="1343241" y="2069560"/>
                  </a:lnTo>
                  <a:lnTo>
                    <a:pt x="1321360" y="2112595"/>
                  </a:lnTo>
                  <a:lnTo>
                    <a:pt x="1296965" y="2153494"/>
                  </a:lnTo>
                  <a:lnTo>
                    <a:pt x="1270196" y="2192206"/>
                  </a:lnTo>
                  <a:lnTo>
                    <a:pt x="1241191" y="2228680"/>
                  </a:lnTo>
                  <a:lnTo>
                    <a:pt x="1210091" y="2262865"/>
                  </a:lnTo>
                  <a:lnTo>
                    <a:pt x="1177035" y="2294712"/>
                  </a:lnTo>
                  <a:lnTo>
                    <a:pt x="1142162" y="2324168"/>
                  </a:lnTo>
                  <a:lnTo>
                    <a:pt x="1105612" y="2351184"/>
                  </a:lnTo>
                  <a:lnTo>
                    <a:pt x="1067524" y="2375708"/>
                  </a:lnTo>
                  <a:lnTo>
                    <a:pt x="1028039" y="2397691"/>
                  </a:lnTo>
                  <a:lnTo>
                    <a:pt x="987294" y="2417080"/>
                  </a:lnTo>
                  <a:lnTo>
                    <a:pt x="945431" y="2433826"/>
                  </a:lnTo>
                  <a:lnTo>
                    <a:pt x="902588" y="2447877"/>
                  </a:lnTo>
                  <a:lnTo>
                    <a:pt x="858905" y="2459184"/>
                  </a:lnTo>
                  <a:lnTo>
                    <a:pt x="814522" y="2467694"/>
                  </a:lnTo>
                  <a:lnTo>
                    <a:pt x="769577" y="2473358"/>
                  </a:lnTo>
                  <a:lnTo>
                    <a:pt x="724211" y="2476125"/>
                  </a:lnTo>
                  <a:lnTo>
                    <a:pt x="678563" y="2475944"/>
                  </a:lnTo>
                  <a:lnTo>
                    <a:pt x="632773" y="2472765"/>
                  </a:lnTo>
                  <a:lnTo>
                    <a:pt x="586979" y="2466535"/>
                  </a:lnTo>
                  <a:lnTo>
                    <a:pt x="541322" y="2457206"/>
                  </a:lnTo>
                  <a:lnTo>
                    <a:pt x="495941" y="2444726"/>
                  </a:lnTo>
                  <a:lnTo>
                    <a:pt x="450976" y="2429044"/>
                  </a:lnTo>
                  <a:lnTo>
                    <a:pt x="406565" y="2410110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165711" y="3175"/>
              <a:ext cx="1117600" cy="3144520"/>
            </a:xfrm>
            <a:custGeom>
              <a:avLst/>
              <a:gdLst/>
              <a:ahLst/>
              <a:cxnLst/>
              <a:rect l="l" t="t" r="r" b="b"/>
              <a:pathLst>
                <a:path w="1117600" h="3144520">
                  <a:moveTo>
                    <a:pt x="406565" y="3078054"/>
                  </a:moveTo>
                  <a:lnTo>
                    <a:pt x="363530" y="3056173"/>
                  </a:lnTo>
                  <a:lnTo>
                    <a:pt x="322631" y="3031778"/>
                  </a:lnTo>
                  <a:lnTo>
                    <a:pt x="283919" y="3005009"/>
                  </a:lnTo>
                  <a:lnTo>
                    <a:pt x="247445" y="2976004"/>
                  </a:lnTo>
                  <a:lnTo>
                    <a:pt x="213260" y="2944904"/>
                  </a:lnTo>
                  <a:lnTo>
                    <a:pt x="181413" y="2911848"/>
                  </a:lnTo>
                  <a:lnTo>
                    <a:pt x="151957" y="2876975"/>
                  </a:lnTo>
                  <a:lnTo>
                    <a:pt x="124941" y="2840425"/>
                  </a:lnTo>
                  <a:lnTo>
                    <a:pt x="100417" y="2802337"/>
                  </a:lnTo>
                  <a:lnTo>
                    <a:pt x="78434" y="2762851"/>
                  </a:lnTo>
                  <a:lnTo>
                    <a:pt x="59045" y="2722107"/>
                  </a:lnTo>
                  <a:lnTo>
                    <a:pt x="42299" y="2680244"/>
                  </a:lnTo>
                  <a:lnTo>
                    <a:pt x="28248" y="2637401"/>
                  </a:lnTo>
                  <a:lnTo>
                    <a:pt x="16941" y="2593718"/>
                  </a:lnTo>
                  <a:lnTo>
                    <a:pt x="8431" y="2549335"/>
                  </a:lnTo>
                  <a:lnTo>
                    <a:pt x="2766" y="2504390"/>
                  </a:lnTo>
                  <a:lnTo>
                    <a:pt x="0" y="2459024"/>
                  </a:lnTo>
                  <a:lnTo>
                    <a:pt x="181" y="2413376"/>
                  </a:lnTo>
                  <a:lnTo>
                    <a:pt x="3360" y="2367586"/>
                  </a:lnTo>
                  <a:lnTo>
                    <a:pt x="9589" y="2321792"/>
                  </a:lnTo>
                  <a:lnTo>
                    <a:pt x="18919" y="2276135"/>
                  </a:lnTo>
                  <a:lnTo>
                    <a:pt x="31399" y="2230754"/>
                  </a:lnTo>
                  <a:lnTo>
                    <a:pt x="47081" y="2185789"/>
                  </a:lnTo>
                  <a:lnTo>
                    <a:pt x="66015" y="2141378"/>
                  </a:lnTo>
                  <a:lnTo>
                    <a:pt x="1065474" y="0"/>
                  </a:lnTo>
                </a:path>
                <a:path w="1117600" h="3144520">
                  <a:moveTo>
                    <a:pt x="1117526" y="3010327"/>
                  </a:moveTo>
                  <a:lnTo>
                    <a:pt x="1067524" y="3043658"/>
                  </a:lnTo>
                  <a:lnTo>
                    <a:pt x="1028039" y="3065640"/>
                  </a:lnTo>
                  <a:lnTo>
                    <a:pt x="987294" y="3085029"/>
                  </a:lnTo>
                  <a:lnTo>
                    <a:pt x="945431" y="3101774"/>
                  </a:lnTo>
                  <a:lnTo>
                    <a:pt x="902588" y="3115825"/>
                  </a:lnTo>
                  <a:lnTo>
                    <a:pt x="858905" y="3127131"/>
                  </a:lnTo>
                  <a:lnTo>
                    <a:pt x="814522" y="3135641"/>
                  </a:lnTo>
                  <a:lnTo>
                    <a:pt x="769577" y="3141305"/>
                  </a:lnTo>
                  <a:lnTo>
                    <a:pt x="724211" y="3144071"/>
                  </a:lnTo>
                  <a:lnTo>
                    <a:pt x="678563" y="3143890"/>
                  </a:lnTo>
                  <a:lnTo>
                    <a:pt x="632773" y="3140710"/>
                  </a:lnTo>
                  <a:lnTo>
                    <a:pt x="586979" y="3134480"/>
                  </a:lnTo>
                  <a:lnTo>
                    <a:pt x="541322" y="3125150"/>
                  </a:lnTo>
                  <a:lnTo>
                    <a:pt x="495941" y="3112670"/>
                  </a:lnTo>
                  <a:lnTo>
                    <a:pt x="450976" y="3096988"/>
                  </a:lnTo>
                  <a:lnTo>
                    <a:pt x="406565" y="3078054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0775980" y="5369238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775980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775980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105046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05046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4805" y="89037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4807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4807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5741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5741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0345" y="647700"/>
            <a:ext cx="9728200" cy="5054600"/>
          </a:xfrm>
          <a:custGeom>
            <a:avLst/>
            <a:gdLst/>
            <a:ahLst/>
            <a:cxnLst/>
            <a:rect l="l" t="t" r="r" b="b"/>
            <a:pathLst>
              <a:path w="9728200" h="5054600">
                <a:moveTo>
                  <a:pt x="9374835" y="0"/>
                </a:moveTo>
                <a:lnTo>
                  <a:pt x="353364" y="0"/>
                </a:lnTo>
                <a:lnTo>
                  <a:pt x="305414" y="3225"/>
                </a:lnTo>
                <a:lnTo>
                  <a:pt x="259425" y="12622"/>
                </a:lnTo>
                <a:lnTo>
                  <a:pt x="215818" y="27768"/>
                </a:lnTo>
                <a:lnTo>
                  <a:pt x="175013" y="48244"/>
                </a:lnTo>
                <a:lnTo>
                  <a:pt x="137432" y="73627"/>
                </a:lnTo>
                <a:lnTo>
                  <a:pt x="103497" y="103497"/>
                </a:lnTo>
                <a:lnTo>
                  <a:pt x="73627" y="137432"/>
                </a:lnTo>
                <a:lnTo>
                  <a:pt x="48244" y="175013"/>
                </a:lnTo>
                <a:lnTo>
                  <a:pt x="27768" y="215818"/>
                </a:lnTo>
                <a:lnTo>
                  <a:pt x="12622" y="259425"/>
                </a:lnTo>
                <a:lnTo>
                  <a:pt x="3225" y="305414"/>
                </a:lnTo>
                <a:lnTo>
                  <a:pt x="0" y="353364"/>
                </a:lnTo>
                <a:lnTo>
                  <a:pt x="0" y="4701235"/>
                </a:lnTo>
                <a:lnTo>
                  <a:pt x="3225" y="4749185"/>
                </a:lnTo>
                <a:lnTo>
                  <a:pt x="12622" y="4795174"/>
                </a:lnTo>
                <a:lnTo>
                  <a:pt x="27768" y="4838781"/>
                </a:lnTo>
                <a:lnTo>
                  <a:pt x="48244" y="4879586"/>
                </a:lnTo>
                <a:lnTo>
                  <a:pt x="73627" y="4917167"/>
                </a:lnTo>
                <a:lnTo>
                  <a:pt x="103497" y="4951102"/>
                </a:lnTo>
                <a:lnTo>
                  <a:pt x="137432" y="4980972"/>
                </a:lnTo>
                <a:lnTo>
                  <a:pt x="175013" y="5006355"/>
                </a:lnTo>
                <a:lnTo>
                  <a:pt x="215818" y="5026831"/>
                </a:lnTo>
                <a:lnTo>
                  <a:pt x="259425" y="5041977"/>
                </a:lnTo>
                <a:lnTo>
                  <a:pt x="305414" y="5051374"/>
                </a:lnTo>
                <a:lnTo>
                  <a:pt x="353364" y="5054600"/>
                </a:lnTo>
                <a:lnTo>
                  <a:pt x="9374835" y="5054600"/>
                </a:lnTo>
                <a:lnTo>
                  <a:pt x="9422785" y="5051374"/>
                </a:lnTo>
                <a:lnTo>
                  <a:pt x="9468774" y="5041977"/>
                </a:lnTo>
                <a:lnTo>
                  <a:pt x="9512381" y="5026831"/>
                </a:lnTo>
                <a:lnTo>
                  <a:pt x="9553186" y="5006355"/>
                </a:lnTo>
                <a:lnTo>
                  <a:pt x="9590767" y="4980972"/>
                </a:lnTo>
                <a:lnTo>
                  <a:pt x="9624702" y="4951102"/>
                </a:lnTo>
                <a:lnTo>
                  <a:pt x="9654572" y="4917167"/>
                </a:lnTo>
                <a:lnTo>
                  <a:pt x="9679955" y="4879586"/>
                </a:lnTo>
                <a:lnTo>
                  <a:pt x="9700431" y="4838781"/>
                </a:lnTo>
                <a:lnTo>
                  <a:pt x="9715577" y="4795174"/>
                </a:lnTo>
                <a:lnTo>
                  <a:pt x="9724974" y="4749185"/>
                </a:lnTo>
                <a:lnTo>
                  <a:pt x="9728200" y="4701235"/>
                </a:lnTo>
                <a:lnTo>
                  <a:pt x="9728200" y="353364"/>
                </a:lnTo>
                <a:lnTo>
                  <a:pt x="9724974" y="305414"/>
                </a:lnTo>
                <a:lnTo>
                  <a:pt x="9715577" y="259425"/>
                </a:lnTo>
                <a:lnTo>
                  <a:pt x="9700431" y="215818"/>
                </a:lnTo>
                <a:lnTo>
                  <a:pt x="9679955" y="175013"/>
                </a:lnTo>
                <a:lnTo>
                  <a:pt x="9654572" y="137432"/>
                </a:lnTo>
                <a:lnTo>
                  <a:pt x="9624702" y="103497"/>
                </a:lnTo>
                <a:lnTo>
                  <a:pt x="9590767" y="73627"/>
                </a:lnTo>
                <a:lnTo>
                  <a:pt x="9553186" y="48244"/>
                </a:lnTo>
                <a:lnTo>
                  <a:pt x="9512381" y="27768"/>
                </a:lnTo>
                <a:lnTo>
                  <a:pt x="9468774" y="12622"/>
                </a:lnTo>
                <a:lnTo>
                  <a:pt x="9422785" y="3225"/>
                </a:lnTo>
                <a:lnTo>
                  <a:pt x="9374835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162547" y="2403623"/>
            <a:ext cx="696404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600" b="1" spc="-5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L</a:t>
            </a:r>
            <a:r>
              <a:rPr sz="2600" b="1" spc="-114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as</a:t>
            </a:r>
            <a:r>
              <a:rPr sz="2600" b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600" b="1" spc="-2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ci</a:t>
            </a:r>
            <a:r>
              <a:rPr sz="2600" b="1" spc="-1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n</a:t>
            </a:r>
            <a:r>
              <a:rPr sz="2600" b="1" spc="1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2600" b="1" spc="-5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o</a:t>
            </a:r>
            <a:r>
              <a:rPr sz="2600" b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600" b="1" spc="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2600" b="1" spc="-18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’</a:t>
            </a:r>
            <a:r>
              <a:rPr sz="2600" b="1" spc="-12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s</a:t>
            </a:r>
            <a:r>
              <a:rPr sz="2600" b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600" b="1" spc="-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de</a:t>
            </a:r>
            <a:r>
              <a:rPr sz="2600" b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6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la</a:t>
            </a:r>
            <a:r>
              <a:rPr sz="2600" b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600" b="1" spc="1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26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omunic</a:t>
            </a:r>
            <a:r>
              <a:rPr sz="2600" b="1" spc="-3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a</a:t>
            </a:r>
            <a:r>
              <a:rPr sz="2600" b="1" spc="-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ción</a:t>
            </a:r>
            <a:r>
              <a:rPr sz="2600" b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600" b="1" spc="-2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eficaz</a:t>
            </a:r>
            <a:endParaRPr sz="26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3098664" y="1156543"/>
            <a:ext cx="50920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-90" dirty="0">
                <a:solidFill>
                  <a:srgbClr val="9752F0"/>
                </a:solidFill>
                <a:latin typeface="Montserrat" panose="00000500000000000000" pitchFamily="50" charset="0"/>
              </a:rPr>
              <a:t>Habilidades</a:t>
            </a:r>
            <a:r>
              <a:rPr sz="3600" spc="-210" dirty="0">
                <a:solidFill>
                  <a:srgbClr val="9752F0"/>
                </a:solidFill>
                <a:latin typeface="Montserrat" panose="00000500000000000000" pitchFamily="50" charset="0"/>
              </a:rPr>
              <a:t> </a:t>
            </a:r>
            <a:r>
              <a:rPr sz="3600" spc="-130" dirty="0">
                <a:solidFill>
                  <a:srgbClr val="9752F0"/>
                </a:solidFill>
                <a:latin typeface="Montserrat" panose="00000500000000000000" pitchFamily="50" charset="0"/>
              </a:rPr>
              <a:t>verbales</a:t>
            </a:r>
            <a:endParaRPr sz="3600" dirty="0">
              <a:latin typeface="Montserrat" panose="00000500000000000000" pitchFamily="50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17339" y="4540190"/>
            <a:ext cx="135890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sz="2450" b="1" spc="-1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Cla</a:t>
            </a:r>
            <a:r>
              <a:rPr sz="2450" b="1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450" b="1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id</a:t>
            </a:r>
            <a:r>
              <a:rPr sz="2450" b="1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450" b="1" spc="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</a:t>
            </a:r>
            <a:endParaRPr sz="2450" b="1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56805" y="4540190"/>
            <a:ext cx="158496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sz="2450" b="1" spc="-1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2450" b="1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450" b="1" spc="-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2450" b="1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cisión</a:t>
            </a:r>
            <a:endParaRPr sz="2450" b="1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72696" y="4540190"/>
            <a:ext cx="137985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sz="2450" b="1" spc="-1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Carácter</a:t>
            </a:r>
            <a:endParaRPr sz="2450" b="1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897265" y="4540190"/>
            <a:ext cx="132778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sz="2450" b="1" spc="-1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Cortesía</a:t>
            </a:r>
            <a:endParaRPr sz="2450" b="1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70977" y="4540190"/>
            <a:ext cx="120078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sz="2450" b="1" spc="-1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2450" b="1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ont</a:t>
            </a:r>
            <a:r>
              <a:rPr sz="2450" b="1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450" b="1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ol</a:t>
            </a:r>
            <a:endParaRPr sz="2450" b="1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981827" y="3462493"/>
            <a:ext cx="7545070" cy="922019"/>
            <a:chOff x="1981827" y="3462493"/>
            <a:chExt cx="7545070" cy="922019"/>
          </a:xfrm>
        </p:grpSpPr>
        <p:sp>
          <p:nvSpPr>
            <p:cNvPr id="30" name="object 30"/>
            <p:cNvSpPr/>
            <p:nvPr/>
          </p:nvSpPr>
          <p:spPr>
            <a:xfrm>
              <a:off x="1981822" y="3462502"/>
              <a:ext cx="7545070" cy="922019"/>
            </a:xfrm>
            <a:custGeom>
              <a:avLst/>
              <a:gdLst/>
              <a:ahLst/>
              <a:cxnLst/>
              <a:rect l="l" t="t" r="r" b="b"/>
              <a:pathLst>
                <a:path w="7545070" h="922020">
                  <a:moveTo>
                    <a:pt x="457911" y="748715"/>
                  </a:moveTo>
                  <a:lnTo>
                    <a:pt x="171716" y="748715"/>
                  </a:lnTo>
                  <a:lnTo>
                    <a:pt x="171716" y="777328"/>
                  </a:lnTo>
                  <a:lnTo>
                    <a:pt x="179006" y="822566"/>
                  </a:lnTo>
                  <a:lnTo>
                    <a:pt x="199313" y="861860"/>
                  </a:lnTo>
                  <a:lnTo>
                    <a:pt x="230289" y="892835"/>
                  </a:lnTo>
                  <a:lnTo>
                    <a:pt x="269570" y="913142"/>
                  </a:lnTo>
                  <a:lnTo>
                    <a:pt x="314820" y="920432"/>
                  </a:lnTo>
                  <a:lnTo>
                    <a:pt x="360057" y="913142"/>
                  </a:lnTo>
                  <a:lnTo>
                    <a:pt x="399338" y="892835"/>
                  </a:lnTo>
                  <a:lnTo>
                    <a:pt x="430314" y="861860"/>
                  </a:lnTo>
                  <a:lnTo>
                    <a:pt x="450621" y="822566"/>
                  </a:lnTo>
                  <a:lnTo>
                    <a:pt x="457911" y="777328"/>
                  </a:lnTo>
                  <a:lnTo>
                    <a:pt x="457911" y="748715"/>
                  </a:lnTo>
                  <a:close/>
                </a:path>
                <a:path w="7545070" h="922020">
                  <a:moveTo>
                    <a:pt x="629627" y="319595"/>
                  </a:moveTo>
                  <a:lnTo>
                    <a:pt x="626300" y="274180"/>
                  </a:lnTo>
                  <a:lnTo>
                    <a:pt x="616292" y="228600"/>
                  </a:lnTo>
                  <a:lnTo>
                    <a:pt x="600329" y="186702"/>
                  </a:lnTo>
                  <a:lnTo>
                    <a:pt x="578878" y="147993"/>
                  </a:lnTo>
                  <a:lnTo>
                    <a:pt x="557060" y="119075"/>
                  </a:lnTo>
                  <a:lnTo>
                    <a:pt x="552386" y="112877"/>
                  </a:lnTo>
                  <a:lnTo>
                    <a:pt x="521335" y="81826"/>
                  </a:lnTo>
                  <a:lnTo>
                    <a:pt x="486219" y="55321"/>
                  </a:lnTo>
                  <a:lnTo>
                    <a:pt x="447522" y="33858"/>
                  </a:lnTo>
                  <a:lnTo>
                    <a:pt x="405739" y="17932"/>
                  </a:lnTo>
                  <a:lnTo>
                    <a:pt x="361340" y="8013"/>
                  </a:lnTo>
                  <a:lnTo>
                    <a:pt x="343433" y="6705"/>
                  </a:lnTo>
                  <a:lnTo>
                    <a:pt x="343433" y="147701"/>
                  </a:lnTo>
                  <a:lnTo>
                    <a:pt x="341172" y="158813"/>
                  </a:lnTo>
                  <a:lnTo>
                    <a:pt x="335026" y="167906"/>
                  </a:lnTo>
                  <a:lnTo>
                    <a:pt x="325932" y="174053"/>
                  </a:lnTo>
                  <a:lnTo>
                    <a:pt x="314820" y="176314"/>
                  </a:lnTo>
                  <a:lnTo>
                    <a:pt x="269570" y="183603"/>
                  </a:lnTo>
                  <a:lnTo>
                    <a:pt x="230289" y="203923"/>
                  </a:lnTo>
                  <a:lnTo>
                    <a:pt x="199313" y="234899"/>
                  </a:lnTo>
                  <a:lnTo>
                    <a:pt x="179006" y="274180"/>
                  </a:lnTo>
                  <a:lnTo>
                    <a:pt x="171678" y="319595"/>
                  </a:lnTo>
                  <a:lnTo>
                    <a:pt x="169456" y="330530"/>
                  </a:lnTo>
                  <a:lnTo>
                    <a:pt x="163309" y="339636"/>
                  </a:lnTo>
                  <a:lnTo>
                    <a:pt x="154203" y="345782"/>
                  </a:lnTo>
                  <a:lnTo>
                    <a:pt x="143090" y="348043"/>
                  </a:lnTo>
                  <a:lnTo>
                    <a:pt x="131978" y="345782"/>
                  </a:lnTo>
                  <a:lnTo>
                    <a:pt x="122885" y="339636"/>
                  </a:lnTo>
                  <a:lnTo>
                    <a:pt x="116738" y="330530"/>
                  </a:lnTo>
                  <a:lnTo>
                    <a:pt x="114477" y="319417"/>
                  </a:lnTo>
                  <a:lnTo>
                    <a:pt x="119761" y="273456"/>
                  </a:lnTo>
                  <a:lnTo>
                    <a:pt x="134823" y="231279"/>
                  </a:lnTo>
                  <a:lnTo>
                    <a:pt x="158457" y="194081"/>
                  </a:lnTo>
                  <a:lnTo>
                    <a:pt x="189484" y="163068"/>
                  </a:lnTo>
                  <a:lnTo>
                    <a:pt x="226682" y="139420"/>
                  </a:lnTo>
                  <a:lnTo>
                    <a:pt x="268859" y="124358"/>
                  </a:lnTo>
                  <a:lnTo>
                    <a:pt x="314820" y="119075"/>
                  </a:lnTo>
                  <a:lnTo>
                    <a:pt x="325932" y="121335"/>
                  </a:lnTo>
                  <a:lnTo>
                    <a:pt x="335026" y="127482"/>
                  </a:lnTo>
                  <a:lnTo>
                    <a:pt x="341172" y="136588"/>
                  </a:lnTo>
                  <a:lnTo>
                    <a:pt x="343433" y="147701"/>
                  </a:lnTo>
                  <a:lnTo>
                    <a:pt x="343433" y="6705"/>
                  </a:lnTo>
                  <a:lnTo>
                    <a:pt x="268300" y="8013"/>
                  </a:lnTo>
                  <a:lnTo>
                    <a:pt x="223888" y="17932"/>
                  </a:lnTo>
                  <a:lnTo>
                    <a:pt x="182092" y="33858"/>
                  </a:lnTo>
                  <a:lnTo>
                    <a:pt x="143383" y="55333"/>
                  </a:lnTo>
                  <a:lnTo>
                    <a:pt x="108254" y="81838"/>
                  </a:lnTo>
                  <a:lnTo>
                    <a:pt x="77190" y="112903"/>
                  </a:lnTo>
                  <a:lnTo>
                    <a:pt x="50685" y="148043"/>
                  </a:lnTo>
                  <a:lnTo>
                    <a:pt x="29235" y="186766"/>
                  </a:lnTo>
                  <a:lnTo>
                    <a:pt x="13322" y="228498"/>
                  </a:lnTo>
                  <a:lnTo>
                    <a:pt x="3416" y="272897"/>
                  </a:lnTo>
                  <a:lnTo>
                    <a:pt x="0" y="319417"/>
                  </a:lnTo>
                  <a:lnTo>
                    <a:pt x="3797" y="368452"/>
                  </a:lnTo>
                  <a:lnTo>
                    <a:pt x="14795" y="415086"/>
                  </a:lnTo>
                  <a:lnTo>
                    <a:pt x="32448" y="458749"/>
                  </a:lnTo>
                  <a:lnTo>
                    <a:pt x="56159" y="498830"/>
                  </a:lnTo>
                  <a:lnTo>
                    <a:pt x="83705" y="537108"/>
                  </a:lnTo>
                  <a:lnTo>
                    <a:pt x="110109" y="573811"/>
                  </a:lnTo>
                  <a:lnTo>
                    <a:pt x="134683" y="611162"/>
                  </a:lnTo>
                  <a:lnTo>
                    <a:pt x="155778" y="650024"/>
                  </a:lnTo>
                  <a:lnTo>
                    <a:pt x="171716" y="691299"/>
                  </a:lnTo>
                  <a:lnTo>
                    <a:pt x="457911" y="691299"/>
                  </a:lnTo>
                  <a:lnTo>
                    <a:pt x="457911" y="691476"/>
                  </a:lnTo>
                  <a:lnTo>
                    <a:pt x="473951" y="650125"/>
                  </a:lnTo>
                  <a:lnTo>
                    <a:pt x="495211" y="611047"/>
                  </a:lnTo>
                  <a:lnTo>
                    <a:pt x="519823" y="573659"/>
                  </a:lnTo>
                  <a:lnTo>
                    <a:pt x="545922" y="537286"/>
                  </a:lnTo>
                  <a:lnTo>
                    <a:pt x="559828" y="518210"/>
                  </a:lnTo>
                  <a:lnTo>
                    <a:pt x="566813" y="508457"/>
                  </a:lnTo>
                  <a:lnTo>
                    <a:pt x="597179" y="458851"/>
                  </a:lnTo>
                  <a:lnTo>
                    <a:pt x="614819" y="415213"/>
                  </a:lnTo>
                  <a:lnTo>
                    <a:pt x="625830" y="368617"/>
                  </a:lnTo>
                  <a:lnTo>
                    <a:pt x="627418" y="348043"/>
                  </a:lnTo>
                  <a:lnTo>
                    <a:pt x="629627" y="319595"/>
                  </a:lnTo>
                  <a:close/>
                </a:path>
                <a:path w="7545070" h="922020">
                  <a:moveTo>
                    <a:pt x="2616098" y="861529"/>
                  </a:moveTo>
                  <a:lnTo>
                    <a:pt x="2611882" y="839889"/>
                  </a:lnTo>
                  <a:lnTo>
                    <a:pt x="2599271" y="820877"/>
                  </a:lnTo>
                  <a:lnTo>
                    <a:pt x="2453309" y="674801"/>
                  </a:lnTo>
                  <a:lnTo>
                    <a:pt x="2410269" y="631723"/>
                  </a:lnTo>
                  <a:lnTo>
                    <a:pt x="2372068" y="593496"/>
                  </a:lnTo>
                  <a:lnTo>
                    <a:pt x="2396833" y="554799"/>
                  </a:lnTo>
                  <a:lnTo>
                    <a:pt x="2416797" y="513029"/>
                  </a:lnTo>
                  <a:lnTo>
                    <a:pt x="2431554" y="468604"/>
                  </a:lnTo>
                  <a:lnTo>
                    <a:pt x="2440711" y="421894"/>
                  </a:lnTo>
                  <a:lnTo>
                    <a:pt x="2443848" y="373291"/>
                  </a:lnTo>
                  <a:lnTo>
                    <a:pt x="2440940" y="326453"/>
                  </a:lnTo>
                  <a:lnTo>
                    <a:pt x="2432456" y="281355"/>
                  </a:lnTo>
                  <a:lnTo>
                    <a:pt x="2418727" y="238353"/>
                  </a:lnTo>
                  <a:lnTo>
                    <a:pt x="2400122" y="197777"/>
                  </a:lnTo>
                  <a:lnTo>
                    <a:pt x="2376982" y="159994"/>
                  </a:lnTo>
                  <a:lnTo>
                    <a:pt x="2349652" y="125349"/>
                  </a:lnTo>
                  <a:lnTo>
                    <a:pt x="2339162" y="114858"/>
                  </a:lnTo>
                  <a:lnTo>
                    <a:pt x="2328989" y="104686"/>
                  </a:lnTo>
                  <a:lnTo>
                    <a:pt x="2328989" y="373291"/>
                  </a:lnTo>
                  <a:lnTo>
                    <a:pt x="2324824" y="419735"/>
                  </a:lnTo>
                  <a:lnTo>
                    <a:pt x="2312822" y="463461"/>
                  </a:lnTo>
                  <a:lnTo>
                    <a:pt x="2293709" y="503720"/>
                  </a:lnTo>
                  <a:lnTo>
                    <a:pt x="2268207" y="539788"/>
                  </a:lnTo>
                  <a:lnTo>
                    <a:pt x="2237067" y="570941"/>
                  </a:lnTo>
                  <a:lnTo>
                    <a:pt x="2200999" y="596430"/>
                  </a:lnTo>
                  <a:lnTo>
                    <a:pt x="2160740" y="615556"/>
                  </a:lnTo>
                  <a:lnTo>
                    <a:pt x="2117013" y="627557"/>
                  </a:lnTo>
                  <a:lnTo>
                    <a:pt x="2070557" y="631723"/>
                  </a:lnTo>
                  <a:lnTo>
                    <a:pt x="2024100" y="627557"/>
                  </a:lnTo>
                  <a:lnTo>
                    <a:pt x="1980387" y="615556"/>
                  </a:lnTo>
                  <a:lnTo>
                    <a:pt x="1940128" y="596430"/>
                  </a:lnTo>
                  <a:lnTo>
                    <a:pt x="1904060" y="570941"/>
                  </a:lnTo>
                  <a:lnTo>
                    <a:pt x="1872907" y="539788"/>
                  </a:lnTo>
                  <a:lnTo>
                    <a:pt x="1847405" y="503720"/>
                  </a:lnTo>
                  <a:lnTo>
                    <a:pt x="1828292" y="463461"/>
                  </a:lnTo>
                  <a:lnTo>
                    <a:pt x="1816290" y="419735"/>
                  </a:lnTo>
                  <a:lnTo>
                    <a:pt x="1812124" y="373291"/>
                  </a:lnTo>
                  <a:lnTo>
                    <a:pt x="1816290" y="326834"/>
                  </a:lnTo>
                  <a:lnTo>
                    <a:pt x="1828292" y="283108"/>
                  </a:lnTo>
                  <a:lnTo>
                    <a:pt x="1847405" y="242849"/>
                  </a:lnTo>
                  <a:lnTo>
                    <a:pt x="1872907" y="206781"/>
                  </a:lnTo>
                  <a:lnTo>
                    <a:pt x="1904060" y="175628"/>
                  </a:lnTo>
                  <a:lnTo>
                    <a:pt x="1940128" y="150139"/>
                  </a:lnTo>
                  <a:lnTo>
                    <a:pt x="1980387" y="131025"/>
                  </a:lnTo>
                  <a:lnTo>
                    <a:pt x="2024100" y="119024"/>
                  </a:lnTo>
                  <a:lnTo>
                    <a:pt x="2070557" y="114858"/>
                  </a:lnTo>
                  <a:lnTo>
                    <a:pt x="2117013" y="119024"/>
                  </a:lnTo>
                  <a:lnTo>
                    <a:pt x="2160740" y="131025"/>
                  </a:lnTo>
                  <a:lnTo>
                    <a:pt x="2200999" y="150139"/>
                  </a:lnTo>
                  <a:lnTo>
                    <a:pt x="2237067" y="175628"/>
                  </a:lnTo>
                  <a:lnTo>
                    <a:pt x="2268207" y="206781"/>
                  </a:lnTo>
                  <a:lnTo>
                    <a:pt x="2293709" y="242849"/>
                  </a:lnTo>
                  <a:lnTo>
                    <a:pt x="2312822" y="283108"/>
                  </a:lnTo>
                  <a:lnTo>
                    <a:pt x="2324824" y="326834"/>
                  </a:lnTo>
                  <a:lnTo>
                    <a:pt x="2328989" y="373291"/>
                  </a:lnTo>
                  <a:lnTo>
                    <a:pt x="2328989" y="104686"/>
                  </a:lnTo>
                  <a:lnTo>
                    <a:pt x="2283853" y="66865"/>
                  </a:lnTo>
                  <a:lnTo>
                    <a:pt x="2246071" y="43726"/>
                  </a:lnTo>
                  <a:lnTo>
                    <a:pt x="2205494" y="25120"/>
                  </a:lnTo>
                  <a:lnTo>
                    <a:pt x="2162492" y="11391"/>
                  </a:lnTo>
                  <a:lnTo>
                    <a:pt x="2117394" y="2908"/>
                  </a:lnTo>
                  <a:lnTo>
                    <a:pt x="2070557" y="0"/>
                  </a:lnTo>
                  <a:lnTo>
                    <a:pt x="2023719" y="2908"/>
                  </a:lnTo>
                  <a:lnTo>
                    <a:pt x="1978634" y="11391"/>
                  </a:lnTo>
                  <a:lnTo>
                    <a:pt x="1935619" y="25120"/>
                  </a:lnTo>
                  <a:lnTo>
                    <a:pt x="1895055" y="43726"/>
                  </a:lnTo>
                  <a:lnTo>
                    <a:pt x="1857273" y="66865"/>
                  </a:lnTo>
                  <a:lnTo>
                    <a:pt x="1822627" y="94195"/>
                  </a:lnTo>
                  <a:lnTo>
                    <a:pt x="1791462" y="125349"/>
                  </a:lnTo>
                  <a:lnTo>
                    <a:pt x="1764131" y="159994"/>
                  </a:lnTo>
                  <a:lnTo>
                    <a:pt x="1740992" y="197777"/>
                  </a:lnTo>
                  <a:lnTo>
                    <a:pt x="1722386" y="238353"/>
                  </a:lnTo>
                  <a:lnTo>
                    <a:pt x="1708670" y="281355"/>
                  </a:lnTo>
                  <a:lnTo>
                    <a:pt x="1700174" y="326453"/>
                  </a:lnTo>
                  <a:lnTo>
                    <a:pt x="1697266" y="373291"/>
                  </a:lnTo>
                  <a:lnTo>
                    <a:pt x="1700174" y="420128"/>
                  </a:lnTo>
                  <a:lnTo>
                    <a:pt x="1708670" y="465213"/>
                  </a:lnTo>
                  <a:lnTo>
                    <a:pt x="1722386" y="508228"/>
                  </a:lnTo>
                  <a:lnTo>
                    <a:pt x="1740992" y="548792"/>
                  </a:lnTo>
                  <a:lnTo>
                    <a:pt x="1764131" y="586574"/>
                  </a:lnTo>
                  <a:lnTo>
                    <a:pt x="1791462" y="621220"/>
                  </a:lnTo>
                  <a:lnTo>
                    <a:pt x="1822627" y="652386"/>
                  </a:lnTo>
                  <a:lnTo>
                    <a:pt x="1857273" y="679716"/>
                  </a:lnTo>
                  <a:lnTo>
                    <a:pt x="1895055" y="702856"/>
                  </a:lnTo>
                  <a:lnTo>
                    <a:pt x="1935619" y="721461"/>
                  </a:lnTo>
                  <a:lnTo>
                    <a:pt x="1978634" y="735177"/>
                  </a:lnTo>
                  <a:lnTo>
                    <a:pt x="2023719" y="743673"/>
                  </a:lnTo>
                  <a:lnTo>
                    <a:pt x="2070557" y="746582"/>
                  </a:lnTo>
                  <a:lnTo>
                    <a:pt x="2119160" y="743458"/>
                  </a:lnTo>
                  <a:lnTo>
                    <a:pt x="2165870" y="734339"/>
                  </a:lnTo>
                  <a:lnTo>
                    <a:pt x="2210308" y="719607"/>
                  </a:lnTo>
                  <a:lnTo>
                    <a:pt x="2252065" y="699630"/>
                  </a:lnTo>
                  <a:lnTo>
                    <a:pt x="2290762" y="674801"/>
                  </a:lnTo>
                  <a:lnTo>
                    <a:pt x="2517965" y="902182"/>
                  </a:lnTo>
                  <a:lnTo>
                    <a:pt x="2536990" y="914793"/>
                  </a:lnTo>
                  <a:lnTo>
                    <a:pt x="2558618" y="918997"/>
                  </a:lnTo>
                  <a:lnTo>
                    <a:pt x="2580259" y="914793"/>
                  </a:lnTo>
                  <a:lnTo>
                    <a:pt x="2599271" y="902182"/>
                  </a:lnTo>
                  <a:lnTo>
                    <a:pt x="2611882" y="883170"/>
                  </a:lnTo>
                  <a:lnTo>
                    <a:pt x="2616098" y="861529"/>
                  </a:lnTo>
                  <a:close/>
                </a:path>
                <a:path w="7545070" h="922020">
                  <a:moveTo>
                    <a:pt x="4303611" y="136004"/>
                  </a:moveTo>
                  <a:lnTo>
                    <a:pt x="4005440" y="226288"/>
                  </a:lnTo>
                  <a:lnTo>
                    <a:pt x="4005440" y="692035"/>
                  </a:lnTo>
                  <a:lnTo>
                    <a:pt x="3991368" y="724230"/>
                  </a:lnTo>
                  <a:lnTo>
                    <a:pt x="3967175" y="746201"/>
                  </a:lnTo>
                  <a:lnTo>
                    <a:pt x="3936085" y="756234"/>
                  </a:lnTo>
                  <a:lnTo>
                    <a:pt x="3901325" y="752614"/>
                  </a:lnTo>
                  <a:lnTo>
                    <a:pt x="3872649" y="736257"/>
                  </a:lnTo>
                  <a:lnTo>
                    <a:pt x="3853383" y="710196"/>
                  </a:lnTo>
                  <a:lnTo>
                    <a:pt x="3845547" y="678497"/>
                  </a:lnTo>
                  <a:lnTo>
                    <a:pt x="3851237" y="645172"/>
                  </a:lnTo>
                  <a:lnTo>
                    <a:pt x="4005440" y="692035"/>
                  </a:lnTo>
                  <a:lnTo>
                    <a:pt x="4005440" y="226288"/>
                  </a:lnTo>
                  <a:lnTo>
                    <a:pt x="3602799" y="348195"/>
                  </a:lnTo>
                  <a:lnTo>
                    <a:pt x="3601440" y="344487"/>
                  </a:lnTo>
                  <a:lnTo>
                    <a:pt x="3600526" y="342620"/>
                  </a:lnTo>
                  <a:lnTo>
                    <a:pt x="3600056" y="340652"/>
                  </a:lnTo>
                  <a:lnTo>
                    <a:pt x="3590404" y="319620"/>
                  </a:lnTo>
                  <a:lnTo>
                    <a:pt x="3574300" y="305054"/>
                  </a:lnTo>
                  <a:lnTo>
                    <a:pt x="3553828" y="298183"/>
                  </a:lnTo>
                  <a:lnTo>
                    <a:pt x="3531095" y="300240"/>
                  </a:lnTo>
                  <a:lnTo>
                    <a:pt x="3515245" y="307962"/>
                  </a:lnTo>
                  <a:lnTo>
                    <a:pt x="3503676" y="320268"/>
                  </a:lnTo>
                  <a:lnTo>
                    <a:pt x="3496589" y="336956"/>
                  </a:lnTo>
                  <a:lnTo>
                    <a:pt x="3494163" y="357784"/>
                  </a:lnTo>
                  <a:lnTo>
                    <a:pt x="3494201" y="565772"/>
                  </a:lnTo>
                  <a:lnTo>
                    <a:pt x="3506889" y="603478"/>
                  </a:lnTo>
                  <a:lnTo>
                    <a:pt x="3547389" y="621195"/>
                  </a:lnTo>
                  <a:lnTo>
                    <a:pt x="3562185" y="619620"/>
                  </a:lnTo>
                  <a:lnTo>
                    <a:pt x="3592258" y="595528"/>
                  </a:lnTo>
                  <a:lnTo>
                    <a:pt x="3600361" y="579589"/>
                  </a:lnTo>
                  <a:lnTo>
                    <a:pt x="3604526" y="571271"/>
                  </a:lnTo>
                  <a:lnTo>
                    <a:pt x="3772789" y="623049"/>
                  </a:lnTo>
                  <a:lnTo>
                    <a:pt x="3765639" y="681228"/>
                  </a:lnTo>
                  <a:lnTo>
                    <a:pt x="3775418" y="732307"/>
                  </a:lnTo>
                  <a:lnTo>
                    <a:pt x="3798735" y="774801"/>
                  </a:lnTo>
                  <a:lnTo>
                    <a:pt x="3832174" y="807199"/>
                  </a:lnTo>
                  <a:lnTo>
                    <a:pt x="3872357" y="828027"/>
                  </a:lnTo>
                  <a:lnTo>
                    <a:pt x="3927576" y="837349"/>
                  </a:lnTo>
                  <a:lnTo>
                    <a:pt x="3955097" y="834771"/>
                  </a:lnTo>
                  <a:lnTo>
                    <a:pt x="4017937" y="809383"/>
                  </a:lnTo>
                  <a:lnTo>
                    <a:pt x="4065955" y="756234"/>
                  </a:lnTo>
                  <a:lnTo>
                    <a:pt x="4083456" y="715860"/>
                  </a:lnTo>
                  <a:lnTo>
                    <a:pt x="4303611" y="782904"/>
                  </a:lnTo>
                  <a:lnTo>
                    <a:pt x="4303611" y="715860"/>
                  </a:lnTo>
                  <a:lnTo>
                    <a:pt x="4303611" y="645172"/>
                  </a:lnTo>
                  <a:lnTo>
                    <a:pt x="4303611" y="571271"/>
                  </a:lnTo>
                  <a:lnTo>
                    <a:pt x="4303611" y="348195"/>
                  </a:lnTo>
                  <a:lnTo>
                    <a:pt x="4303611" y="136004"/>
                  </a:lnTo>
                  <a:close/>
                </a:path>
                <a:path w="7545070" h="922020">
                  <a:moveTo>
                    <a:pt x="4467237" y="134747"/>
                  </a:moveTo>
                  <a:lnTo>
                    <a:pt x="4466437" y="129070"/>
                  </a:lnTo>
                  <a:lnTo>
                    <a:pt x="4457636" y="104698"/>
                  </a:lnTo>
                  <a:lnTo>
                    <a:pt x="4440771" y="88353"/>
                  </a:lnTo>
                  <a:lnTo>
                    <a:pt x="4418279" y="81470"/>
                  </a:lnTo>
                  <a:lnTo>
                    <a:pt x="4392638" y="85496"/>
                  </a:lnTo>
                  <a:lnTo>
                    <a:pt x="4378134" y="93751"/>
                  </a:lnTo>
                  <a:lnTo>
                    <a:pt x="4367822" y="106070"/>
                  </a:lnTo>
                  <a:lnTo>
                    <a:pt x="4361637" y="122542"/>
                  </a:lnTo>
                  <a:lnTo>
                    <a:pt x="4359592" y="143243"/>
                  </a:lnTo>
                  <a:lnTo>
                    <a:pt x="4359643" y="781100"/>
                  </a:lnTo>
                  <a:lnTo>
                    <a:pt x="4377321" y="824433"/>
                  </a:lnTo>
                  <a:lnTo>
                    <a:pt x="4410621" y="837463"/>
                  </a:lnTo>
                  <a:lnTo>
                    <a:pt x="4428033" y="835990"/>
                  </a:lnTo>
                  <a:lnTo>
                    <a:pt x="4463808" y="801966"/>
                  </a:lnTo>
                  <a:lnTo>
                    <a:pt x="4467212" y="460121"/>
                  </a:lnTo>
                  <a:lnTo>
                    <a:pt x="4467237" y="134747"/>
                  </a:lnTo>
                  <a:close/>
                </a:path>
                <a:path w="7545070" h="922020">
                  <a:moveTo>
                    <a:pt x="5530494" y="530555"/>
                  </a:moveTo>
                  <a:lnTo>
                    <a:pt x="5528754" y="491807"/>
                  </a:lnTo>
                  <a:lnTo>
                    <a:pt x="5522646" y="437654"/>
                  </a:lnTo>
                  <a:lnTo>
                    <a:pt x="5512219" y="392226"/>
                  </a:lnTo>
                  <a:lnTo>
                    <a:pt x="5470271" y="335635"/>
                  </a:lnTo>
                  <a:lnTo>
                    <a:pt x="5404536" y="310324"/>
                  </a:lnTo>
                  <a:lnTo>
                    <a:pt x="5362181" y="307505"/>
                  </a:lnTo>
                  <a:lnTo>
                    <a:pt x="5340845" y="307555"/>
                  </a:lnTo>
                  <a:lnTo>
                    <a:pt x="5290998" y="310172"/>
                  </a:lnTo>
                  <a:lnTo>
                    <a:pt x="5229364" y="330784"/>
                  </a:lnTo>
                  <a:lnTo>
                    <a:pt x="5183390" y="380898"/>
                  </a:lnTo>
                  <a:lnTo>
                    <a:pt x="5167693" y="443763"/>
                  </a:lnTo>
                  <a:lnTo>
                    <a:pt x="5162562" y="500481"/>
                  </a:lnTo>
                  <a:lnTo>
                    <a:pt x="5161331" y="528904"/>
                  </a:lnTo>
                  <a:lnTo>
                    <a:pt x="5164785" y="562305"/>
                  </a:lnTo>
                  <a:lnTo>
                    <a:pt x="5177129" y="590575"/>
                  </a:lnTo>
                  <a:lnTo>
                    <a:pt x="5197907" y="613664"/>
                  </a:lnTo>
                  <a:lnTo>
                    <a:pt x="5226647" y="631532"/>
                  </a:lnTo>
                  <a:lnTo>
                    <a:pt x="5232743" y="634390"/>
                  </a:lnTo>
                  <a:lnTo>
                    <a:pt x="5234813" y="637921"/>
                  </a:lnTo>
                  <a:lnTo>
                    <a:pt x="5234622" y="742454"/>
                  </a:lnTo>
                  <a:lnTo>
                    <a:pt x="5234686" y="832967"/>
                  </a:lnTo>
                  <a:lnTo>
                    <a:pt x="5241061" y="868908"/>
                  </a:lnTo>
                  <a:lnTo>
                    <a:pt x="5258562" y="896531"/>
                  </a:lnTo>
                  <a:lnTo>
                    <a:pt x="5285867" y="914488"/>
                  </a:lnTo>
                  <a:lnTo>
                    <a:pt x="5321617" y="921410"/>
                  </a:lnTo>
                  <a:lnTo>
                    <a:pt x="5346649" y="921753"/>
                  </a:lnTo>
                  <a:lnTo>
                    <a:pt x="5371668" y="921385"/>
                  </a:lnTo>
                  <a:lnTo>
                    <a:pt x="5411203" y="912355"/>
                  </a:lnTo>
                  <a:lnTo>
                    <a:pt x="5441772" y="885685"/>
                  </a:lnTo>
                  <a:lnTo>
                    <a:pt x="5456364" y="844994"/>
                  </a:lnTo>
                  <a:lnTo>
                    <a:pt x="5457126" y="830224"/>
                  </a:lnTo>
                  <a:lnTo>
                    <a:pt x="5456974" y="638708"/>
                  </a:lnTo>
                  <a:lnTo>
                    <a:pt x="5458053" y="634530"/>
                  </a:lnTo>
                  <a:lnTo>
                    <a:pt x="5464530" y="631609"/>
                  </a:lnTo>
                  <a:lnTo>
                    <a:pt x="5493169" y="614235"/>
                  </a:lnTo>
                  <a:lnTo>
                    <a:pt x="5513819" y="591527"/>
                  </a:lnTo>
                  <a:lnTo>
                    <a:pt x="5526316" y="563600"/>
                  </a:lnTo>
                  <a:lnTo>
                    <a:pt x="5530494" y="530555"/>
                  </a:lnTo>
                  <a:close/>
                </a:path>
                <a:path w="7545070" h="922020">
                  <a:moveTo>
                    <a:pt x="5996838" y="637514"/>
                  </a:moveTo>
                  <a:lnTo>
                    <a:pt x="5927953" y="389991"/>
                  </a:lnTo>
                  <a:lnTo>
                    <a:pt x="5888317" y="330377"/>
                  </a:lnTo>
                  <a:lnTo>
                    <a:pt x="5820473" y="307733"/>
                  </a:lnTo>
                  <a:lnTo>
                    <a:pt x="5791733" y="307505"/>
                  </a:lnTo>
                  <a:lnTo>
                    <a:pt x="5762993" y="307822"/>
                  </a:lnTo>
                  <a:lnTo>
                    <a:pt x="5700077" y="328498"/>
                  </a:lnTo>
                  <a:lnTo>
                    <a:pt x="5661596" y="381698"/>
                  </a:lnTo>
                  <a:lnTo>
                    <a:pt x="5649874" y="420014"/>
                  </a:lnTo>
                  <a:lnTo>
                    <a:pt x="5638660" y="458495"/>
                  </a:lnTo>
                  <a:lnTo>
                    <a:pt x="5602973" y="583603"/>
                  </a:lnTo>
                  <a:lnTo>
                    <a:pt x="5590489" y="631888"/>
                  </a:lnTo>
                  <a:lnTo>
                    <a:pt x="5590235" y="655523"/>
                  </a:lnTo>
                  <a:lnTo>
                    <a:pt x="5599442" y="675627"/>
                  </a:lnTo>
                  <a:lnTo>
                    <a:pt x="5616359" y="690156"/>
                  </a:lnTo>
                  <a:lnTo>
                    <a:pt x="5639219" y="697077"/>
                  </a:lnTo>
                  <a:lnTo>
                    <a:pt x="5647436" y="697674"/>
                  </a:lnTo>
                  <a:lnTo>
                    <a:pt x="5655678" y="697915"/>
                  </a:lnTo>
                  <a:lnTo>
                    <a:pt x="5663933" y="697903"/>
                  </a:lnTo>
                  <a:lnTo>
                    <a:pt x="5679516" y="697509"/>
                  </a:lnTo>
                  <a:lnTo>
                    <a:pt x="5682170" y="699935"/>
                  </a:lnTo>
                  <a:lnTo>
                    <a:pt x="5681865" y="724217"/>
                  </a:lnTo>
                  <a:lnTo>
                    <a:pt x="5681904" y="774509"/>
                  </a:lnTo>
                  <a:lnTo>
                    <a:pt x="5681980" y="834123"/>
                  </a:lnTo>
                  <a:lnTo>
                    <a:pt x="5705856" y="896543"/>
                  </a:lnTo>
                  <a:lnTo>
                    <a:pt x="5767883" y="921372"/>
                  </a:lnTo>
                  <a:lnTo>
                    <a:pt x="5807011" y="921702"/>
                  </a:lnTo>
                  <a:lnTo>
                    <a:pt x="5820041" y="921334"/>
                  </a:lnTo>
                  <a:lnTo>
                    <a:pt x="5858980" y="912126"/>
                  </a:lnTo>
                  <a:lnTo>
                    <a:pt x="5889053" y="885685"/>
                  </a:lnTo>
                  <a:lnTo>
                    <a:pt x="5903595" y="845794"/>
                  </a:lnTo>
                  <a:lnTo>
                    <a:pt x="5904433" y="741108"/>
                  </a:lnTo>
                  <a:lnTo>
                    <a:pt x="5903887" y="699808"/>
                  </a:lnTo>
                  <a:lnTo>
                    <a:pt x="5907532" y="696607"/>
                  </a:lnTo>
                  <a:lnTo>
                    <a:pt x="5925007" y="698461"/>
                  </a:lnTo>
                  <a:lnTo>
                    <a:pt x="5939256" y="697801"/>
                  </a:lnTo>
                  <a:lnTo>
                    <a:pt x="5949912" y="696823"/>
                  </a:lnTo>
                  <a:lnTo>
                    <a:pt x="5990120" y="669683"/>
                  </a:lnTo>
                  <a:lnTo>
                    <a:pt x="5996013" y="654202"/>
                  </a:lnTo>
                  <a:lnTo>
                    <a:pt x="5996838" y="637514"/>
                  </a:lnTo>
                  <a:close/>
                </a:path>
                <a:path w="7545070" h="922020">
                  <a:moveTo>
                    <a:pt x="7061086" y="104140"/>
                  </a:moveTo>
                  <a:lnTo>
                    <a:pt x="7053250" y="65417"/>
                  </a:lnTo>
                  <a:lnTo>
                    <a:pt x="7031914" y="33782"/>
                  </a:lnTo>
                  <a:lnTo>
                    <a:pt x="7000265" y="12433"/>
                  </a:lnTo>
                  <a:lnTo>
                    <a:pt x="6961543" y="4597"/>
                  </a:lnTo>
                  <a:lnTo>
                    <a:pt x="6925145" y="11468"/>
                  </a:lnTo>
                  <a:lnTo>
                    <a:pt x="6894766" y="30289"/>
                  </a:lnTo>
                  <a:lnTo>
                    <a:pt x="6873024" y="58445"/>
                  </a:lnTo>
                  <a:lnTo>
                    <a:pt x="6862534" y="93294"/>
                  </a:lnTo>
                  <a:lnTo>
                    <a:pt x="6828345" y="108331"/>
                  </a:lnTo>
                  <a:lnTo>
                    <a:pt x="6801142" y="133223"/>
                  </a:lnTo>
                  <a:lnTo>
                    <a:pt x="6783171" y="165760"/>
                  </a:lnTo>
                  <a:lnTo>
                    <a:pt x="6776682" y="203669"/>
                  </a:lnTo>
                  <a:lnTo>
                    <a:pt x="6776948" y="211632"/>
                  </a:lnTo>
                  <a:lnTo>
                    <a:pt x="6777749" y="219481"/>
                  </a:lnTo>
                  <a:lnTo>
                    <a:pt x="6779082" y="227152"/>
                  </a:lnTo>
                  <a:lnTo>
                    <a:pt x="6780949" y="234607"/>
                  </a:lnTo>
                  <a:lnTo>
                    <a:pt x="6745351" y="249047"/>
                  </a:lnTo>
                  <a:lnTo>
                    <a:pt x="6716966" y="273977"/>
                  </a:lnTo>
                  <a:lnTo>
                    <a:pt x="6698158" y="307047"/>
                  </a:lnTo>
                  <a:lnTo>
                    <a:pt x="6691363" y="345871"/>
                  </a:lnTo>
                  <a:lnTo>
                    <a:pt x="6693014" y="365429"/>
                  </a:lnTo>
                  <a:lnTo>
                    <a:pt x="6697827" y="383895"/>
                  </a:lnTo>
                  <a:lnTo>
                    <a:pt x="6705536" y="400989"/>
                  </a:lnTo>
                  <a:lnTo>
                    <a:pt x="6715900" y="416433"/>
                  </a:lnTo>
                  <a:lnTo>
                    <a:pt x="6682854" y="438150"/>
                  </a:lnTo>
                  <a:lnTo>
                    <a:pt x="6657124" y="467969"/>
                  </a:lnTo>
                  <a:lnTo>
                    <a:pt x="6640436" y="504151"/>
                  </a:lnTo>
                  <a:lnTo>
                    <a:pt x="6634493" y="544944"/>
                  </a:lnTo>
                  <a:lnTo>
                    <a:pt x="6641274" y="588518"/>
                  </a:lnTo>
                  <a:lnTo>
                    <a:pt x="6660223" y="626630"/>
                  </a:lnTo>
                  <a:lnTo>
                    <a:pt x="6689230" y="657136"/>
                  </a:lnTo>
                  <a:lnTo>
                    <a:pt x="6726212" y="677900"/>
                  </a:lnTo>
                  <a:lnTo>
                    <a:pt x="6723481" y="686892"/>
                  </a:lnTo>
                  <a:lnTo>
                    <a:pt x="6721475" y="696214"/>
                  </a:lnTo>
                  <a:lnTo>
                    <a:pt x="6720230" y="705802"/>
                  </a:lnTo>
                  <a:lnTo>
                    <a:pt x="6719811" y="715581"/>
                  </a:lnTo>
                  <a:lnTo>
                    <a:pt x="6728765" y="759841"/>
                  </a:lnTo>
                  <a:lnTo>
                    <a:pt x="6753161" y="795997"/>
                  </a:lnTo>
                  <a:lnTo>
                    <a:pt x="6789318" y="820407"/>
                  </a:lnTo>
                  <a:lnTo>
                    <a:pt x="6833565" y="829348"/>
                  </a:lnTo>
                  <a:lnTo>
                    <a:pt x="6840995" y="829119"/>
                  </a:lnTo>
                  <a:lnTo>
                    <a:pt x="6848322" y="828421"/>
                  </a:lnTo>
                  <a:lnTo>
                    <a:pt x="6855511" y="827252"/>
                  </a:lnTo>
                  <a:lnTo>
                    <a:pt x="6862534" y="825614"/>
                  </a:lnTo>
                  <a:lnTo>
                    <a:pt x="6873024" y="860679"/>
                  </a:lnTo>
                  <a:lnTo>
                    <a:pt x="6894766" y="888936"/>
                  </a:lnTo>
                  <a:lnTo>
                    <a:pt x="6925145" y="907796"/>
                  </a:lnTo>
                  <a:lnTo>
                    <a:pt x="6961543" y="914654"/>
                  </a:lnTo>
                  <a:lnTo>
                    <a:pt x="7000265" y="906830"/>
                  </a:lnTo>
                  <a:lnTo>
                    <a:pt x="7031914" y="885494"/>
                  </a:lnTo>
                  <a:lnTo>
                    <a:pt x="7053250" y="853859"/>
                  </a:lnTo>
                  <a:lnTo>
                    <a:pt x="7058965" y="825614"/>
                  </a:lnTo>
                  <a:lnTo>
                    <a:pt x="7061086" y="815124"/>
                  </a:lnTo>
                  <a:lnTo>
                    <a:pt x="7061086" y="104140"/>
                  </a:lnTo>
                  <a:close/>
                </a:path>
                <a:path w="7545070" h="922020">
                  <a:moveTo>
                    <a:pt x="7544549" y="544944"/>
                  </a:moveTo>
                  <a:lnTo>
                    <a:pt x="7538606" y="504151"/>
                  </a:lnTo>
                  <a:lnTo>
                    <a:pt x="7521905" y="467969"/>
                  </a:lnTo>
                  <a:lnTo>
                    <a:pt x="7496188" y="438150"/>
                  </a:lnTo>
                  <a:lnTo>
                    <a:pt x="7463142" y="416433"/>
                  </a:lnTo>
                  <a:lnTo>
                    <a:pt x="7473505" y="400989"/>
                  </a:lnTo>
                  <a:lnTo>
                    <a:pt x="7481214" y="383895"/>
                  </a:lnTo>
                  <a:lnTo>
                    <a:pt x="7486015" y="365429"/>
                  </a:lnTo>
                  <a:lnTo>
                    <a:pt x="7487679" y="345871"/>
                  </a:lnTo>
                  <a:lnTo>
                    <a:pt x="7480871" y="307022"/>
                  </a:lnTo>
                  <a:lnTo>
                    <a:pt x="7462075" y="273913"/>
                  </a:lnTo>
                  <a:lnTo>
                    <a:pt x="7433691" y="248970"/>
                  </a:lnTo>
                  <a:lnTo>
                    <a:pt x="7398093" y="234607"/>
                  </a:lnTo>
                  <a:lnTo>
                    <a:pt x="7399960" y="227152"/>
                  </a:lnTo>
                  <a:lnTo>
                    <a:pt x="7401293" y="219481"/>
                  </a:lnTo>
                  <a:lnTo>
                    <a:pt x="7402093" y="211632"/>
                  </a:lnTo>
                  <a:lnTo>
                    <a:pt x="7402360" y="203669"/>
                  </a:lnTo>
                  <a:lnTo>
                    <a:pt x="7395896" y="165684"/>
                  </a:lnTo>
                  <a:lnTo>
                    <a:pt x="7377963" y="133159"/>
                  </a:lnTo>
                  <a:lnTo>
                    <a:pt x="7350773" y="108305"/>
                  </a:lnTo>
                  <a:lnTo>
                    <a:pt x="7316508" y="93294"/>
                  </a:lnTo>
                  <a:lnTo>
                    <a:pt x="7305929" y="58445"/>
                  </a:lnTo>
                  <a:lnTo>
                    <a:pt x="7284199" y="30289"/>
                  </a:lnTo>
                  <a:lnTo>
                    <a:pt x="7253859" y="11468"/>
                  </a:lnTo>
                  <a:lnTo>
                    <a:pt x="7217499" y="4597"/>
                  </a:lnTo>
                  <a:lnTo>
                    <a:pt x="7178776" y="12433"/>
                  </a:lnTo>
                  <a:lnTo>
                    <a:pt x="7147128" y="33782"/>
                  </a:lnTo>
                  <a:lnTo>
                    <a:pt x="7125779" y="65417"/>
                  </a:lnTo>
                  <a:lnTo>
                    <a:pt x="7117956" y="104140"/>
                  </a:lnTo>
                  <a:lnTo>
                    <a:pt x="7117956" y="815124"/>
                  </a:lnTo>
                  <a:lnTo>
                    <a:pt x="7125779" y="853859"/>
                  </a:lnTo>
                  <a:lnTo>
                    <a:pt x="7147128" y="885494"/>
                  </a:lnTo>
                  <a:lnTo>
                    <a:pt x="7178776" y="906830"/>
                  </a:lnTo>
                  <a:lnTo>
                    <a:pt x="7217499" y="914654"/>
                  </a:lnTo>
                  <a:lnTo>
                    <a:pt x="7253884" y="907796"/>
                  </a:lnTo>
                  <a:lnTo>
                    <a:pt x="7284263" y="888936"/>
                  </a:lnTo>
                  <a:lnTo>
                    <a:pt x="7306005" y="860679"/>
                  </a:lnTo>
                  <a:lnTo>
                    <a:pt x="7316508" y="825614"/>
                  </a:lnTo>
                  <a:lnTo>
                    <a:pt x="7323531" y="827252"/>
                  </a:lnTo>
                  <a:lnTo>
                    <a:pt x="7330719" y="828421"/>
                  </a:lnTo>
                  <a:lnTo>
                    <a:pt x="7338047" y="829119"/>
                  </a:lnTo>
                  <a:lnTo>
                    <a:pt x="7345477" y="829348"/>
                  </a:lnTo>
                  <a:lnTo>
                    <a:pt x="7363930" y="825614"/>
                  </a:lnTo>
                  <a:lnTo>
                    <a:pt x="7389723" y="820407"/>
                  </a:lnTo>
                  <a:lnTo>
                    <a:pt x="7425880" y="795997"/>
                  </a:lnTo>
                  <a:lnTo>
                    <a:pt x="7450277" y="759841"/>
                  </a:lnTo>
                  <a:lnTo>
                    <a:pt x="7459231" y="715581"/>
                  </a:lnTo>
                  <a:lnTo>
                    <a:pt x="7458799" y="705802"/>
                  </a:lnTo>
                  <a:lnTo>
                    <a:pt x="7457567" y="696214"/>
                  </a:lnTo>
                  <a:lnTo>
                    <a:pt x="7455548" y="686892"/>
                  </a:lnTo>
                  <a:lnTo>
                    <a:pt x="7452830" y="677900"/>
                  </a:lnTo>
                  <a:lnTo>
                    <a:pt x="7489812" y="657136"/>
                  </a:lnTo>
                  <a:lnTo>
                    <a:pt x="7518819" y="626630"/>
                  </a:lnTo>
                  <a:lnTo>
                    <a:pt x="7537767" y="588518"/>
                  </a:lnTo>
                  <a:lnTo>
                    <a:pt x="7544549" y="544944"/>
                  </a:lnTo>
                  <a:close/>
                </a:path>
              </a:pathLst>
            </a:custGeom>
            <a:solidFill>
              <a:srgbClr val="9752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16990" y="3490832"/>
              <a:ext cx="221399" cy="22205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64274" y="3490832"/>
              <a:ext cx="221399" cy="222059"/>
            </a:xfrm>
            <a:prstGeom prst="rect">
              <a:avLst/>
            </a:prstGeom>
          </p:spPr>
        </p:pic>
      </p:grpSp>
      <p:sp>
        <p:nvSpPr>
          <p:cNvPr id="33" name="object 33"/>
          <p:cNvSpPr/>
          <p:nvPr/>
        </p:nvSpPr>
        <p:spPr>
          <a:xfrm>
            <a:off x="1022376" y="142618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1076" y="142618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256" y="11391"/>
            <a:ext cx="11248390" cy="6327775"/>
          </a:xfrm>
          <a:custGeom>
            <a:avLst/>
            <a:gdLst/>
            <a:ahLst/>
            <a:cxnLst/>
            <a:rect l="l" t="t" r="r" b="b"/>
            <a:pathLst>
              <a:path w="11248390" h="6327775">
                <a:moveTo>
                  <a:pt x="11248377" y="0"/>
                </a:moveTo>
                <a:lnTo>
                  <a:pt x="0" y="0"/>
                </a:lnTo>
                <a:lnTo>
                  <a:pt x="0" y="6327216"/>
                </a:lnTo>
                <a:lnTo>
                  <a:pt x="11248377" y="6327216"/>
                </a:lnTo>
                <a:lnTo>
                  <a:pt x="1124837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835515" cy="2705100"/>
          </a:xfrm>
          <a:custGeom>
            <a:avLst/>
            <a:gdLst/>
            <a:ahLst/>
            <a:cxnLst/>
            <a:rect l="l" t="t" r="r" b="b"/>
            <a:pathLst>
              <a:path w="9835515" h="2705100">
                <a:moveTo>
                  <a:pt x="9835438" y="0"/>
                </a:moveTo>
                <a:lnTo>
                  <a:pt x="0" y="0"/>
                </a:lnTo>
                <a:lnTo>
                  <a:pt x="0" y="2705100"/>
                </a:lnTo>
                <a:lnTo>
                  <a:pt x="9464458" y="2705100"/>
                </a:lnTo>
                <a:lnTo>
                  <a:pt x="9510994" y="2702209"/>
                </a:lnTo>
                <a:lnTo>
                  <a:pt x="9555804" y="2693770"/>
                </a:lnTo>
                <a:lnTo>
                  <a:pt x="9598542" y="2680129"/>
                </a:lnTo>
                <a:lnTo>
                  <a:pt x="9638859" y="2661634"/>
                </a:lnTo>
                <a:lnTo>
                  <a:pt x="9676408" y="2638633"/>
                </a:lnTo>
                <a:lnTo>
                  <a:pt x="9710842" y="2611474"/>
                </a:lnTo>
                <a:lnTo>
                  <a:pt x="9741812" y="2580503"/>
                </a:lnTo>
                <a:lnTo>
                  <a:pt x="9768971" y="2546070"/>
                </a:lnTo>
                <a:lnTo>
                  <a:pt x="9791972" y="2508520"/>
                </a:lnTo>
                <a:lnTo>
                  <a:pt x="9810467" y="2468203"/>
                </a:lnTo>
                <a:lnTo>
                  <a:pt x="9824108" y="2425466"/>
                </a:lnTo>
                <a:lnTo>
                  <a:pt x="9832548" y="2380655"/>
                </a:lnTo>
                <a:lnTo>
                  <a:pt x="9835438" y="2334120"/>
                </a:lnTo>
                <a:lnTo>
                  <a:pt x="9835438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100" dirty="0">
                <a:latin typeface="Montserrat" panose="00000500000000000000" pitchFamily="50" charset="0"/>
              </a:rPr>
              <a:t>El</a:t>
            </a:r>
            <a:r>
              <a:rPr spc="-295" dirty="0">
                <a:latin typeface="Montserrat" panose="00000500000000000000" pitchFamily="50" charset="0"/>
              </a:rPr>
              <a:t> </a:t>
            </a:r>
            <a:r>
              <a:rPr spc="-165" dirty="0">
                <a:latin typeface="Montserrat" panose="00000500000000000000" pitchFamily="50" charset="0"/>
              </a:rPr>
              <a:t>universitario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-12700" y="0"/>
            <a:ext cx="3015615" cy="1934210"/>
            <a:chOff x="-12700" y="0"/>
            <a:chExt cx="3015615" cy="1934210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1022350" cy="1645285"/>
            </a:xfrm>
            <a:custGeom>
              <a:avLst/>
              <a:gdLst/>
              <a:ahLst/>
              <a:cxnLst/>
              <a:rect l="l" t="t" r="r" b="b"/>
              <a:pathLst>
                <a:path w="1022350" h="1645285">
                  <a:moveTo>
                    <a:pt x="1021821" y="0"/>
                  </a:moveTo>
                  <a:lnTo>
                    <a:pt x="429721" y="1268606"/>
                  </a:lnTo>
                  <a:lnTo>
                    <a:pt x="407673" y="1311970"/>
                  </a:lnTo>
                  <a:lnTo>
                    <a:pt x="383092" y="1353181"/>
                  </a:lnTo>
                  <a:lnTo>
                    <a:pt x="356118" y="1392188"/>
                  </a:lnTo>
                  <a:lnTo>
                    <a:pt x="326893" y="1428941"/>
                  </a:lnTo>
                  <a:lnTo>
                    <a:pt x="295555" y="1463387"/>
                  </a:lnTo>
                  <a:lnTo>
                    <a:pt x="262247" y="1495476"/>
                  </a:lnTo>
                  <a:lnTo>
                    <a:pt x="227109" y="1525157"/>
                  </a:lnTo>
                  <a:lnTo>
                    <a:pt x="190280" y="1552378"/>
                  </a:lnTo>
                  <a:lnTo>
                    <a:pt x="151903" y="1577090"/>
                  </a:lnTo>
                  <a:lnTo>
                    <a:pt x="112116" y="1599239"/>
                  </a:lnTo>
                  <a:lnTo>
                    <a:pt x="71062" y="1618776"/>
                  </a:lnTo>
                  <a:lnTo>
                    <a:pt x="28880" y="1635649"/>
                  </a:lnTo>
                  <a:lnTo>
                    <a:pt x="0" y="1645121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385" y="0"/>
              <a:ext cx="1739264" cy="1235710"/>
            </a:xfrm>
            <a:custGeom>
              <a:avLst/>
              <a:gdLst/>
              <a:ahLst/>
              <a:cxnLst/>
              <a:rect l="l" t="t" r="r" b="b"/>
              <a:pathLst>
                <a:path w="1739264" h="1235710">
                  <a:moveTo>
                    <a:pt x="409662" y="1168777"/>
                  </a:moveTo>
                  <a:lnTo>
                    <a:pt x="366298" y="1146729"/>
                  </a:lnTo>
                  <a:lnTo>
                    <a:pt x="325087" y="1122148"/>
                  </a:lnTo>
                  <a:lnTo>
                    <a:pt x="286080" y="1095174"/>
                  </a:lnTo>
                  <a:lnTo>
                    <a:pt x="249328" y="1065949"/>
                  </a:lnTo>
                  <a:lnTo>
                    <a:pt x="214882" y="1034611"/>
                  </a:lnTo>
                  <a:lnTo>
                    <a:pt x="182793" y="1001303"/>
                  </a:lnTo>
                  <a:lnTo>
                    <a:pt x="153112" y="966165"/>
                  </a:lnTo>
                  <a:lnTo>
                    <a:pt x="125890" y="929336"/>
                  </a:lnTo>
                  <a:lnTo>
                    <a:pt x="101179" y="890959"/>
                  </a:lnTo>
                  <a:lnTo>
                    <a:pt x="79029" y="851173"/>
                  </a:lnTo>
                  <a:lnTo>
                    <a:pt x="59493" y="810118"/>
                  </a:lnTo>
                  <a:lnTo>
                    <a:pt x="42619" y="767936"/>
                  </a:lnTo>
                  <a:lnTo>
                    <a:pt x="28461" y="724767"/>
                  </a:lnTo>
                  <a:lnTo>
                    <a:pt x="17069" y="680751"/>
                  </a:lnTo>
                  <a:lnTo>
                    <a:pt x="8494" y="636030"/>
                  </a:lnTo>
                  <a:lnTo>
                    <a:pt x="2787" y="590743"/>
                  </a:lnTo>
                  <a:lnTo>
                    <a:pt x="0" y="545032"/>
                  </a:lnTo>
                  <a:lnTo>
                    <a:pt x="182" y="499036"/>
                  </a:lnTo>
                  <a:lnTo>
                    <a:pt x="3387" y="452896"/>
                  </a:lnTo>
                  <a:lnTo>
                    <a:pt x="9664" y="406754"/>
                  </a:lnTo>
                  <a:lnTo>
                    <a:pt x="19065" y="360749"/>
                  </a:lnTo>
                  <a:lnTo>
                    <a:pt x="31640" y="315021"/>
                  </a:lnTo>
                  <a:lnTo>
                    <a:pt x="47442" y="269713"/>
                  </a:lnTo>
                  <a:lnTo>
                    <a:pt x="66521" y="224963"/>
                  </a:lnTo>
                  <a:lnTo>
                    <a:pt x="171519" y="0"/>
                  </a:lnTo>
                </a:path>
                <a:path w="1739264" h="1235710">
                  <a:moveTo>
                    <a:pt x="1738827" y="0"/>
                  </a:moveTo>
                  <a:lnTo>
                    <a:pt x="1353475" y="825635"/>
                  </a:lnTo>
                  <a:lnTo>
                    <a:pt x="1331428" y="868999"/>
                  </a:lnTo>
                  <a:lnTo>
                    <a:pt x="1306847" y="910210"/>
                  </a:lnTo>
                  <a:lnTo>
                    <a:pt x="1279873" y="949217"/>
                  </a:lnTo>
                  <a:lnTo>
                    <a:pt x="1250647" y="985970"/>
                  </a:lnTo>
                  <a:lnTo>
                    <a:pt x="1219310" y="1020416"/>
                  </a:lnTo>
                  <a:lnTo>
                    <a:pt x="1186002" y="1052505"/>
                  </a:lnTo>
                  <a:lnTo>
                    <a:pt x="1150864" y="1082186"/>
                  </a:lnTo>
                  <a:lnTo>
                    <a:pt x="1114035" y="1109407"/>
                  </a:lnTo>
                  <a:lnTo>
                    <a:pt x="1075658" y="1134119"/>
                  </a:lnTo>
                  <a:lnTo>
                    <a:pt x="1035871" y="1156268"/>
                  </a:lnTo>
                  <a:lnTo>
                    <a:pt x="994817" y="1175805"/>
                  </a:lnTo>
                  <a:lnTo>
                    <a:pt x="952635" y="1192678"/>
                  </a:lnTo>
                  <a:lnTo>
                    <a:pt x="909466" y="1206836"/>
                  </a:lnTo>
                  <a:lnTo>
                    <a:pt x="865450" y="1218228"/>
                  </a:lnTo>
                  <a:lnTo>
                    <a:pt x="820729" y="1226804"/>
                  </a:lnTo>
                  <a:lnTo>
                    <a:pt x="775442" y="1232510"/>
                  </a:lnTo>
                  <a:lnTo>
                    <a:pt x="729730" y="1235298"/>
                  </a:lnTo>
                  <a:lnTo>
                    <a:pt x="683734" y="1235115"/>
                  </a:lnTo>
                  <a:lnTo>
                    <a:pt x="637595" y="1231911"/>
                  </a:lnTo>
                  <a:lnTo>
                    <a:pt x="591452" y="1225634"/>
                  </a:lnTo>
                  <a:lnTo>
                    <a:pt x="545447" y="1216233"/>
                  </a:lnTo>
                  <a:lnTo>
                    <a:pt x="499720" y="1203657"/>
                  </a:lnTo>
                  <a:lnTo>
                    <a:pt x="454412" y="1187855"/>
                  </a:lnTo>
                  <a:lnTo>
                    <a:pt x="409662" y="1168777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36960" y="0"/>
              <a:ext cx="2052955" cy="1908810"/>
            </a:xfrm>
            <a:custGeom>
              <a:avLst/>
              <a:gdLst/>
              <a:ahLst/>
              <a:cxnLst/>
              <a:rect l="l" t="t" r="r" b="b"/>
              <a:pathLst>
                <a:path w="2052955" h="1908810">
                  <a:moveTo>
                    <a:pt x="409662" y="1841810"/>
                  </a:moveTo>
                  <a:lnTo>
                    <a:pt x="366298" y="1819762"/>
                  </a:lnTo>
                  <a:lnTo>
                    <a:pt x="325087" y="1795181"/>
                  </a:lnTo>
                  <a:lnTo>
                    <a:pt x="286080" y="1768207"/>
                  </a:lnTo>
                  <a:lnTo>
                    <a:pt x="249328" y="1738982"/>
                  </a:lnTo>
                  <a:lnTo>
                    <a:pt x="214882" y="1707644"/>
                  </a:lnTo>
                  <a:lnTo>
                    <a:pt x="182793" y="1674336"/>
                  </a:lnTo>
                  <a:lnTo>
                    <a:pt x="153112" y="1639198"/>
                  </a:lnTo>
                  <a:lnTo>
                    <a:pt x="125890" y="1602369"/>
                  </a:lnTo>
                  <a:lnTo>
                    <a:pt x="101179" y="1563992"/>
                  </a:lnTo>
                  <a:lnTo>
                    <a:pt x="79029" y="1524205"/>
                  </a:lnTo>
                  <a:lnTo>
                    <a:pt x="59493" y="1483151"/>
                  </a:lnTo>
                  <a:lnTo>
                    <a:pt x="42619" y="1440969"/>
                  </a:lnTo>
                  <a:lnTo>
                    <a:pt x="28461" y="1397800"/>
                  </a:lnTo>
                  <a:lnTo>
                    <a:pt x="17069" y="1353784"/>
                  </a:lnTo>
                  <a:lnTo>
                    <a:pt x="8494" y="1309063"/>
                  </a:lnTo>
                  <a:lnTo>
                    <a:pt x="2787" y="1263776"/>
                  </a:lnTo>
                  <a:lnTo>
                    <a:pt x="0" y="1218065"/>
                  </a:lnTo>
                  <a:lnTo>
                    <a:pt x="182" y="1172069"/>
                  </a:lnTo>
                  <a:lnTo>
                    <a:pt x="3387" y="1125929"/>
                  </a:lnTo>
                  <a:lnTo>
                    <a:pt x="9664" y="1079787"/>
                  </a:lnTo>
                  <a:lnTo>
                    <a:pt x="19065" y="1033781"/>
                  </a:lnTo>
                  <a:lnTo>
                    <a:pt x="31640" y="988054"/>
                  </a:lnTo>
                  <a:lnTo>
                    <a:pt x="47442" y="942746"/>
                  </a:lnTo>
                  <a:lnTo>
                    <a:pt x="66521" y="897996"/>
                  </a:lnTo>
                  <a:lnTo>
                    <a:pt x="485648" y="0"/>
                  </a:lnTo>
                </a:path>
                <a:path w="2052955" h="1908810">
                  <a:moveTo>
                    <a:pt x="2052953" y="0"/>
                  </a:moveTo>
                  <a:lnTo>
                    <a:pt x="1353475" y="1498668"/>
                  </a:lnTo>
                  <a:lnTo>
                    <a:pt x="1331428" y="1542032"/>
                  </a:lnTo>
                  <a:lnTo>
                    <a:pt x="1306847" y="1583243"/>
                  </a:lnTo>
                  <a:lnTo>
                    <a:pt x="1279873" y="1622250"/>
                  </a:lnTo>
                  <a:lnTo>
                    <a:pt x="1250647" y="1659002"/>
                  </a:lnTo>
                  <a:lnTo>
                    <a:pt x="1219310" y="1693449"/>
                  </a:lnTo>
                  <a:lnTo>
                    <a:pt x="1186002" y="1725538"/>
                  </a:lnTo>
                  <a:lnTo>
                    <a:pt x="1150864" y="1755219"/>
                  </a:lnTo>
                  <a:lnTo>
                    <a:pt x="1114035" y="1782440"/>
                  </a:lnTo>
                  <a:lnTo>
                    <a:pt x="1075658" y="1807151"/>
                  </a:lnTo>
                  <a:lnTo>
                    <a:pt x="1035871" y="1829301"/>
                  </a:lnTo>
                  <a:lnTo>
                    <a:pt x="994817" y="1848838"/>
                  </a:lnTo>
                  <a:lnTo>
                    <a:pt x="952635" y="1865711"/>
                  </a:lnTo>
                  <a:lnTo>
                    <a:pt x="909466" y="1879869"/>
                  </a:lnTo>
                  <a:lnTo>
                    <a:pt x="865450" y="1891261"/>
                  </a:lnTo>
                  <a:lnTo>
                    <a:pt x="820729" y="1899836"/>
                  </a:lnTo>
                  <a:lnTo>
                    <a:pt x="775442" y="1905543"/>
                  </a:lnTo>
                  <a:lnTo>
                    <a:pt x="729730" y="1908331"/>
                  </a:lnTo>
                  <a:lnTo>
                    <a:pt x="683734" y="1908148"/>
                  </a:lnTo>
                  <a:lnTo>
                    <a:pt x="637595" y="1904944"/>
                  </a:lnTo>
                  <a:lnTo>
                    <a:pt x="591452" y="1898667"/>
                  </a:lnTo>
                  <a:lnTo>
                    <a:pt x="545447" y="1889266"/>
                  </a:lnTo>
                  <a:lnTo>
                    <a:pt x="499720" y="1876690"/>
                  </a:lnTo>
                  <a:lnTo>
                    <a:pt x="454412" y="1860888"/>
                  </a:lnTo>
                  <a:lnTo>
                    <a:pt x="409662" y="1841810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8923677" y="4154737"/>
            <a:ext cx="1710689" cy="2195830"/>
          </a:xfrm>
          <a:custGeom>
            <a:avLst/>
            <a:gdLst/>
            <a:ahLst/>
            <a:cxnLst/>
            <a:rect l="l" t="t" r="r" b="b"/>
            <a:pathLst>
              <a:path w="1710690" h="2195829">
                <a:moveTo>
                  <a:pt x="318363" y="0"/>
                </a:moveTo>
                <a:lnTo>
                  <a:pt x="269644" y="266"/>
                </a:lnTo>
                <a:lnTo>
                  <a:pt x="220708" y="11933"/>
                </a:lnTo>
                <a:lnTo>
                  <a:pt x="175702" y="34421"/>
                </a:lnTo>
                <a:lnTo>
                  <a:pt x="138185" y="65509"/>
                </a:lnTo>
                <a:lnTo>
                  <a:pt x="108940" y="103519"/>
                </a:lnTo>
                <a:lnTo>
                  <a:pt x="88750" y="146776"/>
                </a:lnTo>
                <a:lnTo>
                  <a:pt x="78397" y="193602"/>
                </a:lnTo>
                <a:lnTo>
                  <a:pt x="78663" y="242322"/>
                </a:lnTo>
                <a:lnTo>
                  <a:pt x="90330" y="291257"/>
                </a:lnTo>
                <a:lnTo>
                  <a:pt x="272677" y="792806"/>
                </a:lnTo>
                <a:lnTo>
                  <a:pt x="284345" y="841741"/>
                </a:lnTo>
                <a:lnTo>
                  <a:pt x="284611" y="890461"/>
                </a:lnTo>
                <a:lnTo>
                  <a:pt x="274258" y="937287"/>
                </a:lnTo>
                <a:lnTo>
                  <a:pt x="254069" y="980543"/>
                </a:lnTo>
                <a:lnTo>
                  <a:pt x="224827" y="1018554"/>
                </a:lnTo>
                <a:lnTo>
                  <a:pt x="187313" y="1049641"/>
                </a:lnTo>
                <a:lnTo>
                  <a:pt x="97305" y="1094617"/>
                </a:lnTo>
                <a:lnTo>
                  <a:pt x="59788" y="1125705"/>
                </a:lnTo>
                <a:lnTo>
                  <a:pt x="30543" y="1163715"/>
                </a:lnTo>
                <a:lnTo>
                  <a:pt x="10353" y="1206972"/>
                </a:lnTo>
                <a:lnTo>
                  <a:pt x="0" y="1253798"/>
                </a:lnTo>
                <a:lnTo>
                  <a:pt x="265" y="1302518"/>
                </a:lnTo>
                <a:lnTo>
                  <a:pt x="11933" y="1351453"/>
                </a:lnTo>
                <a:lnTo>
                  <a:pt x="318717" y="2195262"/>
                </a:lnTo>
                <a:lnTo>
                  <a:pt x="1710284" y="2195262"/>
                </a:lnTo>
                <a:lnTo>
                  <a:pt x="1119792" y="571114"/>
                </a:lnTo>
                <a:lnTo>
                  <a:pt x="1097304" y="526113"/>
                </a:lnTo>
                <a:lnTo>
                  <a:pt x="1066217" y="488599"/>
                </a:lnTo>
                <a:lnTo>
                  <a:pt x="1028206" y="459357"/>
                </a:lnTo>
                <a:lnTo>
                  <a:pt x="984950" y="439168"/>
                </a:lnTo>
                <a:lnTo>
                  <a:pt x="938123" y="428815"/>
                </a:lnTo>
                <a:lnTo>
                  <a:pt x="889404" y="429081"/>
                </a:lnTo>
                <a:lnTo>
                  <a:pt x="791528" y="452417"/>
                </a:lnTo>
                <a:lnTo>
                  <a:pt x="742805" y="452683"/>
                </a:lnTo>
                <a:lnTo>
                  <a:pt x="695977" y="442329"/>
                </a:lnTo>
                <a:lnTo>
                  <a:pt x="652719" y="422139"/>
                </a:lnTo>
                <a:lnTo>
                  <a:pt x="614708" y="392894"/>
                </a:lnTo>
                <a:lnTo>
                  <a:pt x="583620" y="355377"/>
                </a:lnTo>
                <a:lnTo>
                  <a:pt x="561132" y="310371"/>
                </a:lnTo>
                <a:lnTo>
                  <a:pt x="500032" y="142299"/>
                </a:lnTo>
                <a:lnTo>
                  <a:pt x="477544" y="97297"/>
                </a:lnTo>
                <a:lnTo>
                  <a:pt x="446457" y="59784"/>
                </a:lnTo>
                <a:lnTo>
                  <a:pt x="408446" y="30541"/>
                </a:lnTo>
                <a:lnTo>
                  <a:pt x="365190" y="10352"/>
                </a:lnTo>
                <a:lnTo>
                  <a:pt x="31836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38247" y="3697392"/>
            <a:ext cx="379730" cy="379730"/>
          </a:xfrm>
          <a:custGeom>
            <a:avLst/>
            <a:gdLst/>
            <a:ahLst/>
            <a:cxnLst/>
            <a:rect l="l" t="t" r="r" b="b"/>
            <a:pathLst>
              <a:path w="379729" h="379729">
                <a:moveTo>
                  <a:pt x="209985" y="0"/>
                </a:moveTo>
                <a:lnTo>
                  <a:pt x="167353" y="231"/>
                </a:lnTo>
                <a:lnTo>
                  <a:pt x="124531" y="10439"/>
                </a:lnTo>
                <a:lnTo>
                  <a:pt x="85147" y="30116"/>
                </a:lnTo>
                <a:lnTo>
                  <a:pt x="52317" y="57319"/>
                </a:lnTo>
                <a:lnTo>
                  <a:pt x="26726" y="90581"/>
                </a:lnTo>
                <a:lnTo>
                  <a:pt x="9058" y="128433"/>
                </a:lnTo>
                <a:lnTo>
                  <a:pt x="0" y="169409"/>
                </a:lnTo>
                <a:lnTo>
                  <a:pt x="234" y="212042"/>
                </a:lnTo>
                <a:lnTo>
                  <a:pt x="10447" y="254863"/>
                </a:lnTo>
                <a:lnTo>
                  <a:pt x="30124" y="294247"/>
                </a:lnTo>
                <a:lnTo>
                  <a:pt x="57327" y="327077"/>
                </a:lnTo>
                <a:lnTo>
                  <a:pt x="90588" y="352669"/>
                </a:lnTo>
                <a:lnTo>
                  <a:pt x="128441" y="370336"/>
                </a:lnTo>
                <a:lnTo>
                  <a:pt x="169417" y="379395"/>
                </a:lnTo>
                <a:lnTo>
                  <a:pt x="212050" y="379161"/>
                </a:lnTo>
                <a:lnTo>
                  <a:pt x="254871" y="368948"/>
                </a:lnTo>
                <a:lnTo>
                  <a:pt x="294250" y="349270"/>
                </a:lnTo>
                <a:lnTo>
                  <a:pt x="327077" y="322068"/>
                </a:lnTo>
                <a:lnTo>
                  <a:pt x="352667" y="288806"/>
                </a:lnTo>
                <a:lnTo>
                  <a:pt x="370335" y="250954"/>
                </a:lnTo>
                <a:lnTo>
                  <a:pt x="379395" y="209978"/>
                </a:lnTo>
                <a:lnTo>
                  <a:pt x="379164" y="167345"/>
                </a:lnTo>
                <a:lnTo>
                  <a:pt x="368955" y="124523"/>
                </a:lnTo>
                <a:lnTo>
                  <a:pt x="349278" y="85144"/>
                </a:lnTo>
                <a:lnTo>
                  <a:pt x="322075" y="52317"/>
                </a:lnTo>
                <a:lnTo>
                  <a:pt x="288814" y="26728"/>
                </a:lnTo>
                <a:lnTo>
                  <a:pt x="250962" y="9060"/>
                </a:lnTo>
                <a:lnTo>
                  <a:pt x="209985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60349" y="9228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60349" y="5752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360349" y="2275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603486" y="9228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603486" y="5752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603486" y="2275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2474" y="52991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2474" y="56467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2474" y="59944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4046" y="56467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94046" y="59944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25619" y="59944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837254" y="1594469"/>
            <a:ext cx="36144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000" spc="4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h</a:t>
            </a:r>
            <a:r>
              <a:rPr sz="3000" spc="-14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3000" spc="-160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y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3000" spc="-18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al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3000" spc="-31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3000" spc="-80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omunica</a:t>
            </a:r>
            <a:r>
              <a:rPr sz="3000" spc="-85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3000" dirty="0">
                <a:solidFill>
                  <a:srgbClr val="F9FBFD"/>
                </a:solidFill>
                <a:latin typeface="Montserrat" panose="00000500000000000000" pitchFamily="50" charset="0"/>
                <a:cs typeface="Arial Black"/>
              </a:rPr>
              <a:t>...</a:t>
            </a:r>
            <a:endParaRPr sz="30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105140" y="3840492"/>
            <a:ext cx="4504690" cy="0"/>
          </a:xfrm>
          <a:custGeom>
            <a:avLst/>
            <a:gdLst/>
            <a:ahLst/>
            <a:cxnLst/>
            <a:rect l="l" t="t" r="r" b="b"/>
            <a:pathLst>
              <a:path w="4504690">
                <a:moveTo>
                  <a:pt x="0" y="0"/>
                </a:moveTo>
                <a:lnTo>
                  <a:pt x="4504499" y="0"/>
                </a:lnTo>
              </a:path>
            </a:pathLst>
          </a:custGeom>
          <a:ln w="16078">
            <a:solidFill>
              <a:srgbClr val="5433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3338" y="4208357"/>
            <a:ext cx="141401" cy="141401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3338" y="5394608"/>
            <a:ext cx="141401" cy="141401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2093032" y="3240397"/>
            <a:ext cx="3809365" cy="24559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300" b="1" spc="-50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Debe</a:t>
            </a:r>
            <a:r>
              <a:rPr sz="3300" b="1" spc="-175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3300" b="1" spc="20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3300" b="1" spc="-100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onsider</a:t>
            </a:r>
            <a:r>
              <a:rPr sz="3300" b="1" spc="-185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a</a:t>
            </a:r>
            <a:r>
              <a:rPr sz="3300" b="1" spc="-114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3300" b="1" spc="-400" dirty="0">
                <a:solidFill>
                  <a:srgbClr val="9752F0"/>
                </a:solidFill>
                <a:latin typeface="Montserrat" panose="00000500000000000000" pitchFamily="50" charset="0"/>
                <a:cs typeface="Verdana"/>
              </a:rPr>
              <a:t>:</a:t>
            </a:r>
            <a:endParaRPr sz="3300" dirty="0">
              <a:latin typeface="Montserrat" panose="00000500000000000000" pitchFamily="50" charset="0"/>
              <a:cs typeface="Verdana"/>
            </a:endParaRPr>
          </a:p>
          <a:p>
            <a:pPr marL="52069" marR="1318260">
              <a:lnSpc>
                <a:spcPct val="117800"/>
              </a:lnSpc>
              <a:spcBef>
                <a:spcPts val="1864"/>
              </a:spcBef>
            </a:pPr>
            <a:r>
              <a:rPr sz="3150" spc="-1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3150" spc="-1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31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audi</a:t>
            </a:r>
            <a:r>
              <a:rPr sz="315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315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315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315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</a:t>
            </a:r>
            <a:r>
              <a:rPr sz="3150" spc="-20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3150" spc="-3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  </a:t>
            </a:r>
            <a:br>
              <a:rPr lang="es-MX" sz="3150" spc="-33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</a:br>
            <a:r>
              <a:rPr sz="3150" spc="-155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3150" spc="-195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31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le</a:t>
            </a:r>
            <a:r>
              <a:rPr sz="31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315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guaje.</a:t>
            </a:r>
            <a:endParaRPr sz="3150" dirty="0">
              <a:latin typeface="Montserrat" panose="00000500000000000000" pitchFamily="50" charset="0"/>
              <a:cs typeface="Arial Black"/>
            </a:endParaRPr>
          </a:p>
          <a:p>
            <a:pPr marL="52069">
              <a:lnSpc>
                <a:spcPct val="100000"/>
              </a:lnSpc>
              <a:spcBef>
                <a:spcPts val="515"/>
              </a:spcBef>
            </a:pPr>
            <a:r>
              <a:rPr sz="3150" spc="-2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</a:t>
            </a:r>
            <a:r>
              <a:rPr sz="3150" spc="-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3150" spc="-1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31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in</a:t>
            </a:r>
            <a:r>
              <a:rPr sz="315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f</a:t>
            </a:r>
            <a:r>
              <a:rPr sz="315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315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315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</a:t>
            </a:r>
            <a:r>
              <a:rPr sz="3150" spc="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315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ción.</a:t>
            </a:r>
            <a:endParaRPr sz="315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28" name="object 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1748" y="4803064"/>
            <a:ext cx="141401" cy="1414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44445" y="0"/>
            <a:ext cx="5651500" cy="6369050"/>
            <a:chOff x="5644445" y="0"/>
            <a:chExt cx="5651500" cy="6369050"/>
          </a:xfrm>
        </p:grpSpPr>
        <p:sp>
          <p:nvSpPr>
            <p:cNvPr id="3" name="object 3"/>
            <p:cNvSpPr/>
            <p:nvPr/>
          </p:nvSpPr>
          <p:spPr>
            <a:xfrm>
              <a:off x="5644445" y="3172"/>
              <a:ext cx="5638800" cy="6343650"/>
            </a:xfrm>
            <a:custGeom>
              <a:avLst/>
              <a:gdLst/>
              <a:ahLst/>
              <a:cxnLst/>
              <a:rect l="l" t="t" r="r" b="b"/>
              <a:pathLst>
                <a:path w="5638800" h="6343650">
                  <a:moveTo>
                    <a:pt x="5638800" y="0"/>
                  </a:moveTo>
                  <a:lnTo>
                    <a:pt x="2946400" y="0"/>
                  </a:lnTo>
                  <a:lnTo>
                    <a:pt x="0" y="6343650"/>
                  </a:lnTo>
                  <a:lnTo>
                    <a:pt x="5638800" y="6343650"/>
                  </a:lnTo>
                  <a:lnTo>
                    <a:pt x="5638800" y="0"/>
                  </a:lnTo>
                  <a:close/>
                </a:path>
              </a:pathLst>
            </a:custGeom>
            <a:solidFill>
              <a:srgbClr val="543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54632" y="2517304"/>
              <a:ext cx="2184400" cy="1315720"/>
            </a:xfrm>
            <a:custGeom>
              <a:avLst/>
              <a:gdLst/>
              <a:ahLst/>
              <a:cxnLst/>
              <a:rect l="l" t="t" r="r" b="b"/>
              <a:pathLst>
                <a:path w="2184400" h="1315720">
                  <a:moveTo>
                    <a:pt x="896150" y="258940"/>
                  </a:moveTo>
                  <a:lnTo>
                    <a:pt x="894257" y="211594"/>
                  </a:lnTo>
                  <a:lnTo>
                    <a:pt x="883437" y="165836"/>
                  </a:lnTo>
                  <a:lnTo>
                    <a:pt x="864108" y="122961"/>
                  </a:lnTo>
                  <a:lnTo>
                    <a:pt x="836739" y="84289"/>
                  </a:lnTo>
                  <a:lnTo>
                    <a:pt x="801763" y="51155"/>
                  </a:lnTo>
                  <a:lnTo>
                    <a:pt x="759637" y="24866"/>
                  </a:lnTo>
                  <a:lnTo>
                    <a:pt x="713117" y="7518"/>
                  </a:lnTo>
                  <a:lnTo>
                    <a:pt x="665530" y="0"/>
                  </a:lnTo>
                  <a:lnTo>
                    <a:pt x="618197" y="1879"/>
                  </a:lnTo>
                  <a:lnTo>
                    <a:pt x="572427" y="12712"/>
                  </a:lnTo>
                  <a:lnTo>
                    <a:pt x="529551" y="32042"/>
                  </a:lnTo>
                  <a:lnTo>
                    <a:pt x="490893" y="59410"/>
                  </a:lnTo>
                  <a:lnTo>
                    <a:pt x="457746" y="94386"/>
                  </a:lnTo>
                  <a:lnTo>
                    <a:pt x="431469" y="136499"/>
                  </a:lnTo>
                  <a:lnTo>
                    <a:pt x="24866" y="962355"/>
                  </a:lnTo>
                  <a:lnTo>
                    <a:pt x="7505" y="1008875"/>
                  </a:lnTo>
                  <a:lnTo>
                    <a:pt x="0" y="1056462"/>
                  </a:lnTo>
                  <a:lnTo>
                    <a:pt x="1892" y="1103795"/>
                  </a:lnTo>
                  <a:lnTo>
                    <a:pt x="12725" y="1149565"/>
                  </a:lnTo>
                  <a:lnTo>
                    <a:pt x="32042" y="1192441"/>
                  </a:lnTo>
                  <a:lnTo>
                    <a:pt x="59423" y="1231112"/>
                  </a:lnTo>
                  <a:lnTo>
                    <a:pt x="94386" y="1264246"/>
                  </a:lnTo>
                  <a:lnTo>
                    <a:pt x="136512" y="1290535"/>
                  </a:lnTo>
                  <a:lnTo>
                    <a:pt x="183032" y="1307884"/>
                  </a:lnTo>
                  <a:lnTo>
                    <a:pt x="230619" y="1315402"/>
                  </a:lnTo>
                  <a:lnTo>
                    <a:pt x="277952" y="1313510"/>
                  </a:lnTo>
                  <a:lnTo>
                    <a:pt x="323723" y="1302689"/>
                  </a:lnTo>
                  <a:lnTo>
                    <a:pt x="366598" y="1283360"/>
                  </a:lnTo>
                  <a:lnTo>
                    <a:pt x="405269" y="1255991"/>
                  </a:lnTo>
                  <a:lnTo>
                    <a:pt x="438404" y="1221016"/>
                  </a:lnTo>
                  <a:lnTo>
                    <a:pt x="464693" y="1178890"/>
                  </a:lnTo>
                  <a:lnTo>
                    <a:pt x="871283" y="353047"/>
                  </a:lnTo>
                  <a:lnTo>
                    <a:pt x="888631" y="306527"/>
                  </a:lnTo>
                  <a:lnTo>
                    <a:pt x="896150" y="258940"/>
                  </a:lnTo>
                  <a:close/>
                </a:path>
                <a:path w="2184400" h="1315720">
                  <a:moveTo>
                    <a:pt x="1649844" y="258940"/>
                  </a:moveTo>
                  <a:lnTo>
                    <a:pt x="1647952" y="211594"/>
                  </a:lnTo>
                  <a:lnTo>
                    <a:pt x="1637131" y="165836"/>
                  </a:lnTo>
                  <a:lnTo>
                    <a:pt x="1617802" y="122961"/>
                  </a:lnTo>
                  <a:lnTo>
                    <a:pt x="1590433" y="84289"/>
                  </a:lnTo>
                  <a:lnTo>
                    <a:pt x="1555457" y="51155"/>
                  </a:lnTo>
                  <a:lnTo>
                    <a:pt x="1513332" y="24866"/>
                  </a:lnTo>
                  <a:lnTo>
                    <a:pt x="1466811" y="7518"/>
                  </a:lnTo>
                  <a:lnTo>
                    <a:pt x="1419225" y="0"/>
                  </a:lnTo>
                  <a:lnTo>
                    <a:pt x="1371892" y="1879"/>
                  </a:lnTo>
                  <a:lnTo>
                    <a:pt x="1326121" y="12712"/>
                  </a:lnTo>
                  <a:lnTo>
                    <a:pt x="1283246" y="32042"/>
                  </a:lnTo>
                  <a:lnTo>
                    <a:pt x="1244587" y="59410"/>
                  </a:lnTo>
                  <a:lnTo>
                    <a:pt x="1211440" y="94386"/>
                  </a:lnTo>
                  <a:lnTo>
                    <a:pt x="1185164" y="136499"/>
                  </a:lnTo>
                  <a:lnTo>
                    <a:pt x="778560" y="962355"/>
                  </a:lnTo>
                  <a:lnTo>
                    <a:pt x="761199" y="1008875"/>
                  </a:lnTo>
                  <a:lnTo>
                    <a:pt x="753694" y="1056462"/>
                  </a:lnTo>
                  <a:lnTo>
                    <a:pt x="755586" y="1103795"/>
                  </a:lnTo>
                  <a:lnTo>
                    <a:pt x="766419" y="1149565"/>
                  </a:lnTo>
                  <a:lnTo>
                    <a:pt x="785736" y="1192441"/>
                  </a:lnTo>
                  <a:lnTo>
                    <a:pt x="813117" y="1231112"/>
                  </a:lnTo>
                  <a:lnTo>
                    <a:pt x="848080" y="1264246"/>
                  </a:lnTo>
                  <a:lnTo>
                    <a:pt x="890206" y="1290535"/>
                  </a:lnTo>
                  <a:lnTo>
                    <a:pt x="936726" y="1307884"/>
                  </a:lnTo>
                  <a:lnTo>
                    <a:pt x="984313" y="1315402"/>
                  </a:lnTo>
                  <a:lnTo>
                    <a:pt x="1031646" y="1313510"/>
                  </a:lnTo>
                  <a:lnTo>
                    <a:pt x="1077417" y="1302689"/>
                  </a:lnTo>
                  <a:lnTo>
                    <a:pt x="1120292" y="1283360"/>
                  </a:lnTo>
                  <a:lnTo>
                    <a:pt x="1158963" y="1255991"/>
                  </a:lnTo>
                  <a:lnTo>
                    <a:pt x="1192098" y="1221016"/>
                  </a:lnTo>
                  <a:lnTo>
                    <a:pt x="1218387" y="1178890"/>
                  </a:lnTo>
                  <a:lnTo>
                    <a:pt x="1624977" y="353047"/>
                  </a:lnTo>
                  <a:lnTo>
                    <a:pt x="1642325" y="306527"/>
                  </a:lnTo>
                  <a:lnTo>
                    <a:pt x="1649844" y="258940"/>
                  </a:lnTo>
                  <a:close/>
                </a:path>
                <a:path w="2184400" h="1315720">
                  <a:moveTo>
                    <a:pt x="2184006" y="973797"/>
                  </a:moveTo>
                  <a:lnTo>
                    <a:pt x="2180602" y="927468"/>
                  </a:lnTo>
                  <a:lnTo>
                    <a:pt x="2170734" y="883259"/>
                  </a:lnTo>
                  <a:lnTo>
                    <a:pt x="2154872" y="841641"/>
                  </a:lnTo>
                  <a:lnTo>
                    <a:pt x="2133498" y="803097"/>
                  </a:lnTo>
                  <a:lnTo>
                    <a:pt x="2107107" y="768121"/>
                  </a:lnTo>
                  <a:lnTo>
                    <a:pt x="2076196" y="737209"/>
                  </a:lnTo>
                  <a:lnTo>
                    <a:pt x="2041220" y="710819"/>
                  </a:lnTo>
                  <a:lnTo>
                    <a:pt x="2002675" y="689444"/>
                  </a:lnTo>
                  <a:lnTo>
                    <a:pt x="1961057" y="673582"/>
                  </a:lnTo>
                  <a:lnTo>
                    <a:pt x="1916849" y="663714"/>
                  </a:lnTo>
                  <a:lnTo>
                    <a:pt x="1870519" y="660311"/>
                  </a:lnTo>
                  <a:lnTo>
                    <a:pt x="1824189" y="663714"/>
                  </a:lnTo>
                  <a:lnTo>
                    <a:pt x="1779981" y="673582"/>
                  </a:lnTo>
                  <a:lnTo>
                    <a:pt x="1738363" y="689444"/>
                  </a:lnTo>
                  <a:lnTo>
                    <a:pt x="1699831" y="710819"/>
                  </a:lnTo>
                  <a:lnTo>
                    <a:pt x="1664855" y="737209"/>
                  </a:lnTo>
                  <a:lnTo>
                    <a:pt x="1633931" y="768121"/>
                  </a:lnTo>
                  <a:lnTo>
                    <a:pt x="1607540" y="803097"/>
                  </a:lnTo>
                  <a:lnTo>
                    <a:pt x="1586179" y="841641"/>
                  </a:lnTo>
                  <a:lnTo>
                    <a:pt x="1570316" y="883259"/>
                  </a:lnTo>
                  <a:lnTo>
                    <a:pt x="1560449" y="927468"/>
                  </a:lnTo>
                  <a:lnTo>
                    <a:pt x="1557045" y="973797"/>
                  </a:lnTo>
                  <a:lnTo>
                    <a:pt x="1560449" y="1020127"/>
                  </a:lnTo>
                  <a:lnTo>
                    <a:pt x="1570316" y="1064336"/>
                  </a:lnTo>
                  <a:lnTo>
                    <a:pt x="1586179" y="1105954"/>
                  </a:lnTo>
                  <a:lnTo>
                    <a:pt x="1607540" y="1144498"/>
                  </a:lnTo>
                  <a:lnTo>
                    <a:pt x="1633931" y="1179461"/>
                  </a:lnTo>
                  <a:lnTo>
                    <a:pt x="1664855" y="1210386"/>
                  </a:lnTo>
                  <a:lnTo>
                    <a:pt x="1699831" y="1236776"/>
                  </a:lnTo>
                  <a:lnTo>
                    <a:pt x="1738363" y="1258150"/>
                  </a:lnTo>
                  <a:lnTo>
                    <a:pt x="1779981" y="1274013"/>
                  </a:lnTo>
                  <a:lnTo>
                    <a:pt x="1824189" y="1283881"/>
                  </a:lnTo>
                  <a:lnTo>
                    <a:pt x="1870519" y="1287284"/>
                  </a:lnTo>
                  <a:lnTo>
                    <a:pt x="1916849" y="1283881"/>
                  </a:lnTo>
                  <a:lnTo>
                    <a:pt x="1961057" y="1274013"/>
                  </a:lnTo>
                  <a:lnTo>
                    <a:pt x="2002675" y="1258150"/>
                  </a:lnTo>
                  <a:lnTo>
                    <a:pt x="2041220" y="1236776"/>
                  </a:lnTo>
                  <a:lnTo>
                    <a:pt x="2076196" y="1210386"/>
                  </a:lnTo>
                  <a:lnTo>
                    <a:pt x="2107107" y="1179461"/>
                  </a:lnTo>
                  <a:lnTo>
                    <a:pt x="2133498" y="1144498"/>
                  </a:lnTo>
                  <a:lnTo>
                    <a:pt x="2154872" y="1105954"/>
                  </a:lnTo>
                  <a:lnTo>
                    <a:pt x="2170734" y="1064336"/>
                  </a:lnTo>
                  <a:lnTo>
                    <a:pt x="2180602" y="1020127"/>
                  </a:lnTo>
                  <a:lnTo>
                    <a:pt x="2184006" y="973797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515608" y="3174"/>
              <a:ext cx="1931035" cy="1664970"/>
            </a:xfrm>
            <a:custGeom>
              <a:avLst/>
              <a:gdLst/>
              <a:ahLst/>
              <a:cxnLst/>
              <a:rect l="l" t="t" r="r" b="b"/>
              <a:pathLst>
                <a:path w="1931034" h="1664970">
                  <a:moveTo>
                    <a:pt x="406565" y="1598786"/>
                  </a:moveTo>
                  <a:lnTo>
                    <a:pt x="363530" y="1576905"/>
                  </a:lnTo>
                  <a:lnTo>
                    <a:pt x="322631" y="1552510"/>
                  </a:lnTo>
                  <a:lnTo>
                    <a:pt x="283919" y="1525741"/>
                  </a:lnTo>
                  <a:lnTo>
                    <a:pt x="247445" y="1496736"/>
                  </a:lnTo>
                  <a:lnTo>
                    <a:pt x="213260" y="1465636"/>
                  </a:lnTo>
                  <a:lnTo>
                    <a:pt x="181413" y="1432580"/>
                  </a:lnTo>
                  <a:lnTo>
                    <a:pt x="151957" y="1397707"/>
                  </a:lnTo>
                  <a:lnTo>
                    <a:pt x="124941" y="1361157"/>
                  </a:lnTo>
                  <a:lnTo>
                    <a:pt x="100417" y="1323069"/>
                  </a:lnTo>
                  <a:lnTo>
                    <a:pt x="78434" y="1283584"/>
                  </a:lnTo>
                  <a:lnTo>
                    <a:pt x="59045" y="1242839"/>
                  </a:lnTo>
                  <a:lnTo>
                    <a:pt x="42299" y="1200976"/>
                  </a:lnTo>
                  <a:lnTo>
                    <a:pt x="28248" y="1158133"/>
                  </a:lnTo>
                  <a:lnTo>
                    <a:pt x="16941" y="1114450"/>
                  </a:lnTo>
                  <a:lnTo>
                    <a:pt x="8431" y="1070067"/>
                  </a:lnTo>
                  <a:lnTo>
                    <a:pt x="2766" y="1025122"/>
                  </a:lnTo>
                  <a:lnTo>
                    <a:pt x="0" y="979756"/>
                  </a:lnTo>
                  <a:lnTo>
                    <a:pt x="181" y="934108"/>
                  </a:lnTo>
                  <a:lnTo>
                    <a:pt x="3360" y="888318"/>
                  </a:lnTo>
                  <a:lnTo>
                    <a:pt x="9589" y="842524"/>
                  </a:lnTo>
                  <a:lnTo>
                    <a:pt x="18919" y="796867"/>
                  </a:lnTo>
                  <a:lnTo>
                    <a:pt x="31399" y="751486"/>
                  </a:lnTo>
                  <a:lnTo>
                    <a:pt x="47081" y="706521"/>
                  </a:lnTo>
                  <a:lnTo>
                    <a:pt x="66015" y="662110"/>
                  </a:lnTo>
                  <a:lnTo>
                    <a:pt x="375046" y="0"/>
                  </a:lnTo>
                </a:path>
                <a:path w="1931034" h="1664970">
                  <a:moveTo>
                    <a:pt x="1930505" y="0"/>
                  </a:moveTo>
                  <a:lnTo>
                    <a:pt x="1343241" y="1258236"/>
                  </a:lnTo>
                  <a:lnTo>
                    <a:pt x="1321360" y="1301271"/>
                  </a:lnTo>
                  <a:lnTo>
                    <a:pt x="1296965" y="1342170"/>
                  </a:lnTo>
                  <a:lnTo>
                    <a:pt x="1270196" y="1380882"/>
                  </a:lnTo>
                  <a:lnTo>
                    <a:pt x="1241191" y="1417356"/>
                  </a:lnTo>
                  <a:lnTo>
                    <a:pt x="1210091" y="1451541"/>
                  </a:lnTo>
                  <a:lnTo>
                    <a:pt x="1177035" y="1483388"/>
                  </a:lnTo>
                  <a:lnTo>
                    <a:pt x="1142162" y="1512844"/>
                  </a:lnTo>
                  <a:lnTo>
                    <a:pt x="1105612" y="1539860"/>
                  </a:lnTo>
                  <a:lnTo>
                    <a:pt x="1067524" y="1564384"/>
                  </a:lnTo>
                  <a:lnTo>
                    <a:pt x="1028039" y="1586367"/>
                  </a:lnTo>
                  <a:lnTo>
                    <a:pt x="987294" y="1605756"/>
                  </a:lnTo>
                  <a:lnTo>
                    <a:pt x="945431" y="1622502"/>
                  </a:lnTo>
                  <a:lnTo>
                    <a:pt x="902588" y="1636553"/>
                  </a:lnTo>
                  <a:lnTo>
                    <a:pt x="858905" y="1647860"/>
                  </a:lnTo>
                  <a:lnTo>
                    <a:pt x="814522" y="1656370"/>
                  </a:lnTo>
                  <a:lnTo>
                    <a:pt x="769577" y="1662034"/>
                  </a:lnTo>
                  <a:lnTo>
                    <a:pt x="724211" y="1664801"/>
                  </a:lnTo>
                  <a:lnTo>
                    <a:pt x="678563" y="1664620"/>
                  </a:lnTo>
                  <a:lnTo>
                    <a:pt x="632773" y="1661441"/>
                  </a:lnTo>
                  <a:lnTo>
                    <a:pt x="586979" y="1655211"/>
                  </a:lnTo>
                  <a:lnTo>
                    <a:pt x="541322" y="1645882"/>
                  </a:lnTo>
                  <a:lnTo>
                    <a:pt x="495941" y="1633402"/>
                  </a:lnTo>
                  <a:lnTo>
                    <a:pt x="450976" y="1617720"/>
                  </a:lnTo>
                  <a:lnTo>
                    <a:pt x="406565" y="1598786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497272" y="3174"/>
              <a:ext cx="1725930" cy="1225550"/>
            </a:xfrm>
            <a:custGeom>
              <a:avLst/>
              <a:gdLst/>
              <a:ahLst/>
              <a:cxnLst/>
              <a:rect l="l" t="t" r="r" b="b"/>
              <a:pathLst>
                <a:path w="1725929" h="1225550">
                  <a:moveTo>
                    <a:pt x="406565" y="1159162"/>
                  </a:moveTo>
                  <a:lnTo>
                    <a:pt x="363530" y="1137281"/>
                  </a:lnTo>
                  <a:lnTo>
                    <a:pt x="322631" y="1112886"/>
                  </a:lnTo>
                  <a:lnTo>
                    <a:pt x="283919" y="1086117"/>
                  </a:lnTo>
                  <a:lnTo>
                    <a:pt x="247445" y="1057112"/>
                  </a:lnTo>
                  <a:lnTo>
                    <a:pt x="213260" y="1026012"/>
                  </a:lnTo>
                  <a:lnTo>
                    <a:pt x="181413" y="992955"/>
                  </a:lnTo>
                  <a:lnTo>
                    <a:pt x="151957" y="958082"/>
                  </a:lnTo>
                  <a:lnTo>
                    <a:pt x="124941" y="921532"/>
                  </a:lnTo>
                  <a:lnTo>
                    <a:pt x="100417" y="883445"/>
                  </a:lnTo>
                  <a:lnTo>
                    <a:pt x="78434" y="843959"/>
                  </a:lnTo>
                  <a:lnTo>
                    <a:pt x="59045" y="803215"/>
                  </a:lnTo>
                  <a:lnTo>
                    <a:pt x="42299" y="761352"/>
                  </a:lnTo>
                  <a:lnTo>
                    <a:pt x="28248" y="718509"/>
                  </a:lnTo>
                  <a:lnTo>
                    <a:pt x="16941" y="674826"/>
                  </a:lnTo>
                  <a:lnTo>
                    <a:pt x="8431" y="630442"/>
                  </a:lnTo>
                  <a:lnTo>
                    <a:pt x="2766" y="585498"/>
                  </a:lnTo>
                  <a:lnTo>
                    <a:pt x="0" y="540132"/>
                  </a:lnTo>
                  <a:lnTo>
                    <a:pt x="181" y="494484"/>
                  </a:lnTo>
                  <a:lnTo>
                    <a:pt x="3360" y="448693"/>
                  </a:lnTo>
                  <a:lnTo>
                    <a:pt x="9589" y="402900"/>
                  </a:lnTo>
                  <a:lnTo>
                    <a:pt x="18919" y="357243"/>
                  </a:lnTo>
                  <a:lnTo>
                    <a:pt x="31399" y="311862"/>
                  </a:lnTo>
                  <a:lnTo>
                    <a:pt x="47081" y="266896"/>
                  </a:lnTo>
                  <a:lnTo>
                    <a:pt x="66015" y="222486"/>
                  </a:lnTo>
                  <a:lnTo>
                    <a:pt x="169857" y="0"/>
                  </a:lnTo>
                </a:path>
                <a:path w="1725929" h="1225550">
                  <a:moveTo>
                    <a:pt x="1725317" y="0"/>
                  </a:moveTo>
                  <a:lnTo>
                    <a:pt x="1343241" y="818611"/>
                  </a:lnTo>
                  <a:lnTo>
                    <a:pt x="1321360" y="861646"/>
                  </a:lnTo>
                  <a:lnTo>
                    <a:pt x="1296965" y="902545"/>
                  </a:lnTo>
                  <a:lnTo>
                    <a:pt x="1270196" y="941257"/>
                  </a:lnTo>
                  <a:lnTo>
                    <a:pt x="1241191" y="977731"/>
                  </a:lnTo>
                  <a:lnTo>
                    <a:pt x="1210091" y="1011917"/>
                  </a:lnTo>
                  <a:lnTo>
                    <a:pt x="1177035" y="1043763"/>
                  </a:lnTo>
                  <a:lnTo>
                    <a:pt x="1142162" y="1073220"/>
                  </a:lnTo>
                  <a:lnTo>
                    <a:pt x="1105612" y="1100236"/>
                  </a:lnTo>
                  <a:lnTo>
                    <a:pt x="1067524" y="1124760"/>
                  </a:lnTo>
                  <a:lnTo>
                    <a:pt x="1028039" y="1146742"/>
                  </a:lnTo>
                  <a:lnTo>
                    <a:pt x="987294" y="1166132"/>
                  </a:lnTo>
                  <a:lnTo>
                    <a:pt x="945431" y="1182877"/>
                  </a:lnTo>
                  <a:lnTo>
                    <a:pt x="902588" y="1196929"/>
                  </a:lnTo>
                  <a:lnTo>
                    <a:pt x="858905" y="1208235"/>
                  </a:lnTo>
                  <a:lnTo>
                    <a:pt x="814522" y="1216746"/>
                  </a:lnTo>
                  <a:lnTo>
                    <a:pt x="769577" y="1222410"/>
                  </a:lnTo>
                  <a:lnTo>
                    <a:pt x="724211" y="1225177"/>
                  </a:lnTo>
                  <a:lnTo>
                    <a:pt x="678563" y="1224996"/>
                  </a:lnTo>
                  <a:lnTo>
                    <a:pt x="632773" y="1221816"/>
                  </a:lnTo>
                  <a:lnTo>
                    <a:pt x="586979" y="1215587"/>
                  </a:lnTo>
                  <a:lnTo>
                    <a:pt x="541322" y="1206258"/>
                  </a:lnTo>
                  <a:lnTo>
                    <a:pt x="495941" y="1193778"/>
                  </a:lnTo>
                  <a:lnTo>
                    <a:pt x="450976" y="1178096"/>
                  </a:lnTo>
                  <a:lnTo>
                    <a:pt x="406565" y="1159162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362259" y="3175"/>
              <a:ext cx="921385" cy="1893570"/>
            </a:xfrm>
            <a:custGeom>
              <a:avLst/>
              <a:gdLst/>
              <a:ahLst/>
              <a:cxnLst/>
              <a:rect l="l" t="t" r="r" b="b"/>
              <a:pathLst>
                <a:path w="921384" h="1893570">
                  <a:moveTo>
                    <a:pt x="406565" y="1827107"/>
                  </a:moveTo>
                  <a:lnTo>
                    <a:pt x="363530" y="1805226"/>
                  </a:lnTo>
                  <a:lnTo>
                    <a:pt x="322631" y="1780831"/>
                  </a:lnTo>
                  <a:lnTo>
                    <a:pt x="283919" y="1754061"/>
                  </a:lnTo>
                  <a:lnTo>
                    <a:pt x="247445" y="1725057"/>
                  </a:lnTo>
                  <a:lnTo>
                    <a:pt x="213260" y="1693957"/>
                  </a:lnTo>
                  <a:lnTo>
                    <a:pt x="181413" y="1660900"/>
                  </a:lnTo>
                  <a:lnTo>
                    <a:pt x="151957" y="1626027"/>
                  </a:lnTo>
                  <a:lnTo>
                    <a:pt x="124941" y="1589477"/>
                  </a:lnTo>
                  <a:lnTo>
                    <a:pt x="100417" y="1551390"/>
                  </a:lnTo>
                  <a:lnTo>
                    <a:pt x="78434" y="1511904"/>
                  </a:lnTo>
                  <a:lnTo>
                    <a:pt x="59045" y="1471160"/>
                  </a:lnTo>
                  <a:lnTo>
                    <a:pt x="42299" y="1429297"/>
                  </a:lnTo>
                  <a:lnTo>
                    <a:pt x="28248" y="1386454"/>
                  </a:lnTo>
                  <a:lnTo>
                    <a:pt x="16941" y="1342771"/>
                  </a:lnTo>
                  <a:lnTo>
                    <a:pt x="8431" y="1298387"/>
                  </a:lnTo>
                  <a:lnTo>
                    <a:pt x="2766" y="1253443"/>
                  </a:lnTo>
                  <a:lnTo>
                    <a:pt x="0" y="1208077"/>
                  </a:lnTo>
                  <a:lnTo>
                    <a:pt x="181" y="1162429"/>
                  </a:lnTo>
                  <a:lnTo>
                    <a:pt x="3360" y="1116638"/>
                  </a:lnTo>
                  <a:lnTo>
                    <a:pt x="9589" y="1070845"/>
                  </a:lnTo>
                  <a:lnTo>
                    <a:pt x="18919" y="1025188"/>
                  </a:lnTo>
                  <a:lnTo>
                    <a:pt x="31399" y="979807"/>
                  </a:lnTo>
                  <a:lnTo>
                    <a:pt x="47081" y="934841"/>
                  </a:lnTo>
                  <a:lnTo>
                    <a:pt x="66015" y="890431"/>
                  </a:lnTo>
                  <a:lnTo>
                    <a:pt x="481611" y="0"/>
                  </a:lnTo>
                </a:path>
                <a:path w="921384" h="1893570">
                  <a:moveTo>
                    <a:pt x="920978" y="1858842"/>
                  </a:moveTo>
                  <a:lnTo>
                    <a:pt x="858905" y="1876180"/>
                  </a:lnTo>
                  <a:lnTo>
                    <a:pt x="814522" y="1884691"/>
                  </a:lnTo>
                  <a:lnTo>
                    <a:pt x="769577" y="1890355"/>
                  </a:lnTo>
                  <a:lnTo>
                    <a:pt x="724211" y="1893122"/>
                  </a:lnTo>
                  <a:lnTo>
                    <a:pt x="678563" y="1892941"/>
                  </a:lnTo>
                  <a:lnTo>
                    <a:pt x="632773" y="1889761"/>
                  </a:lnTo>
                  <a:lnTo>
                    <a:pt x="586979" y="1883532"/>
                  </a:lnTo>
                  <a:lnTo>
                    <a:pt x="541322" y="1874203"/>
                  </a:lnTo>
                  <a:lnTo>
                    <a:pt x="495941" y="1861722"/>
                  </a:lnTo>
                  <a:lnTo>
                    <a:pt x="450976" y="1846041"/>
                  </a:lnTo>
                  <a:lnTo>
                    <a:pt x="406565" y="1827107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47440" y="4797596"/>
              <a:ext cx="1877060" cy="1549400"/>
            </a:xfrm>
            <a:custGeom>
              <a:avLst/>
              <a:gdLst/>
              <a:ahLst/>
              <a:cxnLst/>
              <a:rect l="l" t="t" r="r" b="b"/>
              <a:pathLst>
                <a:path w="1877059" h="1549400">
                  <a:moveTo>
                    <a:pt x="0" y="1549228"/>
                  </a:moveTo>
                  <a:lnTo>
                    <a:pt x="533321" y="406568"/>
                  </a:lnTo>
                  <a:lnTo>
                    <a:pt x="555201" y="363531"/>
                  </a:lnTo>
                  <a:lnTo>
                    <a:pt x="579596" y="322631"/>
                  </a:lnTo>
                  <a:lnTo>
                    <a:pt x="606366" y="283918"/>
                  </a:lnTo>
                  <a:lnTo>
                    <a:pt x="635370" y="247443"/>
                  </a:lnTo>
                  <a:lnTo>
                    <a:pt x="666471" y="213257"/>
                  </a:lnTo>
                  <a:lnTo>
                    <a:pt x="699527" y="181410"/>
                  </a:lnTo>
                  <a:lnTo>
                    <a:pt x="734400" y="151953"/>
                  </a:lnTo>
                  <a:lnTo>
                    <a:pt x="770950" y="124938"/>
                  </a:lnTo>
                  <a:lnTo>
                    <a:pt x="809038" y="100413"/>
                  </a:lnTo>
                  <a:lnTo>
                    <a:pt x="848523" y="78431"/>
                  </a:lnTo>
                  <a:lnTo>
                    <a:pt x="889267" y="59042"/>
                  </a:lnTo>
                  <a:lnTo>
                    <a:pt x="931131" y="42297"/>
                  </a:lnTo>
                  <a:lnTo>
                    <a:pt x="973974" y="28246"/>
                  </a:lnTo>
                  <a:lnTo>
                    <a:pt x="1017656" y="16940"/>
                  </a:lnTo>
                  <a:lnTo>
                    <a:pt x="1062040" y="8430"/>
                  </a:lnTo>
                  <a:lnTo>
                    <a:pt x="1106984" y="2766"/>
                  </a:lnTo>
                  <a:lnTo>
                    <a:pt x="1152350" y="0"/>
                  </a:lnTo>
                  <a:lnTo>
                    <a:pt x="1197998" y="181"/>
                  </a:lnTo>
                  <a:lnTo>
                    <a:pt x="1243789" y="3361"/>
                  </a:lnTo>
                  <a:lnTo>
                    <a:pt x="1289582" y="9591"/>
                  </a:lnTo>
                  <a:lnTo>
                    <a:pt x="1335240" y="18921"/>
                  </a:lnTo>
                  <a:lnTo>
                    <a:pt x="1380621" y="31401"/>
                  </a:lnTo>
                  <a:lnTo>
                    <a:pt x="1425586" y="47083"/>
                  </a:lnTo>
                  <a:lnTo>
                    <a:pt x="1469996" y="66017"/>
                  </a:lnTo>
                  <a:lnTo>
                    <a:pt x="1513033" y="87898"/>
                  </a:lnTo>
                  <a:lnTo>
                    <a:pt x="1553933" y="112292"/>
                  </a:lnTo>
                  <a:lnTo>
                    <a:pt x="1592646" y="139062"/>
                  </a:lnTo>
                  <a:lnTo>
                    <a:pt x="1629121" y="168066"/>
                  </a:lnTo>
                  <a:lnTo>
                    <a:pt x="1663307" y="199166"/>
                  </a:lnTo>
                  <a:lnTo>
                    <a:pt x="1695154" y="232222"/>
                  </a:lnTo>
                  <a:lnTo>
                    <a:pt x="1724611" y="267094"/>
                  </a:lnTo>
                  <a:lnTo>
                    <a:pt x="1751627" y="303643"/>
                  </a:lnTo>
                  <a:lnTo>
                    <a:pt x="1776151" y="341731"/>
                  </a:lnTo>
                  <a:lnTo>
                    <a:pt x="1798133" y="381216"/>
                  </a:lnTo>
                  <a:lnTo>
                    <a:pt x="1817522" y="421959"/>
                  </a:lnTo>
                  <a:lnTo>
                    <a:pt x="1834267" y="463822"/>
                  </a:lnTo>
                  <a:lnTo>
                    <a:pt x="1848318" y="506665"/>
                  </a:lnTo>
                  <a:lnTo>
                    <a:pt x="1859624" y="550347"/>
                  </a:lnTo>
                  <a:lnTo>
                    <a:pt x="1868135" y="594731"/>
                  </a:lnTo>
                  <a:lnTo>
                    <a:pt x="1873798" y="639675"/>
                  </a:lnTo>
                  <a:lnTo>
                    <a:pt x="1876565" y="685041"/>
                  </a:lnTo>
                  <a:lnTo>
                    <a:pt x="1876383" y="730689"/>
                  </a:lnTo>
                  <a:lnTo>
                    <a:pt x="1873203" y="776480"/>
                  </a:lnTo>
                  <a:lnTo>
                    <a:pt x="1866973" y="822274"/>
                  </a:lnTo>
                  <a:lnTo>
                    <a:pt x="1857644" y="867932"/>
                  </a:lnTo>
                  <a:lnTo>
                    <a:pt x="1845163" y="913314"/>
                  </a:lnTo>
                  <a:lnTo>
                    <a:pt x="1829481" y="958281"/>
                  </a:lnTo>
                  <a:lnTo>
                    <a:pt x="1810547" y="1002693"/>
                  </a:lnTo>
                  <a:lnTo>
                    <a:pt x="1555459" y="1549228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823915" y="4357971"/>
              <a:ext cx="2082164" cy="1989455"/>
            </a:xfrm>
            <a:custGeom>
              <a:avLst/>
              <a:gdLst/>
              <a:ahLst/>
              <a:cxnLst/>
              <a:rect l="l" t="t" r="r" b="b"/>
              <a:pathLst>
                <a:path w="2082165" h="1989454">
                  <a:moveTo>
                    <a:pt x="0" y="1988853"/>
                  </a:moveTo>
                  <a:lnTo>
                    <a:pt x="738509" y="406568"/>
                  </a:lnTo>
                  <a:lnTo>
                    <a:pt x="760390" y="363531"/>
                  </a:lnTo>
                  <a:lnTo>
                    <a:pt x="784785" y="322631"/>
                  </a:lnTo>
                  <a:lnTo>
                    <a:pt x="811554" y="283918"/>
                  </a:lnTo>
                  <a:lnTo>
                    <a:pt x="840559" y="247443"/>
                  </a:lnTo>
                  <a:lnTo>
                    <a:pt x="871659" y="213257"/>
                  </a:lnTo>
                  <a:lnTo>
                    <a:pt x="904716" y="181410"/>
                  </a:lnTo>
                  <a:lnTo>
                    <a:pt x="939589" y="151953"/>
                  </a:lnTo>
                  <a:lnTo>
                    <a:pt x="976139" y="124938"/>
                  </a:lnTo>
                  <a:lnTo>
                    <a:pt x="1014226" y="100413"/>
                  </a:lnTo>
                  <a:lnTo>
                    <a:pt x="1053712" y="78431"/>
                  </a:lnTo>
                  <a:lnTo>
                    <a:pt x="1094456" y="59042"/>
                  </a:lnTo>
                  <a:lnTo>
                    <a:pt x="1136319" y="42297"/>
                  </a:lnTo>
                  <a:lnTo>
                    <a:pt x="1179162" y="28246"/>
                  </a:lnTo>
                  <a:lnTo>
                    <a:pt x="1222845" y="16940"/>
                  </a:lnTo>
                  <a:lnTo>
                    <a:pt x="1267229" y="8430"/>
                  </a:lnTo>
                  <a:lnTo>
                    <a:pt x="1312173" y="2766"/>
                  </a:lnTo>
                  <a:lnTo>
                    <a:pt x="1357539" y="0"/>
                  </a:lnTo>
                  <a:lnTo>
                    <a:pt x="1403187" y="181"/>
                  </a:lnTo>
                  <a:lnTo>
                    <a:pt x="1448978" y="3361"/>
                  </a:lnTo>
                  <a:lnTo>
                    <a:pt x="1494771" y="9591"/>
                  </a:lnTo>
                  <a:lnTo>
                    <a:pt x="1540428" y="18921"/>
                  </a:lnTo>
                  <a:lnTo>
                    <a:pt x="1585809" y="31401"/>
                  </a:lnTo>
                  <a:lnTo>
                    <a:pt x="1630775" y="47083"/>
                  </a:lnTo>
                  <a:lnTo>
                    <a:pt x="1675185" y="66017"/>
                  </a:lnTo>
                  <a:lnTo>
                    <a:pt x="1718222" y="87898"/>
                  </a:lnTo>
                  <a:lnTo>
                    <a:pt x="1759122" y="112292"/>
                  </a:lnTo>
                  <a:lnTo>
                    <a:pt x="1797835" y="139062"/>
                  </a:lnTo>
                  <a:lnTo>
                    <a:pt x="1834310" y="168066"/>
                  </a:lnTo>
                  <a:lnTo>
                    <a:pt x="1868496" y="199166"/>
                  </a:lnTo>
                  <a:lnTo>
                    <a:pt x="1900343" y="232222"/>
                  </a:lnTo>
                  <a:lnTo>
                    <a:pt x="1929799" y="267094"/>
                  </a:lnTo>
                  <a:lnTo>
                    <a:pt x="1956815" y="303643"/>
                  </a:lnTo>
                  <a:lnTo>
                    <a:pt x="1981340" y="341731"/>
                  </a:lnTo>
                  <a:lnTo>
                    <a:pt x="2003322" y="381216"/>
                  </a:lnTo>
                  <a:lnTo>
                    <a:pt x="2022711" y="421959"/>
                  </a:lnTo>
                  <a:lnTo>
                    <a:pt x="2039456" y="463822"/>
                  </a:lnTo>
                  <a:lnTo>
                    <a:pt x="2053507" y="506665"/>
                  </a:lnTo>
                  <a:lnTo>
                    <a:pt x="2064813" y="550347"/>
                  </a:lnTo>
                  <a:lnTo>
                    <a:pt x="2073323" y="594731"/>
                  </a:lnTo>
                  <a:lnTo>
                    <a:pt x="2078987" y="639675"/>
                  </a:lnTo>
                  <a:lnTo>
                    <a:pt x="2081753" y="685041"/>
                  </a:lnTo>
                  <a:lnTo>
                    <a:pt x="2081572" y="730689"/>
                  </a:lnTo>
                  <a:lnTo>
                    <a:pt x="2078391" y="776480"/>
                  </a:lnTo>
                  <a:lnTo>
                    <a:pt x="2072162" y="822274"/>
                  </a:lnTo>
                  <a:lnTo>
                    <a:pt x="2062832" y="867932"/>
                  </a:lnTo>
                  <a:lnTo>
                    <a:pt x="2050352" y="913314"/>
                  </a:lnTo>
                  <a:lnTo>
                    <a:pt x="2034670" y="958281"/>
                  </a:lnTo>
                  <a:lnTo>
                    <a:pt x="2015736" y="1002693"/>
                  </a:lnTo>
                  <a:lnTo>
                    <a:pt x="1555459" y="1988853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0656" y="5025916"/>
              <a:ext cx="1770380" cy="1321435"/>
            </a:xfrm>
            <a:custGeom>
              <a:avLst/>
              <a:gdLst/>
              <a:ahLst/>
              <a:cxnLst/>
              <a:rect l="l" t="t" r="r" b="b"/>
              <a:pathLst>
                <a:path w="1770379" h="1321435">
                  <a:moveTo>
                    <a:pt x="0" y="1320908"/>
                  </a:moveTo>
                  <a:lnTo>
                    <a:pt x="426755" y="406568"/>
                  </a:lnTo>
                  <a:lnTo>
                    <a:pt x="448636" y="363531"/>
                  </a:lnTo>
                  <a:lnTo>
                    <a:pt x="473031" y="322631"/>
                  </a:lnTo>
                  <a:lnTo>
                    <a:pt x="499800" y="283918"/>
                  </a:lnTo>
                  <a:lnTo>
                    <a:pt x="528805" y="247443"/>
                  </a:lnTo>
                  <a:lnTo>
                    <a:pt x="559905" y="213257"/>
                  </a:lnTo>
                  <a:lnTo>
                    <a:pt x="592962" y="181410"/>
                  </a:lnTo>
                  <a:lnTo>
                    <a:pt x="627834" y="151953"/>
                  </a:lnTo>
                  <a:lnTo>
                    <a:pt x="664384" y="124938"/>
                  </a:lnTo>
                  <a:lnTo>
                    <a:pt x="702472" y="100413"/>
                  </a:lnTo>
                  <a:lnTo>
                    <a:pt x="741958" y="78431"/>
                  </a:lnTo>
                  <a:lnTo>
                    <a:pt x="782702" y="59042"/>
                  </a:lnTo>
                  <a:lnTo>
                    <a:pt x="824565" y="42297"/>
                  </a:lnTo>
                  <a:lnTo>
                    <a:pt x="867408" y="28246"/>
                  </a:lnTo>
                  <a:lnTo>
                    <a:pt x="911091" y="16940"/>
                  </a:lnTo>
                  <a:lnTo>
                    <a:pt x="955474" y="8430"/>
                  </a:lnTo>
                  <a:lnTo>
                    <a:pt x="1000419" y="2766"/>
                  </a:lnTo>
                  <a:lnTo>
                    <a:pt x="1045785" y="0"/>
                  </a:lnTo>
                  <a:lnTo>
                    <a:pt x="1091433" y="181"/>
                  </a:lnTo>
                  <a:lnTo>
                    <a:pt x="1137223" y="3361"/>
                  </a:lnTo>
                  <a:lnTo>
                    <a:pt x="1183017" y="9591"/>
                  </a:lnTo>
                  <a:lnTo>
                    <a:pt x="1228674" y="18921"/>
                  </a:lnTo>
                  <a:lnTo>
                    <a:pt x="1274055" y="31401"/>
                  </a:lnTo>
                  <a:lnTo>
                    <a:pt x="1319021" y="47083"/>
                  </a:lnTo>
                  <a:lnTo>
                    <a:pt x="1363431" y="66017"/>
                  </a:lnTo>
                  <a:lnTo>
                    <a:pt x="1406468" y="87898"/>
                  </a:lnTo>
                  <a:lnTo>
                    <a:pt x="1447368" y="112292"/>
                  </a:lnTo>
                  <a:lnTo>
                    <a:pt x="1486081" y="139062"/>
                  </a:lnTo>
                  <a:lnTo>
                    <a:pt x="1522556" y="168066"/>
                  </a:lnTo>
                  <a:lnTo>
                    <a:pt x="1556742" y="199166"/>
                  </a:lnTo>
                  <a:lnTo>
                    <a:pt x="1588589" y="232222"/>
                  </a:lnTo>
                  <a:lnTo>
                    <a:pt x="1618045" y="267094"/>
                  </a:lnTo>
                  <a:lnTo>
                    <a:pt x="1645061" y="303643"/>
                  </a:lnTo>
                  <a:lnTo>
                    <a:pt x="1669585" y="341731"/>
                  </a:lnTo>
                  <a:lnTo>
                    <a:pt x="1691567" y="381216"/>
                  </a:lnTo>
                  <a:lnTo>
                    <a:pt x="1710957" y="421959"/>
                  </a:lnTo>
                  <a:lnTo>
                    <a:pt x="1727702" y="463822"/>
                  </a:lnTo>
                  <a:lnTo>
                    <a:pt x="1741753" y="506665"/>
                  </a:lnTo>
                  <a:lnTo>
                    <a:pt x="1753059" y="550347"/>
                  </a:lnTo>
                  <a:lnTo>
                    <a:pt x="1761569" y="594731"/>
                  </a:lnTo>
                  <a:lnTo>
                    <a:pt x="1767233" y="639675"/>
                  </a:lnTo>
                  <a:lnTo>
                    <a:pt x="1769999" y="685041"/>
                  </a:lnTo>
                  <a:lnTo>
                    <a:pt x="1769818" y="730689"/>
                  </a:lnTo>
                  <a:lnTo>
                    <a:pt x="1766637" y="776480"/>
                  </a:lnTo>
                  <a:lnTo>
                    <a:pt x="1760408" y="822274"/>
                  </a:lnTo>
                  <a:lnTo>
                    <a:pt x="1751078" y="867932"/>
                  </a:lnTo>
                  <a:lnTo>
                    <a:pt x="1738598" y="913314"/>
                  </a:lnTo>
                  <a:lnTo>
                    <a:pt x="1722916" y="958281"/>
                  </a:lnTo>
                  <a:lnTo>
                    <a:pt x="1703982" y="1002693"/>
                  </a:lnTo>
                  <a:lnTo>
                    <a:pt x="1555459" y="1320908"/>
                  </a:lnTo>
                </a:path>
              </a:pathLst>
            </a:custGeom>
            <a:ln w="25400">
              <a:solidFill>
                <a:srgbClr val="9752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92982" y="3175"/>
              <a:ext cx="1892935" cy="1557020"/>
            </a:xfrm>
            <a:custGeom>
              <a:avLst/>
              <a:gdLst/>
              <a:ahLst/>
              <a:cxnLst/>
              <a:rect l="l" t="t" r="r" b="b"/>
              <a:pathLst>
                <a:path w="1892934" h="1557020">
                  <a:moveTo>
                    <a:pt x="1457915" y="873155"/>
                  </a:moveTo>
                  <a:lnTo>
                    <a:pt x="719281" y="873155"/>
                  </a:lnTo>
                  <a:lnTo>
                    <a:pt x="768107" y="876210"/>
                  </a:lnTo>
                  <a:lnTo>
                    <a:pt x="816016" y="892526"/>
                  </a:lnTo>
                  <a:lnTo>
                    <a:pt x="857914" y="920910"/>
                  </a:lnTo>
                  <a:lnTo>
                    <a:pt x="889786" y="958021"/>
                  </a:lnTo>
                  <a:lnTo>
                    <a:pt x="910825" y="1001449"/>
                  </a:lnTo>
                  <a:lnTo>
                    <a:pt x="920219" y="1048781"/>
                  </a:lnTo>
                  <a:lnTo>
                    <a:pt x="917160" y="1097606"/>
                  </a:lnTo>
                  <a:lnTo>
                    <a:pt x="900839" y="1145510"/>
                  </a:lnTo>
                  <a:lnTo>
                    <a:pt x="831865" y="1284093"/>
                  </a:lnTo>
                  <a:lnTo>
                    <a:pt x="815550" y="1331997"/>
                  </a:lnTo>
                  <a:lnTo>
                    <a:pt x="812495" y="1380821"/>
                  </a:lnTo>
                  <a:lnTo>
                    <a:pt x="821891" y="1428153"/>
                  </a:lnTo>
                  <a:lnTo>
                    <a:pt x="842930" y="1471581"/>
                  </a:lnTo>
                  <a:lnTo>
                    <a:pt x="874804" y="1508693"/>
                  </a:lnTo>
                  <a:lnTo>
                    <a:pt x="916701" y="1537077"/>
                  </a:lnTo>
                  <a:lnTo>
                    <a:pt x="964606" y="1553392"/>
                  </a:lnTo>
                  <a:lnTo>
                    <a:pt x="1013430" y="1556447"/>
                  </a:lnTo>
                  <a:lnTo>
                    <a:pt x="1060762" y="1547051"/>
                  </a:lnTo>
                  <a:lnTo>
                    <a:pt x="1104190" y="1526012"/>
                  </a:lnTo>
                  <a:lnTo>
                    <a:pt x="1141302" y="1494139"/>
                  </a:lnTo>
                  <a:lnTo>
                    <a:pt x="1169685" y="1452241"/>
                  </a:lnTo>
                  <a:lnTo>
                    <a:pt x="1457915" y="873155"/>
                  </a:lnTo>
                  <a:close/>
                </a:path>
                <a:path w="1892934" h="1557020">
                  <a:moveTo>
                    <a:pt x="1892512" y="0"/>
                  </a:moveTo>
                  <a:lnTo>
                    <a:pt x="627992" y="0"/>
                  </a:lnTo>
                  <a:lnTo>
                    <a:pt x="19370" y="1222764"/>
                  </a:lnTo>
                  <a:lnTo>
                    <a:pt x="3055" y="1270669"/>
                  </a:lnTo>
                  <a:lnTo>
                    <a:pt x="0" y="1319493"/>
                  </a:lnTo>
                  <a:lnTo>
                    <a:pt x="9396" y="1366825"/>
                  </a:lnTo>
                  <a:lnTo>
                    <a:pt x="30435" y="1410253"/>
                  </a:lnTo>
                  <a:lnTo>
                    <a:pt x="62308" y="1447365"/>
                  </a:lnTo>
                  <a:lnTo>
                    <a:pt x="104206" y="1475748"/>
                  </a:lnTo>
                  <a:lnTo>
                    <a:pt x="152115" y="1492064"/>
                  </a:lnTo>
                  <a:lnTo>
                    <a:pt x="200941" y="1495119"/>
                  </a:lnTo>
                  <a:lnTo>
                    <a:pt x="248272" y="1485723"/>
                  </a:lnTo>
                  <a:lnTo>
                    <a:pt x="291698" y="1464683"/>
                  </a:lnTo>
                  <a:lnTo>
                    <a:pt x="328808" y="1432810"/>
                  </a:lnTo>
                  <a:lnTo>
                    <a:pt x="357190" y="1390912"/>
                  </a:lnTo>
                  <a:lnTo>
                    <a:pt x="563032" y="977362"/>
                  </a:lnTo>
                  <a:lnTo>
                    <a:pt x="591415" y="935464"/>
                  </a:lnTo>
                  <a:lnTo>
                    <a:pt x="628524" y="903591"/>
                  </a:lnTo>
                  <a:lnTo>
                    <a:pt x="671950" y="882552"/>
                  </a:lnTo>
                  <a:lnTo>
                    <a:pt x="719281" y="873155"/>
                  </a:lnTo>
                  <a:lnTo>
                    <a:pt x="1457915" y="873155"/>
                  </a:lnTo>
                  <a:lnTo>
                    <a:pt x="1892512" y="0"/>
                  </a:lnTo>
                  <a:close/>
                </a:path>
              </a:pathLst>
            </a:custGeom>
            <a:solidFill>
              <a:srgbClr val="543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50595" y="1666683"/>
              <a:ext cx="387985" cy="387985"/>
            </a:xfrm>
            <a:custGeom>
              <a:avLst/>
              <a:gdLst/>
              <a:ahLst/>
              <a:cxnLst/>
              <a:rect l="l" t="t" r="r" b="b"/>
              <a:pathLst>
                <a:path w="387984" h="387985">
                  <a:moveTo>
                    <a:pt x="195160" y="0"/>
                  </a:moveTo>
                  <a:lnTo>
                    <a:pt x="152743" y="4446"/>
                  </a:lnTo>
                  <a:lnTo>
                    <a:pt x="112493" y="17943"/>
                  </a:lnTo>
                  <a:lnTo>
                    <a:pt x="75970" y="39968"/>
                  </a:lnTo>
                  <a:lnTo>
                    <a:pt x="44734" y="69996"/>
                  </a:lnTo>
                  <a:lnTo>
                    <a:pt x="20347" y="107507"/>
                  </a:lnTo>
                  <a:lnTo>
                    <a:pt x="5125" y="149580"/>
                  </a:lnTo>
                  <a:lnTo>
                    <a:pt x="0" y="192605"/>
                  </a:lnTo>
                  <a:lnTo>
                    <a:pt x="4446" y="235021"/>
                  </a:lnTo>
                  <a:lnTo>
                    <a:pt x="17943" y="275270"/>
                  </a:lnTo>
                  <a:lnTo>
                    <a:pt x="39968" y="311792"/>
                  </a:lnTo>
                  <a:lnTo>
                    <a:pt x="69996" y="343026"/>
                  </a:lnTo>
                  <a:lnTo>
                    <a:pt x="107507" y="367412"/>
                  </a:lnTo>
                  <a:lnTo>
                    <a:pt x="149576" y="382638"/>
                  </a:lnTo>
                  <a:lnTo>
                    <a:pt x="192599" y="387765"/>
                  </a:lnTo>
                  <a:lnTo>
                    <a:pt x="235016" y="383318"/>
                  </a:lnTo>
                  <a:lnTo>
                    <a:pt x="275266" y="369820"/>
                  </a:lnTo>
                  <a:lnTo>
                    <a:pt x="311789" y="347794"/>
                  </a:lnTo>
                  <a:lnTo>
                    <a:pt x="343025" y="317763"/>
                  </a:lnTo>
                  <a:lnTo>
                    <a:pt x="367412" y="280252"/>
                  </a:lnTo>
                  <a:lnTo>
                    <a:pt x="382638" y="238183"/>
                  </a:lnTo>
                  <a:lnTo>
                    <a:pt x="387765" y="195160"/>
                  </a:lnTo>
                  <a:lnTo>
                    <a:pt x="383318" y="152743"/>
                  </a:lnTo>
                  <a:lnTo>
                    <a:pt x="369820" y="112493"/>
                  </a:lnTo>
                  <a:lnTo>
                    <a:pt x="347794" y="75970"/>
                  </a:lnTo>
                  <a:lnTo>
                    <a:pt x="317763" y="44734"/>
                  </a:lnTo>
                  <a:lnTo>
                    <a:pt x="280252" y="20347"/>
                  </a:lnTo>
                  <a:lnTo>
                    <a:pt x="238183" y="5125"/>
                  </a:lnTo>
                  <a:lnTo>
                    <a:pt x="195160" y="0"/>
                  </a:lnTo>
                  <a:close/>
                </a:path>
              </a:pathLst>
            </a:custGeom>
            <a:solidFill>
              <a:srgbClr val="9752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8828" y="1635115"/>
              <a:ext cx="105595" cy="105587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975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1339307" y="2401817"/>
            <a:ext cx="2783205" cy="904875"/>
            <a:chOff x="1339307" y="2401817"/>
            <a:chExt cx="2783205" cy="904875"/>
          </a:xfrm>
        </p:grpSpPr>
        <p:sp>
          <p:nvSpPr>
            <p:cNvPr id="31" name="object 31"/>
            <p:cNvSpPr/>
            <p:nvPr/>
          </p:nvSpPr>
          <p:spPr>
            <a:xfrm>
              <a:off x="1339303" y="2401823"/>
              <a:ext cx="2635250" cy="904875"/>
            </a:xfrm>
            <a:custGeom>
              <a:avLst/>
              <a:gdLst/>
              <a:ahLst/>
              <a:cxnLst/>
              <a:rect l="l" t="t" r="r" b="b"/>
              <a:pathLst>
                <a:path w="2635250" h="904875">
                  <a:moveTo>
                    <a:pt x="725157" y="701865"/>
                  </a:moveTo>
                  <a:lnTo>
                    <a:pt x="719010" y="694410"/>
                  </a:lnTo>
                  <a:lnTo>
                    <a:pt x="710006" y="690194"/>
                  </a:lnTo>
                  <a:lnTo>
                    <a:pt x="700239" y="689495"/>
                  </a:lnTo>
                  <a:lnTo>
                    <a:pt x="691857" y="692543"/>
                  </a:lnTo>
                  <a:lnTo>
                    <a:pt x="665848" y="740067"/>
                  </a:lnTo>
                  <a:lnTo>
                    <a:pt x="640588" y="778103"/>
                  </a:lnTo>
                  <a:lnTo>
                    <a:pt x="597306" y="821702"/>
                  </a:lnTo>
                  <a:lnTo>
                    <a:pt x="539546" y="837184"/>
                  </a:lnTo>
                  <a:lnTo>
                    <a:pt x="492620" y="840613"/>
                  </a:lnTo>
                  <a:lnTo>
                    <a:pt x="426834" y="841679"/>
                  </a:lnTo>
                  <a:lnTo>
                    <a:pt x="354457" y="839139"/>
                  </a:lnTo>
                  <a:lnTo>
                    <a:pt x="308305" y="832358"/>
                  </a:lnTo>
                  <a:lnTo>
                    <a:pt x="265684" y="811060"/>
                  </a:lnTo>
                  <a:lnTo>
                    <a:pt x="245046" y="759790"/>
                  </a:lnTo>
                  <a:lnTo>
                    <a:pt x="241338" y="720788"/>
                  </a:lnTo>
                  <a:lnTo>
                    <a:pt x="240385" y="672566"/>
                  </a:lnTo>
                  <a:lnTo>
                    <a:pt x="240385" y="484771"/>
                  </a:lnTo>
                  <a:lnTo>
                    <a:pt x="241630" y="464540"/>
                  </a:lnTo>
                  <a:lnTo>
                    <a:pt x="247383" y="453809"/>
                  </a:lnTo>
                  <a:lnTo>
                    <a:pt x="260616" y="449567"/>
                  </a:lnTo>
                  <a:lnTo>
                    <a:pt x="284327" y="448818"/>
                  </a:lnTo>
                  <a:lnTo>
                    <a:pt x="361581" y="448818"/>
                  </a:lnTo>
                  <a:lnTo>
                    <a:pt x="425335" y="450151"/>
                  </a:lnTo>
                  <a:lnTo>
                    <a:pt x="464121" y="455485"/>
                  </a:lnTo>
                  <a:lnTo>
                    <a:pt x="500456" y="488988"/>
                  </a:lnTo>
                  <a:lnTo>
                    <a:pt x="517410" y="558025"/>
                  </a:lnTo>
                  <a:lnTo>
                    <a:pt x="524878" y="562495"/>
                  </a:lnTo>
                  <a:lnTo>
                    <a:pt x="535216" y="563841"/>
                  </a:lnTo>
                  <a:lnTo>
                    <a:pt x="545299" y="561949"/>
                  </a:lnTo>
                  <a:lnTo>
                    <a:pt x="552030" y="556691"/>
                  </a:lnTo>
                  <a:lnTo>
                    <a:pt x="551192" y="531088"/>
                  </a:lnTo>
                  <a:lnTo>
                    <a:pt x="547535" y="464921"/>
                  </a:lnTo>
                  <a:lnTo>
                    <a:pt x="546696" y="428840"/>
                  </a:lnTo>
                  <a:lnTo>
                    <a:pt x="547535" y="390956"/>
                  </a:lnTo>
                  <a:lnTo>
                    <a:pt x="551192" y="321716"/>
                  </a:lnTo>
                  <a:lnTo>
                    <a:pt x="552030" y="294335"/>
                  </a:lnTo>
                  <a:lnTo>
                    <a:pt x="545299" y="289064"/>
                  </a:lnTo>
                  <a:lnTo>
                    <a:pt x="535216" y="287172"/>
                  </a:lnTo>
                  <a:lnTo>
                    <a:pt x="524878" y="288518"/>
                  </a:lnTo>
                  <a:lnTo>
                    <a:pt x="517410" y="292989"/>
                  </a:lnTo>
                  <a:lnTo>
                    <a:pt x="506742" y="347599"/>
                  </a:lnTo>
                  <a:lnTo>
                    <a:pt x="501192" y="368173"/>
                  </a:lnTo>
                  <a:lnTo>
                    <a:pt x="458216" y="397713"/>
                  </a:lnTo>
                  <a:lnTo>
                    <a:pt x="400621" y="401688"/>
                  </a:lnTo>
                  <a:lnTo>
                    <a:pt x="361581" y="402196"/>
                  </a:lnTo>
                  <a:lnTo>
                    <a:pt x="284327" y="402196"/>
                  </a:lnTo>
                  <a:lnTo>
                    <a:pt x="260616" y="401612"/>
                  </a:lnTo>
                  <a:lnTo>
                    <a:pt x="247383" y="397535"/>
                  </a:lnTo>
                  <a:lnTo>
                    <a:pt x="241630" y="386461"/>
                  </a:lnTo>
                  <a:lnTo>
                    <a:pt x="240385" y="364921"/>
                  </a:lnTo>
                  <a:lnTo>
                    <a:pt x="240385" y="98552"/>
                  </a:lnTo>
                  <a:lnTo>
                    <a:pt x="241007" y="68884"/>
                  </a:lnTo>
                  <a:lnTo>
                    <a:pt x="245376" y="52946"/>
                  </a:lnTo>
                  <a:lnTo>
                    <a:pt x="257238" y="46494"/>
                  </a:lnTo>
                  <a:lnTo>
                    <a:pt x="280339" y="45288"/>
                  </a:lnTo>
                  <a:lnTo>
                    <a:pt x="376224" y="45288"/>
                  </a:lnTo>
                  <a:lnTo>
                    <a:pt x="417195" y="45593"/>
                  </a:lnTo>
                  <a:lnTo>
                    <a:pt x="481672" y="49212"/>
                  </a:lnTo>
                  <a:lnTo>
                    <a:pt x="547636" y="71539"/>
                  </a:lnTo>
                  <a:lnTo>
                    <a:pt x="574497" y="99555"/>
                  </a:lnTo>
                  <a:lnTo>
                    <a:pt x="592124" y="136055"/>
                  </a:lnTo>
                  <a:lnTo>
                    <a:pt x="606628" y="179806"/>
                  </a:lnTo>
                  <a:lnTo>
                    <a:pt x="613892" y="183870"/>
                  </a:lnTo>
                  <a:lnTo>
                    <a:pt x="623773" y="184454"/>
                  </a:lnTo>
                  <a:lnTo>
                    <a:pt x="633412" y="182041"/>
                  </a:lnTo>
                  <a:lnTo>
                    <a:pt x="639914" y="177126"/>
                  </a:lnTo>
                  <a:lnTo>
                    <a:pt x="635469" y="127914"/>
                  </a:lnTo>
                  <a:lnTo>
                    <a:pt x="630262" y="75082"/>
                  </a:lnTo>
                  <a:lnTo>
                    <a:pt x="624560" y="28994"/>
                  </a:lnTo>
                  <a:lnTo>
                    <a:pt x="618617" y="12"/>
                  </a:lnTo>
                  <a:lnTo>
                    <a:pt x="595769" y="2311"/>
                  </a:lnTo>
                  <a:lnTo>
                    <a:pt x="554685" y="3492"/>
                  </a:lnTo>
                  <a:lnTo>
                    <a:pt x="500621" y="3937"/>
                  </a:lnTo>
                  <a:lnTo>
                    <a:pt x="188442" y="4000"/>
                  </a:lnTo>
                  <a:lnTo>
                    <a:pt x="148907" y="3746"/>
                  </a:lnTo>
                  <a:lnTo>
                    <a:pt x="110871" y="2997"/>
                  </a:lnTo>
                  <a:lnTo>
                    <a:pt x="72326" y="1752"/>
                  </a:lnTo>
                  <a:lnTo>
                    <a:pt x="31292" y="12"/>
                  </a:lnTo>
                  <a:lnTo>
                    <a:pt x="26377" y="6146"/>
                  </a:lnTo>
                  <a:lnTo>
                    <a:pt x="23964" y="16141"/>
                  </a:lnTo>
                  <a:lnTo>
                    <a:pt x="24549" y="26403"/>
                  </a:lnTo>
                  <a:lnTo>
                    <a:pt x="28625" y="33299"/>
                  </a:lnTo>
                  <a:lnTo>
                    <a:pt x="49936" y="35953"/>
                  </a:lnTo>
                  <a:lnTo>
                    <a:pt x="88557" y="43688"/>
                  </a:lnTo>
                  <a:lnTo>
                    <a:pt x="112483" y="59156"/>
                  </a:lnTo>
                  <a:lnTo>
                    <a:pt x="125209" y="87541"/>
                  </a:lnTo>
                  <a:lnTo>
                    <a:pt x="130276" y="134023"/>
                  </a:lnTo>
                  <a:lnTo>
                    <a:pt x="131178" y="203771"/>
                  </a:lnTo>
                  <a:lnTo>
                    <a:pt x="131178" y="683221"/>
                  </a:lnTo>
                  <a:lnTo>
                    <a:pt x="129882" y="753579"/>
                  </a:lnTo>
                  <a:lnTo>
                    <a:pt x="123977" y="800303"/>
                  </a:lnTo>
                  <a:lnTo>
                    <a:pt x="86347" y="843241"/>
                  </a:lnTo>
                  <a:lnTo>
                    <a:pt x="48615" y="849680"/>
                  </a:lnTo>
                  <a:lnTo>
                    <a:pt x="4648" y="853681"/>
                  </a:lnTo>
                  <a:lnTo>
                    <a:pt x="571" y="861695"/>
                  </a:lnTo>
                  <a:lnTo>
                    <a:pt x="0" y="871829"/>
                  </a:lnTo>
                  <a:lnTo>
                    <a:pt x="2413" y="881202"/>
                  </a:lnTo>
                  <a:lnTo>
                    <a:pt x="7327" y="886968"/>
                  </a:lnTo>
                  <a:lnTo>
                    <a:pt x="105867" y="883970"/>
                  </a:lnTo>
                  <a:lnTo>
                    <a:pt x="147027" y="883221"/>
                  </a:lnTo>
                  <a:lnTo>
                    <a:pt x="188442" y="882980"/>
                  </a:lnTo>
                  <a:lnTo>
                    <a:pt x="359105" y="883056"/>
                  </a:lnTo>
                  <a:lnTo>
                    <a:pt x="460806" y="883704"/>
                  </a:lnTo>
                  <a:lnTo>
                    <a:pt x="562787" y="885012"/>
                  </a:lnTo>
                  <a:lnTo>
                    <a:pt x="665226" y="886968"/>
                  </a:lnTo>
                  <a:lnTo>
                    <a:pt x="680580" y="849426"/>
                  </a:lnTo>
                  <a:lnTo>
                    <a:pt x="698182" y="798398"/>
                  </a:lnTo>
                  <a:lnTo>
                    <a:pt x="714298" y="745388"/>
                  </a:lnTo>
                  <a:lnTo>
                    <a:pt x="725157" y="701865"/>
                  </a:lnTo>
                  <a:close/>
                </a:path>
                <a:path w="2635250" h="904875">
                  <a:moveTo>
                    <a:pt x="1676958" y="432828"/>
                  </a:moveTo>
                  <a:lnTo>
                    <a:pt x="1674710" y="385533"/>
                  </a:lnTo>
                  <a:lnTo>
                    <a:pt x="1667979" y="339699"/>
                  </a:lnTo>
                  <a:lnTo>
                    <a:pt x="1656778" y="295617"/>
                  </a:lnTo>
                  <a:lnTo>
                    <a:pt x="1641094" y="253580"/>
                  </a:lnTo>
                  <a:lnTo>
                    <a:pt x="1620951" y="213855"/>
                  </a:lnTo>
                  <a:lnTo>
                    <a:pt x="1596339" y="176720"/>
                  </a:lnTo>
                  <a:lnTo>
                    <a:pt x="1567281" y="142481"/>
                  </a:lnTo>
                  <a:lnTo>
                    <a:pt x="1543786" y="120688"/>
                  </a:lnTo>
                  <a:lnTo>
                    <a:pt x="1543786" y="435495"/>
                  </a:lnTo>
                  <a:lnTo>
                    <a:pt x="1541995" y="487337"/>
                  </a:lnTo>
                  <a:lnTo>
                    <a:pt x="1536611" y="536587"/>
                  </a:lnTo>
                  <a:lnTo>
                    <a:pt x="1527556" y="583031"/>
                  </a:lnTo>
                  <a:lnTo>
                    <a:pt x="1514792" y="626465"/>
                  </a:lnTo>
                  <a:lnTo>
                    <a:pt x="1498231" y="666711"/>
                  </a:lnTo>
                  <a:lnTo>
                    <a:pt x="1477848" y="703554"/>
                  </a:lnTo>
                  <a:lnTo>
                    <a:pt x="1453553" y="736815"/>
                  </a:lnTo>
                  <a:lnTo>
                    <a:pt x="1425308" y="766279"/>
                  </a:lnTo>
                  <a:lnTo>
                    <a:pt x="1393063" y="791756"/>
                  </a:lnTo>
                  <a:lnTo>
                    <a:pt x="1356728" y="813041"/>
                  </a:lnTo>
                  <a:lnTo>
                    <a:pt x="1316278" y="829945"/>
                  </a:lnTo>
                  <a:lnTo>
                    <a:pt x="1271638" y="842264"/>
                  </a:lnTo>
                  <a:lnTo>
                    <a:pt x="1222743" y="849795"/>
                  </a:lnTo>
                  <a:lnTo>
                    <a:pt x="1169555" y="852347"/>
                  </a:lnTo>
                  <a:lnTo>
                    <a:pt x="1112685" y="849617"/>
                  </a:lnTo>
                  <a:lnTo>
                    <a:pt x="1067181" y="840524"/>
                  </a:lnTo>
                  <a:lnTo>
                    <a:pt x="1031900" y="823696"/>
                  </a:lnTo>
                  <a:lnTo>
                    <a:pt x="992035" y="771499"/>
                  </a:lnTo>
                  <a:lnTo>
                    <a:pt x="980084" y="700532"/>
                  </a:lnTo>
                  <a:lnTo>
                    <a:pt x="979106" y="652564"/>
                  </a:lnTo>
                  <a:lnTo>
                    <a:pt x="979106" y="161150"/>
                  </a:lnTo>
                  <a:lnTo>
                    <a:pt x="979690" y="121170"/>
                  </a:lnTo>
                  <a:lnTo>
                    <a:pt x="985850" y="70688"/>
                  </a:lnTo>
                  <a:lnTo>
                    <a:pt x="1032865" y="47612"/>
                  </a:lnTo>
                  <a:lnTo>
                    <a:pt x="1072019" y="43078"/>
                  </a:lnTo>
                  <a:lnTo>
                    <a:pt x="1124280" y="41287"/>
                  </a:lnTo>
                  <a:lnTo>
                    <a:pt x="1190409" y="44488"/>
                  </a:lnTo>
                  <a:lnTo>
                    <a:pt x="1249489" y="53670"/>
                  </a:lnTo>
                  <a:lnTo>
                    <a:pt x="1301889" y="68224"/>
                  </a:lnTo>
                  <a:lnTo>
                    <a:pt x="1347978" y="87515"/>
                  </a:lnTo>
                  <a:lnTo>
                    <a:pt x="1388110" y="110934"/>
                  </a:lnTo>
                  <a:lnTo>
                    <a:pt x="1422679" y="137858"/>
                  </a:lnTo>
                  <a:lnTo>
                    <a:pt x="1452029" y="167665"/>
                  </a:lnTo>
                  <a:lnTo>
                    <a:pt x="1476552" y="199732"/>
                  </a:lnTo>
                  <a:lnTo>
                    <a:pt x="1496606" y="233451"/>
                  </a:lnTo>
                  <a:lnTo>
                    <a:pt x="1512557" y="268185"/>
                  </a:lnTo>
                  <a:lnTo>
                    <a:pt x="1533652" y="338239"/>
                  </a:lnTo>
                  <a:lnTo>
                    <a:pt x="1542783" y="404952"/>
                  </a:lnTo>
                  <a:lnTo>
                    <a:pt x="1543786" y="435495"/>
                  </a:lnTo>
                  <a:lnTo>
                    <a:pt x="1543786" y="120688"/>
                  </a:lnTo>
                  <a:lnTo>
                    <a:pt x="1495818" y="83756"/>
                  </a:lnTo>
                  <a:lnTo>
                    <a:pt x="1453426" y="59855"/>
                  </a:lnTo>
                  <a:lnTo>
                    <a:pt x="1409750" y="41287"/>
                  </a:lnTo>
                  <a:lnTo>
                    <a:pt x="1362621" y="25895"/>
                  </a:lnTo>
                  <a:lnTo>
                    <a:pt x="1317040" y="15392"/>
                  </a:lnTo>
                  <a:lnTo>
                    <a:pt x="1269606" y="7988"/>
                  </a:lnTo>
                  <a:lnTo>
                    <a:pt x="1220063" y="3251"/>
                  </a:lnTo>
                  <a:lnTo>
                    <a:pt x="1168146" y="736"/>
                  </a:lnTo>
                  <a:lnTo>
                    <a:pt x="1113612" y="0"/>
                  </a:lnTo>
                  <a:lnTo>
                    <a:pt x="1065390" y="241"/>
                  </a:lnTo>
                  <a:lnTo>
                    <a:pt x="970165" y="2095"/>
                  </a:lnTo>
                  <a:lnTo>
                    <a:pt x="875309" y="5626"/>
                  </a:lnTo>
                  <a:lnTo>
                    <a:pt x="779335" y="10655"/>
                  </a:lnTo>
                  <a:lnTo>
                    <a:pt x="769670" y="26797"/>
                  </a:lnTo>
                  <a:lnTo>
                    <a:pt x="771842" y="36690"/>
                  </a:lnTo>
                  <a:lnTo>
                    <a:pt x="778014" y="43954"/>
                  </a:lnTo>
                  <a:lnTo>
                    <a:pt x="807313" y="47942"/>
                  </a:lnTo>
                  <a:lnTo>
                    <a:pt x="840689" y="58394"/>
                  </a:lnTo>
                  <a:lnTo>
                    <a:pt x="859574" y="80568"/>
                  </a:lnTo>
                  <a:lnTo>
                    <a:pt x="867981" y="118732"/>
                  </a:lnTo>
                  <a:lnTo>
                    <a:pt x="869886" y="176720"/>
                  </a:lnTo>
                  <a:lnTo>
                    <a:pt x="869899" y="683209"/>
                  </a:lnTo>
                  <a:lnTo>
                    <a:pt x="868997" y="753198"/>
                  </a:lnTo>
                  <a:lnTo>
                    <a:pt x="864019" y="799147"/>
                  </a:lnTo>
                  <a:lnTo>
                    <a:pt x="827963" y="841692"/>
                  </a:lnTo>
                  <a:lnTo>
                    <a:pt x="789990" y="849668"/>
                  </a:lnTo>
                  <a:lnTo>
                    <a:pt x="759358" y="853681"/>
                  </a:lnTo>
                  <a:lnTo>
                    <a:pt x="755281" y="861695"/>
                  </a:lnTo>
                  <a:lnTo>
                    <a:pt x="754697" y="871829"/>
                  </a:lnTo>
                  <a:lnTo>
                    <a:pt x="757110" y="881214"/>
                  </a:lnTo>
                  <a:lnTo>
                    <a:pt x="762025" y="886968"/>
                  </a:lnTo>
                  <a:lnTo>
                    <a:pt x="847750" y="883983"/>
                  </a:lnTo>
                  <a:lnTo>
                    <a:pt x="887691" y="883234"/>
                  </a:lnTo>
                  <a:lnTo>
                    <a:pt x="934085" y="883208"/>
                  </a:lnTo>
                  <a:lnTo>
                    <a:pt x="970089" y="884643"/>
                  </a:lnTo>
                  <a:lnTo>
                    <a:pt x="1082255" y="891971"/>
                  </a:lnTo>
                  <a:lnTo>
                    <a:pt x="1145578" y="893635"/>
                  </a:lnTo>
                  <a:lnTo>
                    <a:pt x="1197267" y="892136"/>
                  </a:lnTo>
                  <a:lnTo>
                    <a:pt x="1249260" y="887425"/>
                  </a:lnTo>
                  <a:lnTo>
                    <a:pt x="1276883" y="882980"/>
                  </a:lnTo>
                  <a:lnTo>
                    <a:pt x="1300734" y="879144"/>
                  </a:lnTo>
                  <a:lnTo>
                    <a:pt x="1350873" y="866990"/>
                  </a:lnTo>
                  <a:lnTo>
                    <a:pt x="1393812" y="852347"/>
                  </a:lnTo>
                  <a:lnTo>
                    <a:pt x="1443901" y="829703"/>
                  </a:lnTo>
                  <a:lnTo>
                    <a:pt x="1487322" y="803084"/>
                  </a:lnTo>
                  <a:lnTo>
                    <a:pt x="1526438" y="772947"/>
                  </a:lnTo>
                  <a:lnTo>
                    <a:pt x="1561198" y="739521"/>
                  </a:lnTo>
                  <a:lnTo>
                    <a:pt x="1591525" y="703033"/>
                  </a:lnTo>
                  <a:lnTo>
                    <a:pt x="1617357" y="663727"/>
                  </a:lnTo>
                  <a:lnTo>
                    <a:pt x="1638642" y="621817"/>
                  </a:lnTo>
                  <a:lnTo>
                    <a:pt x="1655305" y="577532"/>
                  </a:lnTo>
                  <a:lnTo>
                    <a:pt x="1667294" y="531126"/>
                  </a:lnTo>
                  <a:lnTo>
                    <a:pt x="1674533" y="482815"/>
                  </a:lnTo>
                  <a:lnTo>
                    <a:pt x="1676958" y="432828"/>
                  </a:lnTo>
                  <a:close/>
                </a:path>
                <a:path w="2635250" h="904875">
                  <a:moveTo>
                    <a:pt x="2634843" y="15481"/>
                  </a:moveTo>
                  <a:lnTo>
                    <a:pt x="2632862" y="6680"/>
                  </a:lnTo>
                  <a:lnTo>
                    <a:pt x="2627033" y="0"/>
                  </a:lnTo>
                  <a:lnTo>
                    <a:pt x="2592806" y="1752"/>
                  </a:lnTo>
                  <a:lnTo>
                    <a:pt x="2560091" y="2997"/>
                  </a:lnTo>
                  <a:lnTo>
                    <a:pt x="2525890" y="3733"/>
                  </a:lnTo>
                  <a:lnTo>
                    <a:pt x="2487193" y="3987"/>
                  </a:lnTo>
                  <a:lnTo>
                    <a:pt x="2448661" y="3733"/>
                  </a:lnTo>
                  <a:lnTo>
                    <a:pt x="2410764" y="2997"/>
                  </a:lnTo>
                  <a:lnTo>
                    <a:pt x="2373122" y="1752"/>
                  </a:lnTo>
                  <a:lnTo>
                    <a:pt x="2335352" y="0"/>
                  </a:lnTo>
                  <a:lnTo>
                    <a:pt x="2330450" y="5930"/>
                  </a:lnTo>
                  <a:lnTo>
                    <a:pt x="2328037" y="14478"/>
                  </a:lnTo>
                  <a:lnTo>
                    <a:pt x="2328608" y="23787"/>
                  </a:lnTo>
                  <a:lnTo>
                    <a:pt x="2332698" y="31965"/>
                  </a:lnTo>
                  <a:lnTo>
                    <a:pt x="2365997" y="34632"/>
                  </a:lnTo>
                  <a:lnTo>
                    <a:pt x="2389136" y="37871"/>
                  </a:lnTo>
                  <a:lnTo>
                    <a:pt x="2432583" y="62598"/>
                  </a:lnTo>
                  <a:lnTo>
                    <a:pt x="2449195" y="133477"/>
                  </a:lnTo>
                  <a:lnTo>
                    <a:pt x="2453716" y="184454"/>
                  </a:lnTo>
                  <a:lnTo>
                    <a:pt x="2456345" y="238988"/>
                  </a:lnTo>
                  <a:lnTo>
                    <a:pt x="2457564" y="291960"/>
                  </a:lnTo>
                  <a:lnTo>
                    <a:pt x="2457869" y="338277"/>
                  </a:lnTo>
                  <a:lnTo>
                    <a:pt x="2457869" y="491426"/>
                  </a:lnTo>
                  <a:lnTo>
                    <a:pt x="2456015" y="545299"/>
                  </a:lnTo>
                  <a:lnTo>
                    <a:pt x="2450325" y="596214"/>
                  </a:lnTo>
                  <a:lnTo>
                    <a:pt x="2440584" y="643712"/>
                  </a:lnTo>
                  <a:lnTo>
                    <a:pt x="2426576" y="687324"/>
                  </a:lnTo>
                  <a:lnTo>
                    <a:pt x="2408097" y="726605"/>
                  </a:lnTo>
                  <a:lnTo>
                    <a:pt x="2384933" y="761085"/>
                  </a:lnTo>
                  <a:lnTo>
                    <a:pt x="2356878" y="790333"/>
                  </a:lnTo>
                  <a:lnTo>
                    <a:pt x="2323719" y="813866"/>
                  </a:lnTo>
                  <a:lnTo>
                    <a:pt x="2285250" y="831240"/>
                  </a:lnTo>
                  <a:lnTo>
                    <a:pt x="2241258" y="842010"/>
                  </a:lnTo>
                  <a:lnTo>
                    <a:pt x="2191524" y="845693"/>
                  </a:lnTo>
                  <a:lnTo>
                    <a:pt x="2139302" y="842238"/>
                  </a:lnTo>
                  <a:lnTo>
                    <a:pt x="2093556" y="832104"/>
                  </a:lnTo>
                  <a:lnTo>
                    <a:pt x="2053983" y="815568"/>
                  </a:lnTo>
                  <a:lnTo>
                    <a:pt x="2020252" y="792962"/>
                  </a:lnTo>
                  <a:lnTo>
                    <a:pt x="1992058" y="764565"/>
                  </a:lnTo>
                  <a:lnTo>
                    <a:pt x="1969071" y="730707"/>
                  </a:lnTo>
                  <a:lnTo>
                    <a:pt x="1950974" y="691692"/>
                  </a:lnTo>
                  <a:lnTo>
                    <a:pt x="1937448" y="647814"/>
                  </a:lnTo>
                  <a:lnTo>
                    <a:pt x="1928190" y="599389"/>
                  </a:lnTo>
                  <a:lnTo>
                    <a:pt x="1922868" y="546709"/>
                  </a:lnTo>
                  <a:lnTo>
                    <a:pt x="1921167" y="490105"/>
                  </a:lnTo>
                  <a:lnTo>
                    <a:pt x="1921167" y="202425"/>
                  </a:lnTo>
                  <a:lnTo>
                    <a:pt x="1922056" y="132422"/>
                  </a:lnTo>
                  <a:lnTo>
                    <a:pt x="1927047" y="85445"/>
                  </a:lnTo>
                  <a:lnTo>
                    <a:pt x="1963102" y="41338"/>
                  </a:lnTo>
                  <a:lnTo>
                    <a:pt x="2001075" y="34632"/>
                  </a:lnTo>
                  <a:lnTo>
                    <a:pt x="2033028" y="31965"/>
                  </a:lnTo>
                  <a:lnTo>
                    <a:pt x="2037118" y="25285"/>
                  </a:lnTo>
                  <a:lnTo>
                    <a:pt x="2037702" y="15481"/>
                  </a:lnTo>
                  <a:lnTo>
                    <a:pt x="2035289" y="5930"/>
                  </a:lnTo>
                  <a:lnTo>
                    <a:pt x="2030374" y="0"/>
                  </a:lnTo>
                  <a:lnTo>
                    <a:pt x="1984921" y="1752"/>
                  </a:lnTo>
                  <a:lnTo>
                    <a:pt x="1944471" y="2997"/>
                  </a:lnTo>
                  <a:lnTo>
                    <a:pt x="1906016" y="3733"/>
                  </a:lnTo>
                  <a:lnTo>
                    <a:pt x="1866557" y="3987"/>
                  </a:lnTo>
                  <a:lnTo>
                    <a:pt x="1827644" y="3733"/>
                  </a:lnTo>
                  <a:lnTo>
                    <a:pt x="1788985" y="2997"/>
                  </a:lnTo>
                  <a:lnTo>
                    <a:pt x="1747824" y="1752"/>
                  </a:lnTo>
                  <a:lnTo>
                    <a:pt x="1701419" y="0"/>
                  </a:lnTo>
                  <a:lnTo>
                    <a:pt x="1696504" y="5930"/>
                  </a:lnTo>
                  <a:lnTo>
                    <a:pt x="1694091" y="15481"/>
                  </a:lnTo>
                  <a:lnTo>
                    <a:pt x="1694675" y="25285"/>
                  </a:lnTo>
                  <a:lnTo>
                    <a:pt x="1698764" y="31965"/>
                  </a:lnTo>
                  <a:lnTo>
                    <a:pt x="1732051" y="34632"/>
                  </a:lnTo>
                  <a:lnTo>
                    <a:pt x="1770024" y="41338"/>
                  </a:lnTo>
                  <a:lnTo>
                    <a:pt x="1793544" y="56680"/>
                  </a:lnTo>
                  <a:lnTo>
                    <a:pt x="1806079" y="85445"/>
                  </a:lnTo>
                  <a:lnTo>
                    <a:pt x="1811058" y="132422"/>
                  </a:lnTo>
                  <a:lnTo>
                    <a:pt x="1811959" y="202425"/>
                  </a:lnTo>
                  <a:lnTo>
                    <a:pt x="1811959" y="516737"/>
                  </a:lnTo>
                  <a:lnTo>
                    <a:pt x="1814004" y="580974"/>
                  </a:lnTo>
                  <a:lnTo>
                    <a:pt x="1820202" y="638098"/>
                  </a:lnTo>
                  <a:lnTo>
                    <a:pt x="1830616" y="688530"/>
                  </a:lnTo>
                  <a:lnTo>
                    <a:pt x="1845322" y="732637"/>
                  </a:lnTo>
                  <a:lnTo>
                    <a:pt x="1864372" y="770813"/>
                  </a:lnTo>
                  <a:lnTo>
                    <a:pt x="1887867" y="803490"/>
                  </a:lnTo>
                  <a:lnTo>
                    <a:pt x="1915845" y="831024"/>
                  </a:lnTo>
                  <a:lnTo>
                    <a:pt x="1957984" y="860120"/>
                  </a:lnTo>
                  <a:lnTo>
                    <a:pt x="2005228" y="880973"/>
                  </a:lnTo>
                  <a:lnTo>
                    <a:pt x="2056320" y="894600"/>
                  </a:lnTo>
                  <a:lnTo>
                    <a:pt x="2109952" y="902030"/>
                  </a:lnTo>
                  <a:lnTo>
                    <a:pt x="2164880" y="904278"/>
                  </a:lnTo>
                  <a:lnTo>
                    <a:pt x="2213965" y="901420"/>
                  </a:lnTo>
                  <a:lnTo>
                    <a:pt x="2261908" y="892987"/>
                  </a:lnTo>
                  <a:lnTo>
                    <a:pt x="2307552" y="879144"/>
                  </a:lnTo>
                  <a:lnTo>
                    <a:pt x="2349766" y="860082"/>
                  </a:lnTo>
                  <a:lnTo>
                    <a:pt x="2387384" y="836002"/>
                  </a:lnTo>
                  <a:lnTo>
                    <a:pt x="2419273" y="807072"/>
                  </a:lnTo>
                  <a:lnTo>
                    <a:pt x="2447912" y="770356"/>
                  </a:lnTo>
                  <a:lnTo>
                    <a:pt x="2470366" y="729284"/>
                  </a:lnTo>
                  <a:lnTo>
                    <a:pt x="2487269" y="684720"/>
                  </a:lnTo>
                  <a:lnTo>
                    <a:pt x="2499283" y="637527"/>
                  </a:lnTo>
                  <a:lnTo>
                    <a:pt x="2507069" y="588556"/>
                  </a:lnTo>
                  <a:lnTo>
                    <a:pt x="2511247" y="538683"/>
                  </a:lnTo>
                  <a:lnTo>
                    <a:pt x="2512504" y="488772"/>
                  </a:lnTo>
                  <a:lnTo>
                    <a:pt x="2512657" y="285597"/>
                  </a:lnTo>
                  <a:lnTo>
                    <a:pt x="2513698" y="223075"/>
                  </a:lnTo>
                  <a:lnTo>
                    <a:pt x="2516530" y="159727"/>
                  </a:lnTo>
                  <a:lnTo>
                    <a:pt x="2522042" y="104571"/>
                  </a:lnTo>
                  <a:lnTo>
                    <a:pt x="2531148" y="66598"/>
                  </a:lnTo>
                  <a:lnTo>
                    <a:pt x="2574391" y="38315"/>
                  </a:lnTo>
                  <a:lnTo>
                    <a:pt x="2629687" y="31965"/>
                  </a:lnTo>
                  <a:lnTo>
                    <a:pt x="2633573" y="24536"/>
                  </a:lnTo>
                  <a:lnTo>
                    <a:pt x="2634843" y="15481"/>
                  </a:lnTo>
                  <a:close/>
                </a:path>
              </a:pathLst>
            </a:custGeom>
            <a:solidFill>
              <a:srgbClr val="543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73322" y="3151614"/>
              <a:ext cx="149161" cy="151828"/>
            </a:xfrm>
            <a:prstGeom prst="rect">
              <a:avLst/>
            </a:prstGeom>
          </p:spPr>
        </p:pic>
      </p:grpSp>
      <p:sp>
        <p:nvSpPr>
          <p:cNvPr id="33" name="object 33"/>
          <p:cNvSpPr/>
          <p:nvPr/>
        </p:nvSpPr>
        <p:spPr>
          <a:xfrm>
            <a:off x="4182719" y="2580030"/>
            <a:ext cx="1430020" cy="721995"/>
          </a:xfrm>
          <a:custGeom>
            <a:avLst/>
            <a:gdLst/>
            <a:ahLst/>
            <a:cxnLst/>
            <a:rect l="l" t="t" r="r" b="b"/>
            <a:pathLst>
              <a:path w="1430020" h="721995">
                <a:moveTo>
                  <a:pt x="658888" y="544220"/>
                </a:moveTo>
                <a:lnTo>
                  <a:pt x="653935" y="539750"/>
                </a:lnTo>
                <a:lnTo>
                  <a:pt x="646518" y="537438"/>
                </a:lnTo>
                <a:lnTo>
                  <a:pt x="638517" y="537464"/>
                </a:lnTo>
                <a:lnTo>
                  <a:pt x="631799" y="540054"/>
                </a:lnTo>
                <a:lnTo>
                  <a:pt x="616673" y="572439"/>
                </a:lnTo>
                <a:lnTo>
                  <a:pt x="594537" y="606031"/>
                </a:lnTo>
                <a:lnTo>
                  <a:pt x="564286" y="637641"/>
                </a:lnTo>
                <a:lnTo>
                  <a:pt x="524840" y="664146"/>
                </a:lnTo>
                <a:lnTo>
                  <a:pt x="475068" y="682345"/>
                </a:lnTo>
                <a:lnTo>
                  <a:pt x="413905" y="689127"/>
                </a:lnTo>
                <a:lnTo>
                  <a:pt x="368147" y="686142"/>
                </a:lnTo>
                <a:lnTo>
                  <a:pt x="324485" y="677265"/>
                </a:lnTo>
                <a:lnTo>
                  <a:pt x="283375" y="662609"/>
                </a:lnTo>
                <a:lnTo>
                  <a:pt x="245313" y="642251"/>
                </a:lnTo>
                <a:lnTo>
                  <a:pt x="210769" y="616318"/>
                </a:lnTo>
                <a:lnTo>
                  <a:pt x="180225" y="584911"/>
                </a:lnTo>
                <a:lnTo>
                  <a:pt x="154152" y="548119"/>
                </a:lnTo>
                <a:lnTo>
                  <a:pt x="133045" y="506056"/>
                </a:lnTo>
                <a:lnTo>
                  <a:pt x="117373" y="458825"/>
                </a:lnTo>
                <a:lnTo>
                  <a:pt x="107619" y="406527"/>
                </a:lnTo>
                <a:lnTo>
                  <a:pt x="104267" y="349262"/>
                </a:lnTo>
                <a:lnTo>
                  <a:pt x="107543" y="293230"/>
                </a:lnTo>
                <a:lnTo>
                  <a:pt x="117030" y="242836"/>
                </a:lnTo>
                <a:lnTo>
                  <a:pt x="132245" y="198005"/>
                </a:lnTo>
                <a:lnTo>
                  <a:pt x="152666" y="158673"/>
                </a:lnTo>
                <a:lnTo>
                  <a:pt x="177800" y="124777"/>
                </a:lnTo>
                <a:lnTo>
                  <a:pt x="207137" y="96278"/>
                </a:lnTo>
                <a:lnTo>
                  <a:pt x="240169" y="73088"/>
                </a:lnTo>
                <a:lnTo>
                  <a:pt x="276415" y="55156"/>
                </a:lnTo>
                <a:lnTo>
                  <a:pt x="315353" y="42430"/>
                </a:lnTo>
                <a:lnTo>
                  <a:pt x="356489" y="34836"/>
                </a:lnTo>
                <a:lnTo>
                  <a:pt x="399313" y="32321"/>
                </a:lnTo>
                <a:lnTo>
                  <a:pt x="466547" y="38671"/>
                </a:lnTo>
                <a:lnTo>
                  <a:pt x="518426" y="56032"/>
                </a:lnTo>
                <a:lnTo>
                  <a:pt x="556996" y="81838"/>
                </a:lnTo>
                <a:lnTo>
                  <a:pt x="584263" y="113563"/>
                </a:lnTo>
                <a:lnTo>
                  <a:pt x="602272" y="148640"/>
                </a:lnTo>
                <a:lnTo>
                  <a:pt x="613041" y="184543"/>
                </a:lnTo>
                <a:lnTo>
                  <a:pt x="619785" y="187871"/>
                </a:lnTo>
                <a:lnTo>
                  <a:pt x="627888" y="188569"/>
                </a:lnTo>
                <a:lnTo>
                  <a:pt x="635609" y="186740"/>
                </a:lnTo>
                <a:lnTo>
                  <a:pt x="641184" y="182460"/>
                </a:lnTo>
                <a:lnTo>
                  <a:pt x="635533" y="135039"/>
                </a:lnTo>
                <a:lnTo>
                  <a:pt x="631151" y="90957"/>
                </a:lnTo>
                <a:lnTo>
                  <a:pt x="628142" y="54305"/>
                </a:lnTo>
                <a:lnTo>
                  <a:pt x="626592" y="29184"/>
                </a:lnTo>
                <a:lnTo>
                  <a:pt x="619823" y="29413"/>
                </a:lnTo>
                <a:lnTo>
                  <a:pt x="613156" y="28663"/>
                </a:lnTo>
                <a:lnTo>
                  <a:pt x="605904" y="27139"/>
                </a:lnTo>
                <a:lnTo>
                  <a:pt x="555802" y="15392"/>
                </a:lnTo>
                <a:lnTo>
                  <a:pt x="507847" y="7429"/>
                </a:lnTo>
                <a:lnTo>
                  <a:pt x="458533" y="1993"/>
                </a:lnTo>
                <a:lnTo>
                  <a:pt x="412851" y="0"/>
                </a:lnTo>
                <a:lnTo>
                  <a:pt x="359638" y="2438"/>
                </a:lnTo>
                <a:lnTo>
                  <a:pt x="308597" y="9766"/>
                </a:lnTo>
                <a:lnTo>
                  <a:pt x="259981" y="22021"/>
                </a:lnTo>
                <a:lnTo>
                  <a:pt x="214071" y="39230"/>
                </a:lnTo>
                <a:lnTo>
                  <a:pt x="171107" y="61417"/>
                </a:lnTo>
                <a:lnTo>
                  <a:pt x="131356" y="88620"/>
                </a:lnTo>
                <a:lnTo>
                  <a:pt x="94119" y="122402"/>
                </a:lnTo>
                <a:lnTo>
                  <a:pt x="62090" y="161861"/>
                </a:lnTo>
                <a:lnTo>
                  <a:pt x="35966" y="206425"/>
                </a:lnTo>
                <a:lnTo>
                  <a:pt x="16446" y="255511"/>
                </a:lnTo>
                <a:lnTo>
                  <a:pt x="4229" y="308521"/>
                </a:lnTo>
                <a:lnTo>
                  <a:pt x="0" y="364896"/>
                </a:lnTo>
                <a:lnTo>
                  <a:pt x="3822" y="420103"/>
                </a:lnTo>
                <a:lnTo>
                  <a:pt x="14757" y="470509"/>
                </a:lnTo>
                <a:lnTo>
                  <a:pt x="32016" y="516140"/>
                </a:lnTo>
                <a:lnTo>
                  <a:pt x="54762" y="557022"/>
                </a:lnTo>
                <a:lnTo>
                  <a:pt x="82219" y="593204"/>
                </a:lnTo>
                <a:lnTo>
                  <a:pt x="113588" y="624725"/>
                </a:lnTo>
                <a:lnTo>
                  <a:pt x="148043" y="651611"/>
                </a:lnTo>
                <a:lnTo>
                  <a:pt x="195262" y="678484"/>
                </a:lnTo>
                <a:lnTo>
                  <a:pt x="245275" y="698258"/>
                </a:lnTo>
                <a:lnTo>
                  <a:pt x="297649" y="711581"/>
                </a:lnTo>
                <a:lnTo>
                  <a:pt x="351917" y="719099"/>
                </a:lnTo>
                <a:lnTo>
                  <a:pt x="407644" y="721461"/>
                </a:lnTo>
                <a:lnTo>
                  <a:pt x="458304" y="718883"/>
                </a:lnTo>
                <a:lnTo>
                  <a:pt x="506437" y="712597"/>
                </a:lnTo>
                <a:lnTo>
                  <a:pt x="546354" y="704735"/>
                </a:lnTo>
                <a:lnTo>
                  <a:pt x="572376" y="697484"/>
                </a:lnTo>
                <a:lnTo>
                  <a:pt x="581164" y="694372"/>
                </a:lnTo>
                <a:lnTo>
                  <a:pt x="590232" y="691476"/>
                </a:lnTo>
                <a:lnTo>
                  <a:pt x="599490" y="688962"/>
                </a:lnTo>
                <a:lnTo>
                  <a:pt x="608850" y="687057"/>
                </a:lnTo>
                <a:lnTo>
                  <a:pt x="622249" y="663994"/>
                </a:lnTo>
                <a:lnTo>
                  <a:pt x="637006" y="628523"/>
                </a:lnTo>
                <a:lnTo>
                  <a:pt x="650189" y="586613"/>
                </a:lnTo>
                <a:lnTo>
                  <a:pt x="658888" y="544220"/>
                </a:lnTo>
                <a:close/>
              </a:path>
              <a:path w="1430020" h="721995">
                <a:moveTo>
                  <a:pt x="1429512" y="357593"/>
                </a:moveTo>
                <a:lnTo>
                  <a:pt x="1427365" y="315493"/>
                </a:lnTo>
                <a:lnTo>
                  <a:pt x="1420926" y="274180"/>
                </a:lnTo>
                <a:lnTo>
                  <a:pt x="1410208" y="234086"/>
                </a:lnTo>
                <a:lnTo>
                  <a:pt x="1395196" y="195694"/>
                </a:lnTo>
                <a:lnTo>
                  <a:pt x="1375905" y="159423"/>
                </a:lnTo>
                <a:lnTo>
                  <a:pt x="1352334" y="125730"/>
                </a:lnTo>
                <a:lnTo>
                  <a:pt x="1325270" y="95948"/>
                </a:lnTo>
                <a:lnTo>
                  <a:pt x="1325270" y="389915"/>
                </a:lnTo>
                <a:lnTo>
                  <a:pt x="1321028" y="454279"/>
                </a:lnTo>
                <a:lnTo>
                  <a:pt x="1308900" y="510514"/>
                </a:lnTo>
                <a:lnTo>
                  <a:pt x="1289824" y="558774"/>
                </a:lnTo>
                <a:lnTo>
                  <a:pt x="1264729" y="599211"/>
                </a:lnTo>
                <a:lnTo>
                  <a:pt x="1234528" y="631964"/>
                </a:lnTo>
                <a:lnTo>
                  <a:pt x="1200162" y="657186"/>
                </a:lnTo>
                <a:lnTo>
                  <a:pt x="1162545" y="675030"/>
                </a:lnTo>
                <a:lnTo>
                  <a:pt x="1122629" y="685622"/>
                </a:lnTo>
                <a:lnTo>
                  <a:pt x="1081303" y="689114"/>
                </a:lnTo>
                <a:lnTo>
                  <a:pt x="1028484" y="684339"/>
                </a:lnTo>
                <a:lnTo>
                  <a:pt x="981875" y="670750"/>
                </a:lnTo>
                <a:lnTo>
                  <a:pt x="941222" y="649452"/>
                </a:lnTo>
                <a:lnTo>
                  <a:pt x="906284" y="621550"/>
                </a:lnTo>
                <a:lnTo>
                  <a:pt x="876820" y="588162"/>
                </a:lnTo>
                <a:lnTo>
                  <a:pt x="852576" y="550392"/>
                </a:lnTo>
                <a:lnTo>
                  <a:pt x="833285" y="509346"/>
                </a:lnTo>
                <a:lnTo>
                  <a:pt x="818730" y="466153"/>
                </a:lnTo>
                <a:lnTo>
                  <a:pt x="808634" y="421894"/>
                </a:lnTo>
                <a:lnTo>
                  <a:pt x="802754" y="377698"/>
                </a:lnTo>
                <a:lnTo>
                  <a:pt x="800849" y="334657"/>
                </a:lnTo>
                <a:lnTo>
                  <a:pt x="804900" y="270713"/>
                </a:lnTo>
                <a:lnTo>
                  <a:pt x="816356" y="215544"/>
                </a:lnTo>
                <a:lnTo>
                  <a:pt x="834186" y="168668"/>
                </a:lnTo>
                <a:lnTo>
                  <a:pt x="857338" y="129603"/>
                </a:lnTo>
                <a:lnTo>
                  <a:pt x="884783" y="97866"/>
                </a:lnTo>
                <a:lnTo>
                  <a:pt x="915479" y="72986"/>
                </a:lnTo>
                <a:lnTo>
                  <a:pt x="982472" y="41846"/>
                </a:lnTo>
                <a:lnTo>
                  <a:pt x="1050023" y="32308"/>
                </a:lnTo>
                <a:lnTo>
                  <a:pt x="1101318" y="36766"/>
                </a:lnTo>
                <a:lnTo>
                  <a:pt x="1146733" y="49517"/>
                </a:lnTo>
                <a:lnTo>
                  <a:pt x="1186459" y="69684"/>
                </a:lnTo>
                <a:lnTo>
                  <a:pt x="1220724" y="96354"/>
                </a:lnTo>
                <a:lnTo>
                  <a:pt x="1249730" y="128638"/>
                </a:lnTo>
                <a:lnTo>
                  <a:pt x="1273695" y="165646"/>
                </a:lnTo>
                <a:lnTo>
                  <a:pt x="1292821" y="206451"/>
                </a:lnTo>
                <a:lnTo>
                  <a:pt x="1307338" y="250190"/>
                </a:lnTo>
                <a:lnTo>
                  <a:pt x="1317447" y="295948"/>
                </a:lnTo>
                <a:lnTo>
                  <a:pt x="1323352" y="342823"/>
                </a:lnTo>
                <a:lnTo>
                  <a:pt x="1325270" y="389915"/>
                </a:lnTo>
                <a:lnTo>
                  <a:pt x="1325270" y="95948"/>
                </a:lnTo>
                <a:lnTo>
                  <a:pt x="1292364" y="67894"/>
                </a:lnTo>
                <a:lnTo>
                  <a:pt x="1255966" y="44653"/>
                </a:lnTo>
                <a:lnTo>
                  <a:pt x="1215313" y="25793"/>
                </a:lnTo>
                <a:lnTo>
                  <a:pt x="1170381" y="11772"/>
                </a:lnTo>
                <a:lnTo>
                  <a:pt x="1121194" y="3022"/>
                </a:lnTo>
                <a:lnTo>
                  <a:pt x="1067739" y="0"/>
                </a:lnTo>
                <a:lnTo>
                  <a:pt x="1019263" y="2781"/>
                </a:lnTo>
                <a:lnTo>
                  <a:pt x="973124" y="10934"/>
                </a:lnTo>
                <a:lnTo>
                  <a:pt x="929589" y="24130"/>
                </a:lnTo>
                <a:lnTo>
                  <a:pt x="888936" y="42087"/>
                </a:lnTo>
                <a:lnTo>
                  <a:pt x="851420" y="64503"/>
                </a:lnTo>
                <a:lnTo>
                  <a:pt x="817321" y="91071"/>
                </a:lnTo>
                <a:lnTo>
                  <a:pt x="786892" y="121488"/>
                </a:lnTo>
                <a:lnTo>
                  <a:pt x="760412" y="155460"/>
                </a:lnTo>
                <a:lnTo>
                  <a:pt x="738149" y="192684"/>
                </a:lnTo>
                <a:lnTo>
                  <a:pt x="720369" y="232854"/>
                </a:lnTo>
                <a:lnTo>
                  <a:pt x="707339" y="275666"/>
                </a:lnTo>
                <a:lnTo>
                  <a:pt x="699312" y="320827"/>
                </a:lnTo>
                <a:lnTo>
                  <a:pt x="696582" y="368020"/>
                </a:lnTo>
                <a:lnTo>
                  <a:pt x="699046" y="410870"/>
                </a:lnTo>
                <a:lnTo>
                  <a:pt x="706335" y="452551"/>
                </a:lnTo>
                <a:lnTo>
                  <a:pt x="718312" y="492671"/>
                </a:lnTo>
                <a:lnTo>
                  <a:pt x="734872" y="530834"/>
                </a:lnTo>
                <a:lnTo>
                  <a:pt x="755853" y="566648"/>
                </a:lnTo>
                <a:lnTo>
                  <a:pt x="781151" y="599719"/>
                </a:lnTo>
                <a:lnTo>
                  <a:pt x="810615" y="629666"/>
                </a:lnTo>
                <a:lnTo>
                  <a:pt x="844130" y="656069"/>
                </a:lnTo>
                <a:lnTo>
                  <a:pt x="881557" y="678561"/>
                </a:lnTo>
                <a:lnTo>
                  <a:pt x="922756" y="696734"/>
                </a:lnTo>
                <a:lnTo>
                  <a:pt x="967613" y="710209"/>
                </a:lnTo>
                <a:lnTo>
                  <a:pt x="1015987" y="718578"/>
                </a:lnTo>
                <a:lnTo>
                  <a:pt x="1067739" y="721448"/>
                </a:lnTo>
                <a:lnTo>
                  <a:pt x="1117130" y="718312"/>
                </a:lnTo>
                <a:lnTo>
                  <a:pt x="1164412" y="709129"/>
                </a:lnTo>
                <a:lnTo>
                  <a:pt x="1209167" y="694220"/>
                </a:lnTo>
                <a:lnTo>
                  <a:pt x="1219657" y="689114"/>
                </a:lnTo>
                <a:lnTo>
                  <a:pt x="1250975" y="673925"/>
                </a:lnTo>
                <a:lnTo>
                  <a:pt x="1289418" y="648576"/>
                </a:lnTo>
                <a:lnTo>
                  <a:pt x="1324089" y="618502"/>
                </a:lnTo>
                <a:lnTo>
                  <a:pt x="1354569" y="584047"/>
                </a:lnTo>
                <a:lnTo>
                  <a:pt x="1380439" y="545528"/>
                </a:lnTo>
                <a:lnTo>
                  <a:pt x="1401292" y="503301"/>
                </a:lnTo>
                <a:lnTo>
                  <a:pt x="1416697" y="457669"/>
                </a:lnTo>
                <a:lnTo>
                  <a:pt x="1426235" y="409003"/>
                </a:lnTo>
                <a:lnTo>
                  <a:pt x="1429512" y="357593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7784" y="3386180"/>
            <a:ext cx="166014" cy="230822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96595" y="3386179"/>
            <a:ext cx="223545" cy="233591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185" y="3386175"/>
            <a:ext cx="189572" cy="230822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49575" y="3386182"/>
            <a:ext cx="246418" cy="235318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2474225" y="3386179"/>
            <a:ext cx="255904" cy="235585"/>
          </a:xfrm>
          <a:custGeom>
            <a:avLst/>
            <a:gdLst/>
            <a:ahLst/>
            <a:cxnLst/>
            <a:rect l="l" t="t" r="r" b="b"/>
            <a:pathLst>
              <a:path w="255905" h="235585">
                <a:moveTo>
                  <a:pt x="252996" y="0"/>
                </a:moveTo>
                <a:lnTo>
                  <a:pt x="244548" y="455"/>
                </a:lnTo>
                <a:lnTo>
                  <a:pt x="227514" y="966"/>
                </a:lnTo>
                <a:lnTo>
                  <a:pt x="207598" y="966"/>
                </a:lnTo>
                <a:lnTo>
                  <a:pt x="176415" y="0"/>
                </a:lnTo>
                <a:lnTo>
                  <a:pt x="173634" y="1028"/>
                </a:lnTo>
                <a:lnTo>
                  <a:pt x="173278" y="6578"/>
                </a:lnTo>
                <a:lnTo>
                  <a:pt x="175717" y="8674"/>
                </a:lnTo>
                <a:lnTo>
                  <a:pt x="195465" y="11074"/>
                </a:lnTo>
                <a:lnTo>
                  <a:pt x="201015" y="13169"/>
                </a:lnTo>
                <a:lnTo>
                  <a:pt x="209863" y="71407"/>
                </a:lnTo>
                <a:lnTo>
                  <a:pt x="210019" y="88023"/>
                </a:lnTo>
                <a:lnTo>
                  <a:pt x="210019" y="175018"/>
                </a:lnTo>
                <a:lnTo>
                  <a:pt x="208635" y="176758"/>
                </a:lnTo>
                <a:lnTo>
                  <a:pt x="207949" y="176758"/>
                </a:lnTo>
                <a:lnTo>
                  <a:pt x="104031" y="61405"/>
                </a:lnTo>
                <a:lnTo>
                  <a:pt x="68451" y="17566"/>
                </a:lnTo>
                <a:lnTo>
                  <a:pt x="57873" y="0"/>
                </a:lnTo>
                <a:lnTo>
                  <a:pt x="53365" y="698"/>
                </a:lnTo>
                <a:lnTo>
                  <a:pt x="47485" y="1028"/>
                </a:lnTo>
                <a:lnTo>
                  <a:pt x="14149" y="594"/>
                </a:lnTo>
                <a:lnTo>
                  <a:pt x="2768" y="0"/>
                </a:lnTo>
                <a:lnTo>
                  <a:pt x="0" y="1371"/>
                </a:lnTo>
                <a:lnTo>
                  <a:pt x="0" y="6578"/>
                </a:lnTo>
                <a:lnTo>
                  <a:pt x="2082" y="8674"/>
                </a:lnTo>
                <a:lnTo>
                  <a:pt x="16294" y="10375"/>
                </a:lnTo>
                <a:lnTo>
                  <a:pt x="24599" y="12814"/>
                </a:lnTo>
                <a:lnTo>
                  <a:pt x="37071" y="42633"/>
                </a:lnTo>
                <a:lnTo>
                  <a:pt x="37051" y="159205"/>
                </a:lnTo>
                <a:lnTo>
                  <a:pt x="35324" y="200100"/>
                </a:lnTo>
                <a:lnTo>
                  <a:pt x="7962" y="222148"/>
                </a:lnTo>
                <a:lnTo>
                  <a:pt x="5880" y="224243"/>
                </a:lnTo>
                <a:lnTo>
                  <a:pt x="6235" y="229082"/>
                </a:lnTo>
                <a:lnTo>
                  <a:pt x="8661" y="230822"/>
                </a:lnTo>
                <a:lnTo>
                  <a:pt x="17363" y="230365"/>
                </a:lnTo>
                <a:lnTo>
                  <a:pt x="34637" y="229845"/>
                </a:lnTo>
                <a:lnTo>
                  <a:pt x="54258" y="229845"/>
                </a:lnTo>
                <a:lnTo>
                  <a:pt x="85255" y="230822"/>
                </a:lnTo>
                <a:lnTo>
                  <a:pt x="87680" y="229082"/>
                </a:lnTo>
                <a:lnTo>
                  <a:pt x="88023" y="224917"/>
                </a:lnTo>
                <a:lnTo>
                  <a:pt x="85953" y="222148"/>
                </a:lnTo>
                <a:lnTo>
                  <a:pt x="66535" y="220421"/>
                </a:lnTo>
                <a:lnTo>
                  <a:pt x="59601" y="218351"/>
                </a:lnTo>
                <a:lnTo>
                  <a:pt x="52197" y="180874"/>
                </a:lnTo>
                <a:lnTo>
                  <a:pt x="51282" y="56832"/>
                </a:lnTo>
                <a:lnTo>
                  <a:pt x="51638" y="48869"/>
                </a:lnTo>
                <a:lnTo>
                  <a:pt x="53022" y="44704"/>
                </a:lnTo>
                <a:lnTo>
                  <a:pt x="53721" y="44704"/>
                </a:lnTo>
                <a:lnTo>
                  <a:pt x="61750" y="53723"/>
                </a:lnTo>
                <a:lnTo>
                  <a:pt x="93929" y="91490"/>
                </a:lnTo>
                <a:lnTo>
                  <a:pt x="174332" y="182994"/>
                </a:lnTo>
                <a:lnTo>
                  <a:pt x="206257" y="219816"/>
                </a:lnTo>
                <a:lnTo>
                  <a:pt x="214245" y="229487"/>
                </a:lnTo>
                <a:lnTo>
                  <a:pt x="218694" y="235331"/>
                </a:lnTo>
                <a:lnTo>
                  <a:pt x="222491" y="235331"/>
                </a:lnTo>
                <a:lnTo>
                  <a:pt x="224574" y="233591"/>
                </a:lnTo>
                <a:lnTo>
                  <a:pt x="225272" y="231521"/>
                </a:lnTo>
                <a:lnTo>
                  <a:pt x="224670" y="219705"/>
                </a:lnTo>
                <a:lnTo>
                  <a:pt x="224361" y="201710"/>
                </a:lnTo>
                <a:lnTo>
                  <a:pt x="224231" y="170853"/>
                </a:lnTo>
                <a:lnTo>
                  <a:pt x="224216" y="71901"/>
                </a:lnTo>
                <a:lnTo>
                  <a:pt x="224624" y="51034"/>
                </a:lnTo>
                <a:lnTo>
                  <a:pt x="237756" y="11074"/>
                </a:lnTo>
                <a:lnTo>
                  <a:pt x="253695" y="8674"/>
                </a:lnTo>
                <a:lnTo>
                  <a:pt x="255765" y="6578"/>
                </a:lnTo>
                <a:lnTo>
                  <a:pt x="255765" y="1727"/>
                </a:lnTo>
                <a:lnTo>
                  <a:pt x="252996" y="0"/>
                </a:lnTo>
                <a:close/>
              </a:path>
            </a:pathLst>
          </a:custGeom>
          <a:solidFill>
            <a:srgbClr val="543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object 3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14439" y="3386178"/>
            <a:ext cx="92201" cy="230822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84921" y="3386173"/>
            <a:ext cx="246430" cy="235331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01625" y="3386175"/>
            <a:ext cx="189572" cy="230822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567841" y="3386179"/>
            <a:ext cx="223545" cy="233591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861130" y="3381678"/>
            <a:ext cx="137261" cy="239826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083843" y="3386178"/>
            <a:ext cx="92202" cy="230822"/>
          </a:xfrm>
          <a:prstGeom prst="rect">
            <a:avLst/>
          </a:prstGeom>
        </p:spPr>
      </p:pic>
      <p:grpSp>
        <p:nvGrpSpPr>
          <p:cNvPr id="45" name="object 45"/>
          <p:cNvGrpSpPr/>
          <p:nvPr/>
        </p:nvGrpSpPr>
        <p:grpSpPr>
          <a:xfrm>
            <a:off x="4252734" y="3375436"/>
            <a:ext cx="494665" cy="241935"/>
            <a:chOff x="4252734" y="3375436"/>
            <a:chExt cx="494665" cy="241935"/>
          </a:xfrm>
        </p:grpSpPr>
        <p:pic>
          <p:nvPicPr>
            <p:cNvPr id="46" name="object 4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52734" y="3375436"/>
              <a:ext cx="222846" cy="241566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13664" y="3381671"/>
              <a:ext cx="233260" cy="235331"/>
            </a:xfrm>
            <a:prstGeom prst="rect">
              <a:avLst/>
            </a:prstGeom>
          </p:spPr>
        </p:pic>
      </p:grpSp>
      <p:pic>
        <p:nvPicPr>
          <p:cNvPr id="48" name="object 4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23105" y="3386179"/>
            <a:ext cx="223520" cy="233591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20242" y="3386178"/>
            <a:ext cx="92202" cy="230822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1632" y="3381678"/>
            <a:ext cx="243662" cy="239826"/>
          </a:xfrm>
          <a:prstGeom prst="rect">
            <a:avLst/>
          </a:prstGeom>
        </p:spPr>
      </p:pic>
      <p:grpSp>
        <p:nvGrpSpPr>
          <p:cNvPr id="51" name="object 51"/>
          <p:cNvGrpSpPr/>
          <p:nvPr/>
        </p:nvGrpSpPr>
        <p:grpSpPr>
          <a:xfrm>
            <a:off x="2380252" y="5168974"/>
            <a:ext cx="2291080" cy="767080"/>
            <a:chOff x="2380252" y="5168974"/>
            <a:chExt cx="2291080" cy="767080"/>
          </a:xfrm>
        </p:grpSpPr>
        <p:pic>
          <p:nvPicPr>
            <p:cNvPr id="52" name="object 5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131383" y="5393487"/>
              <a:ext cx="1539423" cy="421857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2380252" y="5168974"/>
              <a:ext cx="716915" cy="767080"/>
            </a:xfrm>
            <a:custGeom>
              <a:avLst/>
              <a:gdLst/>
              <a:ahLst/>
              <a:cxnLst/>
              <a:rect l="l" t="t" r="r" b="b"/>
              <a:pathLst>
                <a:path w="716914" h="767079">
                  <a:moveTo>
                    <a:pt x="357136" y="0"/>
                  </a:moveTo>
                  <a:lnTo>
                    <a:pt x="278288" y="5080"/>
                  </a:lnTo>
                  <a:lnTo>
                    <a:pt x="210001" y="17780"/>
                  </a:lnTo>
                  <a:lnTo>
                    <a:pt x="152247" y="35560"/>
                  </a:lnTo>
                  <a:lnTo>
                    <a:pt x="104998" y="55880"/>
                  </a:lnTo>
                  <a:lnTo>
                    <a:pt x="68225" y="76200"/>
                  </a:lnTo>
                  <a:lnTo>
                    <a:pt x="25990" y="107950"/>
                  </a:lnTo>
                  <a:lnTo>
                    <a:pt x="20472" y="113030"/>
                  </a:lnTo>
                  <a:lnTo>
                    <a:pt x="19024" y="114300"/>
                  </a:lnTo>
                  <a:lnTo>
                    <a:pt x="19024" y="115570"/>
                  </a:lnTo>
                  <a:lnTo>
                    <a:pt x="22290" y="139700"/>
                  </a:lnTo>
                  <a:lnTo>
                    <a:pt x="26333" y="162560"/>
                  </a:lnTo>
                  <a:lnTo>
                    <a:pt x="31147" y="186690"/>
                  </a:lnTo>
                  <a:lnTo>
                    <a:pt x="36728" y="209550"/>
                  </a:lnTo>
                  <a:lnTo>
                    <a:pt x="19454" y="217170"/>
                  </a:lnTo>
                  <a:lnTo>
                    <a:pt x="2667" y="227330"/>
                  </a:lnTo>
                  <a:lnTo>
                    <a:pt x="0" y="228600"/>
                  </a:lnTo>
                  <a:lnTo>
                    <a:pt x="774" y="231140"/>
                  </a:lnTo>
                  <a:lnTo>
                    <a:pt x="15526" y="278130"/>
                  </a:lnTo>
                  <a:lnTo>
                    <a:pt x="43703" y="350520"/>
                  </a:lnTo>
                  <a:lnTo>
                    <a:pt x="64211" y="394970"/>
                  </a:lnTo>
                  <a:lnTo>
                    <a:pt x="89407" y="444500"/>
                  </a:lnTo>
                  <a:lnTo>
                    <a:pt x="119597" y="496570"/>
                  </a:lnTo>
                  <a:lnTo>
                    <a:pt x="155085" y="551180"/>
                  </a:lnTo>
                  <a:lnTo>
                    <a:pt x="196179" y="605790"/>
                  </a:lnTo>
                  <a:lnTo>
                    <a:pt x="243183" y="661670"/>
                  </a:lnTo>
                  <a:lnTo>
                    <a:pt x="296403" y="715010"/>
                  </a:lnTo>
                  <a:lnTo>
                    <a:pt x="356146" y="765810"/>
                  </a:lnTo>
                  <a:lnTo>
                    <a:pt x="358254" y="767080"/>
                  </a:lnTo>
                  <a:lnTo>
                    <a:pt x="361035" y="765810"/>
                  </a:lnTo>
                  <a:lnTo>
                    <a:pt x="371477" y="756920"/>
                  </a:lnTo>
                  <a:lnTo>
                    <a:pt x="358482" y="756920"/>
                  </a:lnTo>
                  <a:lnTo>
                    <a:pt x="302801" y="708660"/>
                  </a:lnTo>
                  <a:lnTo>
                    <a:pt x="252861" y="659130"/>
                  </a:lnTo>
                  <a:lnTo>
                    <a:pt x="208409" y="608330"/>
                  </a:lnTo>
                  <a:lnTo>
                    <a:pt x="169191" y="556260"/>
                  </a:lnTo>
                  <a:lnTo>
                    <a:pt x="134954" y="505460"/>
                  </a:lnTo>
                  <a:lnTo>
                    <a:pt x="105446" y="455930"/>
                  </a:lnTo>
                  <a:lnTo>
                    <a:pt x="80412" y="408940"/>
                  </a:lnTo>
                  <a:lnTo>
                    <a:pt x="59601" y="365760"/>
                  </a:lnTo>
                  <a:lnTo>
                    <a:pt x="42758" y="326390"/>
                  </a:lnTo>
                  <a:lnTo>
                    <a:pt x="19964" y="265430"/>
                  </a:lnTo>
                  <a:lnTo>
                    <a:pt x="10007" y="232410"/>
                  </a:lnTo>
                  <a:lnTo>
                    <a:pt x="14303" y="229870"/>
                  </a:lnTo>
                  <a:lnTo>
                    <a:pt x="20485" y="227330"/>
                  </a:lnTo>
                  <a:lnTo>
                    <a:pt x="28524" y="222250"/>
                  </a:lnTo>
                  <a:lnTo>
                    <a:pt x="38392" y="218440"/>
                  </a:lnTo>
                  <a:lnTo>
                    <a:pt x="48171" y="218440"/>
                  </a:lnTo>
                  <a:lnTo>
                    <a:pt x="37297" y="171450"/>
                  </a:lnTo>
                  <a:lnTo>
                    <a:pt x="27927" y="116840"/>
                  </a:lnTo>
                  <a:lnTo>
                    <a:pt x="63028" y="90170"/>
                  </a:lnTo>
                  <a:lnTo>
                    <a:pt x="98174" y="69850"/>
                  </a:lnTo>
                  <a:lnTo>
                    <a:pt x="145111" y="48260"/>
                  </a:lnTo>
                  <a:lnTo>
                    <a:pt x="203886" y="27940"/>
                  </a:lnTo>
                  <a:lnTo>
                    <a:pt x="274546" y="15240"/>
                  </a:lnTo>
                  <a:lnTo>
                    <a:pt x="357136" y="8890"/>
                  </a:lnTo>
                  <a:lnTo>
                    <a:pt x="456473" y="8890"/>
                  </a:lnTo>
                  <a:lnTo>
                    <a:pt x="435986" y="5080"/>
                  </a:lnTo>
                  <a:lnTo>
                    <a:pt x="357136" y="0"/>
                  </a:lnTo>
                  <a:close/>
                </a:path>
                <a:path w="716914" h="767079">
                  <a:moveTo>
                    <a:pt x="696417" y="217170"/>
                  </a:moveTo>
                  <a:lnTo>
                    <a:pt x="676008" y="217170"/>
                  </a:lnTo>
                  <a:lnTo>
                    <a:pt x="686784" y="222250"/>
                  </a:lnTo>
                  <a:lnTo>
                    <a:pt x="695548" y="226060"/>
                  </a:lnTo>
                  <a:lnTo>
                    <a:pt x="702249" y="229870"/>
                  </a:lnTo>
                  <a:lnTo>
                    <a:pt x="706831" y="232410"/>
                  </a:lnTo>
                  <a:lnTo>
                    <a:pt x="703448" y="245110"/>
                  </a:lnTo>
                  <a:lnTo>
                    <a:pt x="687350" y="292100"/>
                  </a:lnTo>
                  <a:lnTo>
                    <a:pt x="657414" y="365760"/>
                  </a:lnTo>
                  <a:lnTo>
                    <a:pt x="636620" y="408940"/>
                  </a:lnTo>
                  <a:lnTo>
                    <a:pt x="611600" y="455930"/>
                  </a:lnTo>
                  <a:lnTo>
                    <a:pt x="582101" y="505460"/>
                  </a:lnTo>
                  <a:lnTo>
                    <a:pt x="547867" y="556260"/>
                  </a:lnTo>
                  <a:lnTo>
                    <a:pt x="508643" y="608330"/>
                  </a:lnTo>
                  <a:lnTo>
                    <a:pt x="464174" y="659130"/>
                  </a:lnTo>
                  <a:lnTo>
                    <a:pt x="414206" y="708660"/>
                  </a:lnTo>
                  <a:lnTo>
                    <a:pt x="358482" y="756920"/>
                  </a:lnTo>
                  <a:lnTo>
                    <a:pt x="371477" y="756920"/>
                  </a:lnTo>
                  <a:lnTo>
                    <a:pt x="420702" y="715010"/>
                  </a:lnTo>
                  <a:lnTo>
                    <a:pt x="473856" y="660400"/>
                  </a:lnTo>
                  <a:lnTo>
                    <a:pt x="520801" y="605790"/>
                  </a:lnTo>
                  <a:lnTo>
                    <a:pt x="561844" y="551180"/>
                  </a:lnTo>
                  <a:lnTo>
                    <a:pt x="597290" y="496570"/>
                  </a:lnTo>
                  <a:lnTo>
                    <a:pt x="627445" y="444500"/>
                  </a:lnTo>
                  <a:lnTo>
                    <a:pt x="652614" y="394970"/>
                  </a:lnTo>
                  <a:lnTo>
                    <a:pt x="673105" y="350520"/>
                  </a:lnTo>
                  <a:lnTo>
                    <a:pt x="689221" y="311150"/>
                  </a:lnTo>
                  <a:lnTo>
                    <a:pt x="709555" y="254000"/>
                  </a:lnTo>
                  <a:lnTo>
                    <a:pt x="716737" y="228600"/>
                  </a:lnTo>
                  <a:lnTo>
                    <a:pt x="714400" y="227330"/>
                  </a:lnTo>
                  <a:lnTo>
                    <a:pt x="696417" y="217170"/>
                  </a:lnTo>
                  <a:close/>
                </a:path>
                <a:path w="716914" h="767079">
                  <a:moveTo>
                    <a:pt x="48171" y="218440"/>
                  </a:moveTo>
                  <a:lnTo>
                    <a:pt x="38392" y="218440"/>
                  </a:lnTo>
                  <a:lnTo>
                    <a:pt x="46386" y="247650"/>
                  </a:lnTo>
                  <a:lnTo>
                    <a:pt x="68557" y="316230"/>
                  </a:lnTo>
                  <a:lnTo>
                    <a:pt x="83127" y="354330"/>
                  </a:lnTo>
                  <a:lnTo>
                    <a:pt x="100283" y="393700"/>
                  </a:lnTo>
                  <a:lnTo>
                    <a:pt x="120221" y="435610"/>
                  </a:lnTo>
                  <a:lnTo>
                    <a:pt x="143139" y="480060"/>
                  </a:lnTo>
                  <a:lnTo>
                    <a:pt x="169234" y="523240"/>
                  </a:lnTo>
                  <a:lnTo>
                    <a:pt x="198702" y="568960"/>
                  </a:lnTo>
                  <a:lnTo>
                    <a:pt x="231741" y="613410"/>
                  </a:lnTo>
                  <a:lnTo>
                    <a:pt x="268548" y="657860"/>
                  </a:lnTo>
                  <a:lnTo>
                    <a:pt x="309320" y="702310"/>
                  </a:lnTo>
                  <a:lnTo>
                    <a:pt x="354253" y="745490"/>
                  </a:lnTo>
                  <a:lnTo>
                    <a:pt x="357136" y="748030"/>
                  </a:lnTo>
                  <a:lnTo>
                    <a:pt x="360032" y="745490"/>
                  </a:lnTo>
                  <a:lnTo>
                    <a:pt x="370434" y="735330"/>
                  </a:lnTo>
                  <a:lnTo>
                    <a:pt x="357136" y="735330"/>
                  </a:lnTo>
                  <a:lnTo>
                    <a:pt x="318889" y="698500"/>
                  </a:lnTo>
                  <a:lnTo>
                    <a:pt x="282635" y="660400"/>
                  </a:lnTo>
                  <a:lnTo>
                    <a:pt x="248443" y="619760"/>
                  </a:lnTo>
                  <a:lnTo>
                    <a:pt x="216383" y="577850"/>
                  </a:lnTo>
                  <a:lnTo>
                    <a:pt x="186524" y="534670"/>
                  </a:lnTo>
                  <a:lnTo>
                    <a:pt x="206691" y="509270"/>
                  </a:lnTo>
                  <a:lnTo>
                    <a:pt x="170726" y="509270"/>
                  </a:lnTo>
                  <a:lnTo>
                    <a:pt x="157928" y="487680"/>
                  </a:lnTo>
                  <a:lnTo>
                    <a:pt x="145903" y="466090"/>
                  </a:lnTo>
                  <a:lnTo>
                    <a:pt x="134632" y="444500"/>
                  </a:lnTo>
                  <a:lnTo>
                    <a:pt x="124091" y="422910"/>
                  </a:lnTo>
                  <a:lnTo>
                    <a:pt x="229146" y="412750"/>
                  </a:lnTo>
                  <a:lnTo>
                    <a:pt x="521103" y="412750"/>
                  </a:lnTo>
                  <a:lnTo>
                    <a:pt x="453129" y="400050"/>
                  </a:lnTo>
                  <a:lnTo>
                    <a:pt x="112852" y="400050"/>
                  </a:lnTo>
                  <a:lnTo>
                    <a:pt x="112293" y="398780"/>
                  </a:lnTo>
                  <a:lnTo>
                    <a:pt x="111290" y="397510"/>
                  </a:lnTo>
                  <a:lnTo>
                    <a:pt x="111290" y="396240"/>
                  </a:lnTo>
                  <a:lnTo>
                    <a:pt x="114855" y="379730"/>
                  </a:lnTo>
                  <a:lnTo>
                    <a:pt x="104165" y="379730"/>
                  </a:lnTo>
                  <a:lnTo>
                    <a:pt x="83109" y="328930"/>
                  </a:lnTo>
                  <a:lnTo>
                    <a:pt x="64923" y="278130"/>
                  </a:lnTo>
                  <a:lnTo>
                    <a:pt x="49640" y="224790"/>
                  </a:lnTo>
                  <a:lnTo>
                    <a:pt x="48171" y="218440"/>
                  </a:lnTo>
                  <a:close/>
                </a:path>
                <a:path w="716914" h="767079">
                  <a:moveTo>
                    <a:pt x="322557" y="429260"/>
                  </a:moveTo>
                  <a:lnTo>
                    <a:pt x="270217" y="429260"/>
                  </a:lnTo>
                  <a:lnTo>
                    <a:pt x="406996" y="687070"/>
                  </a:lnTo>
                  <a:lnTo>
                    <a:pt x="395046" y="699770"/>
                  </a:lnTo>
                  <a:lnTo>
                    <a:pt x="382738" y="711200"/>
                  </a:lnTo>
                  <a:lnTo>
                    <a:pt x="370094" y="723900"/>
                  </a:lnTo>
                  <a:lnTo>
                    <a:pt x="357136" y="735330"/>
                  </a:lnTo>
                  <a:lnTo>
                    <a:pt x="370434" y="735330"/>
                  </a:lnTo>
                  <a:lnTo>
                    <a:pt x="397741" y="708660"/>
                  </a:lnTo>
                  <a:lnTo>
                    <a:pt x="428764" y="675640"/>
                  </a:lnTo>
                  <a:lnTo>
                    <a:pt x="417347" y="675640"/>
                  </a:lnTo>
                  <a:lnTo>
                    <a:pt x="322557" y="429260"/>
                  </a:lnTo>
                  <a:close/>
                </a:path>
                <a:path w="716914" h="767079">
                  <a:moveTo>
                    <a:pt x="534697" y="415290"/>
                  </a:moveTo>
                  <a:lnTo>
                    <a:pt x="317182" y="415290"/>
                  </a:lnTo>
                  <a:lnTo>
                    <a:pt x="580961" y="441960"/>
                  </a:lnTo>
                  <a:lnTo>
                    <a:pt x="558272" y="483870"/>
                  </a:lnTo>
                  <a:lnTo>
                    <a:pt x="533694" y="524510"/>
                  </a:lnTo>
                  <a:lnTo>
                    <a:pt x="507269" y="565150"/>
                  </a:lnTo>
                  <a:lnTo>
                    <a:pt x="479041" y="603250"/>
                  </a:lnTo>
                  <a:lnTo>
                    <a:pt x="449053" y="640080"/>
                  </a:lnTo>
                  <a:lnTo>
                    <a:pt x="417347" y="675640"/>
                  </a:lnTo>
                  <a:lnTo>
                    <a:pt x="428764" y="675640"/>
                  </a:lnTo>
                  <a:lnTo>
                    <a:pt x="467375" y="631190"/>
                  </a:lnTo>
                  <a:lnTo>
                    <a:pt x="499206" y="590550"/>
                  </a:lnTo>
                  <a:lnTo>
                    <a:pt x="528984" y="547370"/>
                  </a:lnTo>
                  <a:lnTo>
                    <a:pt x="556663" y="504190"/>
                  </a:lnTo>
                  <a:lnTo>
                    <a:pt x="582194" y="458470"/>
                  </a:lnTo>
                  <a:lnTo>
                    <a:pt x="599049" y="425450"/>
                  </a:lnTo>
                  <a:lnTo>
                    <a:pt x="589076" y="425450"/>
                  </a:lnTo>
                  <a:lnTo>
                    <a:pt x="534697" y="415290"/>
                  </a:lnTo>
                  <a:close/>
                </a:path>
                <a:path w="716914" h="767079">
                  <a:moveTo>
                    <a:pt x="521103" y="412750"/>
                  </a:moveTo>
                  <a:lnTo>
                    <a:pt x="229146" y="412750"/>
                  </a:lnTo>
                  <a:lnTo>
                    <a:pt x="170726" y="509270"/>
                  </a:lnTo>
                  <a:lnTo>
                    <a:pt x="206691" y="509270"/>
                  </a:lnTo>
                  <a:lnTo>
                    <a:pt x="270217" y="429260"/>
                  </a:lnTo>
                  <a:lnTo>
                    <a:pt x="322557" y="429260"/>
                  </a:lnTo>
                  <a:lnTo>
                    <a:pt x="317182" y="415290"/>
                  </a:lnTo>
                  <a:lnTo>
                    <a:pt x="534697" y="415290"/>
                  </a:lnTo>
                  <a:lnTo>
                    <a:pt x="521103" y="412750"/>
                  </a:lnTo>
                  <a:close/>
                </a:path>
                <a:path w="716914" h="767079">
                  <a:moveTo>
                    <a:pt x="600260" y="180340"/>
                  </a:moveTo>
                  <a:lnTo>
                    <a:pt x="583628" y="180340"/>
                  </a:lnTo>
                  <a:lnTo>
                    <a:pt x="604313" y="194310"/>
                  </a:lnTo>
                  <a:lnTo>
                    <a:pt x="623808" y="210820"/>
                  </a:lnTo>
                  <a:lnTo>
                    <a:pt x="642021" y="227330"/>
                  </a:lnTo>
                  <a:lnTo>
                    <a:pt x="658863" y="245110"/>
                  </a:lnTo>
                  <a:lnTo>
                    <a:pt x="644289" y="292100"/>
                  </a:lnTo>
                  <a:lnTo>
                    <a:pt x="627841" y="336550"/>
                  </a:lnTo>
                  <a:lnTo>
                    <a:pt x="609430" y="382270"/>
                  </a:lnTo>
                  <a:lnTo>
                    <a:pt x="589076" y="425450"/>
                  </a:lnTo>
                  <a:lnTo>
                    <a:pt x="599049" y="425450"/>
                  </a:lnTo>
                  <a:lnTo>
                    <a:pt x="626629" y="365760"/>
                  </a:lnTo>
                  <a:lnTo>
                    <a:pt x="645439" y="316230"/>
                  </a:lnTo>
                  <a:lnTo>
                    <a:pt x="661914" y="266700"/>
                  </a:lnTo>
                  <a:lnTo>
                    <a:pt x="671310" y="233680"/>
                  </a:lnTo>
                  <a:lnTo>
                    <a:pt x="662089" y="233680"/>
                  </a:lnTo>
                  <a:lnTo>
                    <a:pt x="624877" y="198120"/>
                  </a:lnTo>
                  <a:lnTo>
                    <a:pt x="600260" y="180340"/>
                  </a:lnTo>
                  <a:close/>
                </a:path>
                <a:path w="716914" h="767079">
                  <a:moveTo>
                    <a:pt x="189974" y="292100"/>
                  </a:moveTo>
                  <a:lnTo>
                    <a:pt x="148463" y="292100"/>
                  </a:lnTo>
                  <a:lnTo>
                    <a:pt x="236385" y="374650"/>
                  </a:lnTo>
                  <a:lnTo>
                    <a:pt x="112852" y="400050"/>
                  </a:lnTo>
                  <a:lnTo>
                    <a:pt x="453129" y="400050"/>
                  </a:lnTo>
                  <a:lnTo>
                    <a:pt x="317182" y="374650"/>
                  </a:lnTo>
                  <a:lnTo>
                    <a:pt x="365943" y="339090"/>
                  </a:lnTo>
                  <a:lnTo>
                    <a:pt x="303606" y="339090"/>
                  </a:lnTo>
                  <a:lnTo>
                    <a:pt x="303716" y="336550"/>
                  </a:lnTo>
                  <a:lnTo>
                    <a:pt x="258533" y="336550"/>
                  </a:lnTo>
                  <a:lnTo>
                    <a:pt x="189974" y="292100"/>
                  </a:lnTo>
                  <a:close/>
                </a:path>
                <a:path w="716914" h="767079">
                  <a:moveTo>
                    <a:pt x="439353" y="124460"/>
                  </a:moveTo>
                  <a:lnTo>
                    <a:pt x="392712" y="125730"/>
                  </a:lnTo>
                  <a:lnTo>
                    <a:pt x="347409" y="132080"/>
                  </a:lnTo>
                  <a:lnTo>
                    <a:pt x="304036" y="146050"/>
                  </a:lnTo>
                  <a:lnTo>
                    <a:pt x="263184" y="165100"/>
                  </a:lnTo>
                  <a:lnTo>
                    <a:pt x="225446" y="189230"/>
                  </a:lnTo>
                  <a:lnTo>
                    <a:pt x="191412" y="218440"/>
                  </a:lnTo>
                  <a:lnTo>
                    <a:pt x="161676" y="252730"/>
                  </a:lnTo>
                  <a:lnTo>
                    <a:pt x="136828" y="292100"/>
                  </a:lnTo>
                  <a:lnTo>
                    <a:pt x="117460" y="334010"/>
                  </a:lnTo>
                  <a:lnTo>
                    <a:pt x="104165" y="379730"/>
                  </a:lnTo>
                  <a:lnTo>
                    <a:pt x="114855" y="379730"/>
                  </a:lnTo>
                  <a:lnTo>
                    <a:pt x="117050" y="369570"/>
                  </a:lnTo>
                  <a:lnTo>
                    <a:pt x="125204" y="342900"/>
                  </a:lnTo>
                  <a:lnTo>
                    <a:pt x="135694" y="317500"/>
                  </a:lnTo>
                  <a:lnTo>
                    <a:pt x="148463" y="292100"/>
                  </a:lnTo>
                  <a:lnTo>
                    <a:pt x="189974" y="292100"/>
                  </a:lnTo>
                  <a:lnTo>
                    <a:pt x="160591" y="273050"/>
                  </a:lnTo>
                  <a:lnTo>
                    <a:pt x="188995" y="236220"/>
                  </a:lnTo>
                  <a:lnTo>
                    <a:pt x="222161" y="205740"/>
                  </a:lnTo>
                  <a:lnTo>
                    <a:pt x="259518" y="179070"/>
                  </a:lnTo>
                  <a:lnTo>
                    <a:pt x="300494" y="158750"/>
                  </a:lnTo>
                  <a:lnTo>
                    <a:pt x="311454" y="158750"/>
                  </a:lnTo>
                  <a:lnTo>
                    <a:pt x="311619" y="154940"/>
                  </a:lnTo>
                  <a:lnTo>
                    <a:pt x="356256" y="140970"/>
                  </a:lnTo>
                  <a:lnTo>
                    <a:pt x="401807" y="135890"/>
                  </a:lnTo>
                  <a:lnTo>
                    <a:pt x="503275" y="135890"/>
                  </a:lnTo>
                  <a:lnTo>
                    <a:pt x="486740" y="130810"/>
                  </a:lnTo>
                  <a:lnTo>
                    <a:pt x="439353" y="124460"/>
                  </a:lnTo>
                  <a:close/>
                </a:path>
                <a:path w="716914" h="767079">
                  <a:moveTo>
                    <a:pt x="503275" y="135890"/>
                  </a:moveTo>
                  <a:lnTo>
                    <a:pt x="447524" y="135890"/>
                  </a:lnTo>
                  <a:lnTo>
                    <a:pt x="492657" y="143510"/>
                  </a:lnTo>
                  <a:lnTo>
                    <a:pt x="536459" y="157480"/>
                  </a:lnTo>
                  <a:lnTo>
                    <a:pt x="578180" y="177800"/>
                  </a:lnTo>
                  <a:lnTo>
                    <a:pt x="303606" y="339090"/>
                  </a:lnTo>
                  <a:lnTo>
                    <a:pt x="365943" y="339090"/>
                  </a:lnTo>
                  <a:lnTo>
                    <a:pt x="583628" y="180340"/>
                  </a:lnTo>
                  <a:lnTo>
                    <a:pt x="600260" y="180340"/>
                  </a:lnTo>
                  <a:lnTo>
                    <a:pt x="582677" y="167640"/>
                  </a:lnTo>
                  <a:lnTo>
                    <a:pt x="536346" y="146050"/>
                  </a:lnTo>
                  <a:lnTo>
                    <a:pt x="503275" y="135890"/>
                  </a:lnTo>
                  <a:close/>
                </a:path>
                <a:path w="716914" h="767079">
                  <a:moveTo>
                    <a:pt x="311454" y="158750"/>
                  </a:moveTo>
                  <a:lnTo>
                    <a:pt x="300494" y="158750"/>
                  </a:lnTo>
                  <a:lnTo>
                    <a:pt x="258533" y="336550"/>
                  </a:lnTo>
                  <a:lnTo>
                    <a:pt x="303716" y="336550"/>
                  </a:lnTo>
                  <a:lnTo>
                    <a:pt x="311454" y="158750"/>
                  </a:lnTo>
                  <a:close/>
                </a:path>
                <a:path w="716914" h="767079">
                  <a:moveTo>
                    <a:pt x="456473" y="8890"/>
                  </a:moveTo>
                  <a:lnTo>
                    <a:pt x="357136" y="8890"/>
                  </a:lnTo>
                  <a:lnTo>
                    <a:pt x="439731" y="15240"/>
                  </a:lnTo>
                  <a:lnTo>
                    <a:pt x="510392" y="27940"/>
                  </a:lnTo>
                  <a:lnTo>
                    <a:pt x="569163" y="48260"/>
                  </a:lnTo>
                  <a:lnTo>
                    <a:pt x="616089" y="69850"/>
                  </a:lnTo>
                  <a:lnTo>
                    <a:pt x="651215" y="90170"/>
                  </a:lnTo>
                  <a:lnTo>
                    <a:pt x="686244" y="116840"/>
                  </a:lnTo>
                  <a:lnTo>
                    <a:pt x="681802" y="146050"/>
                  </a:lnTo>
                  <a:lnTo>
                    <a:pt x="676290" y="175260"/>
                  </a:lnTo>
                  <a:lnTo>
                    <a:pt x="669717" y="204470"/>
                  </a:lnTo>
                  <a:lnTo>
                    <a:pt x="662089" y="233680"/>
                  </a:lnTo>
                  <a:lnTo>
                    <a:pt x="671310" y="233680"/>
                  </a:lnTo>
                  <a:lnTo>
                    <a:pt x="676008" y="217170"/>
                  </a:lnTo>
                  <a:lnTo>
                    <a:pt x="696417" y="217170"/>
                  </a:lnTo>
                  <a:lnTo>
                    <a:pt x="687222" y="212090"/>
                  </a:lnTo>
                  <a:lnTo>
                    <a:pt x="677900" y="208280"/>
                  </a:lnTo>
                  <a:lnTo>
                    <a:pt x="683381" y="185420"/>
                  </a:lnTo>
                  <a:lnTo>
                    <a:pt x="688122" y="162560"/>
                  </a:lnTo>
                  <a:lnTo>
                    <a:pt x="692118" y="139700"/>
                  </a:lnTo>
                  <a:lnTo>
                    <a:pt x="695363" y="115570"/>
                  </a:lnTo>
                  <a:lnTo>
                    <a:pt x="695363" y="114300"/>
                  </a:lnTo>
                  <a:lnTo>
                    <a:pt x="646109" y="76200"/>
                  </a:lnTo>
                  <a:lnTo>
                    <a:pt x="609307" y="55880"/>
                  </a:lnTo>
                  <a:lnTo>
                    <a:pt x="562040" y="35560"/>
                  </a:lnTo>
                  <a:lnTo>
                    <a:pt x="504277" y="17780"/>
                  </a:lnTo>
                  <a:lnTo>
                    <a:pt x="456473" y="8890"/>
                  </a:lnTo>
                  <a:close/>
                </a:path>
                <a:path w="716914" h="767079">
                  <a:moveTo>
                    <a:pt x="428485" y="48260"/>
                  </a:moveTo>
                  <a:lnTo>
                    <a:pt x="422516" y="48260"/>
                  </a:lnTo>
                  <a:lnTo>
                    <a:pt x="417131" y="50800"/>
                  </a:lnTo>
                  <a:lnTo>
                    <a:pt x="413092" y="53340"/>
                  </a:lnTo>
                  <a:lnTo>
                    <a:pt x="410514" y="57150"/>
                  </a:lnTo>
                  <a:lnTo>
                    <a:pt x="410121" y="62230"/>
                  </a:lnTo>
                  <a:lnTo>
                    <a:pt x="407885" y="73660"/>
                  </a:lnTo>
                  <a:lnTo>
                    <a:pt x="407352" y="76200"/>
                  </a:lnTo>
                  <a:lnTo>
                    <a:pt x="407352" y="78740"/>
                  </a:lnTo>
                  <a:lnTo>
                    <a:pt x="418846" y="92710"/>
                  </a:lnTo>
                  <a:lnTo>
                    <a:pt x="422135" y="92710"/>
                  </a:lnTo>
                  <a:lnTo>
                    <a:pt x="425475" y="93980"/>
                  </a:lnTo>
                  <a:lnTo>
                    <a:pt x="440169" y="96520"/>
                  </a:lnTo>
                  <a:lnTo>
                    <a:pt x="443611" y="97790"/>
                  </a:lnTo>
                  <a:lnTo>
                    <a:pt x="454748" y="97790"/>
                  </a:lnTo>
                  <a:lnTo>
                    <a:pt x="458368" y="96520"/>
                  </a:lnTo>
                  <a:lnTo>
                    <a:pt x="459816" y="95250"/>
                  </a:lnTo>
                  <a:lnTo>
                    <a:pt x="460756" y="92710"/>
                  </a:lnTo>
                  <a:lnTo>
                    <a:pt x="462000" y="91440"/>
                  </a:lnTo>
                  <a:lnTo>
                    <a:pt x="462826" y="88900"/>
                  </a:lnTo>
                  <a:lnTo>
                    <a:pt x="463207" y="86360"/>
                  </a:lnTo>
                  <a:lnTo>
                    <a:pt x="441312" y="86360"/>
                  </a:lnTo>
                  <a:lnTo>
                    <a:pt x="438492" y="85090"/>
                  </a:lnTo>
                  <a:lnTo>
                    <a:pt x="430936" y="83820"/>
                  </a:lnTo>
                  <a:lnTo>
                    <a:pt x="427926" y="83820"/>
                  </a:lnTo>
                  <a:lnTo>
                    <a:pt x="425081" y="82550"/>
                  </a:lnTo>
                  <a:lnTo>
                    <a:pt x="422808" y="80010"/>
                  </a:lnTo>
                  <a:lnTo>
                    <a:pt x="421462" y="78740"/>
                  </a:lnTo>
                  <a:lnTo>
                    <a:pt x="421132" y="76200"/>
                  </a:lnTo>
                  <a:lnTo>
                    <a:pt x="421919" y="73660"/>
                  </a:lnTo>
                  <a:lnTo>
                    <a:pt x="423697" y="64770"/>
                  </a:lnTo>
                  <a:lnTo>
                    <a:pt x="424815" y="62230"/>
                  </a:lnTo>
                  <a:lnTo>
                    <a:pt x="426250" y="60960"/>
                  </a:lnTo>
                  <a:lnTo>
                    <a:pt x="465823" y="60960"/>
                  </a:lnTo>
                  <a:lnTo>
                    <a:pt x="465124" y="59690"/>
                  </a:lnTo>
                  <a:lnTo>
                    <a:pt x="455764" y="53340"/>
                  </a:lnTo>
                  <a:lnTo>
                    <a:pt x="452335" y="53340"/>
                  </a:lnTo>
                  <a:lnTo>
                    <a:pt x="448843" y="52070"/>
                  </a:lnTo>
                  <a:lnTo>
                    <a:pt x="434047" y="49530"/>
                  </a:lnTo>
                  <a:lnTo>
                    <a:pt x="428485" y="48260"/>
                  </a:lnTo>
                  <a:close/>
                </a:path>
                <a:path w="716914" h="767079">
                  <a:moveTo>
                    <a:pt x="297561" y="46990"/>
                  </a:moveTo>
                  <a:lnTo>
                    <a:pt x="289852" y="46990"/>
                  </a:lnTo>
                  <a:lnTo>
                    <a:pt x="286131" y="48260"/>
                  </a:lnTo>
                  <a:lnTo>
                    <a:pt x="282460" y="48260"/>
                  </a:lnTo>
                  <a:lnTo>
                    <a:pt x="249174" y="67310"/>
                  </a:lnTo>
                  <a:lnTo>
                    <a:pt x="250634" y="72390"/>
                  </a:lnTo>
                  <a:lnTo>
                    <a:pt x="252857" y="83820"/>
                  </a:lnTo>
                  <a:lnTo>
                    <a:pt x="260311" y="95250"/>
                  </a:lnTo>
                  <a:lnTo>
                    <a:pt x="262153" y="96520"/>
                  </a:lnTo>
                  <a:lnTo>
                    <a:pt x="273011" y="96520"/>
                  </a:lnTo>
                  <a:lnTo>
                    <a:pt x="276339" y="95250"/>
                  </a:lnTo>
                  <a:lnTo>
                    <a:pt x="291033" y="92710"/>
                  </a:lnTo>
                  <a:lnTo>
                    <a:pt x="294513" y="91440"/>
                  </a:lnTo>
                  <a:lnTo>
                    <a:pt x="297942" y="91440"/>
                  </a:lnTo>
                  <a:lnTo>
                    <a:pt x="301269" y="90170"/>
                  </a:lnTo>
                  <a:lnTo>
                    <a:pt x="303212" y="88900"/>
                  </a:lnTo>
                  <a:lnTo>
                    <a:pt x="304952" y="87630"/>
                  </a:lnTo>
                  <a:lnTo>
                    <a:pt x="307708" y="85090"/>
                  </a:lnTo>
                  <a:lnTo>
                    <a:pt x="269443" y="85090"/>
                  </a:lnTo>
                  <a:lnTo>
                    <a:pt x="267335" y="83820"/>
                  </a:lnTo>
                  <a:lnTo>
                    <a:pt x="266014" y="81280"/>
                  </a:lnTo>
                  <a:lnTo>
                    <a:pt x="265874" y="78740"/>
                  </a:lnTo>
                  <a:lnTo>
                    <a:pt x="264769" y="72390"/>
                  </a:lnTo>
                  <a:lnTo>
                    <a:pt x="263994" y="69850"/>
                  </a:lnTo>
                  <a:lnTo>
                    <a:pt x="264198" y="67310"/>
                  </a:lnTo>
                  <a:lnTo>
                    <a:pt x="265328" y="64770"/>
                  </a:lnTo>
                  <a:lnTo>
                    <a:pt x="267754" y="63500"/>
                  </a:lnTo>
                  <a:lnTo>
                    <a:pt x="270687" y="62230"/>
                  </a:lnTo>
                  <a:lnTo>
                    <a:pt x="273786" y="62230"/>
                  </a:lnTo>
                  <a:lnTo>
                    <a:pt x="284353" y="59690"/>
                  </a:lnTo>
                  <a:lnTo>
                    <a:pt x="305473" y="59690"/>
                  </a:lnTo>
                  <a:lnTo>
                    <a:pt x="305498" y="58420"/>
                  </a:lnTo>
                  <a:lnTo>
                    <a:pt x="305104" y="55880"/>
                  </a:lnTo>
                  <a:lnTo>
                    <a:pt x="304317" y="53340"/>
                  </a:lnTo>
                  <a:lnTo>
                    <a:pt x="303161" y="52070"/>
                  </a:lnTo>
                  <a:lnTo>
                    <a:pt x="302285" y="50800"/>
                  </a:lnTo>
                  <a:lnTo>
                    <a:pt x="300964" y="49530"/>
                  </a:lnTo>
                  <a:lnTo>
                    <a:pt x="299377" y="48260"/>
                  </a:lnTo>
                  <a:lnTo>
                    <a:pt x="297561" y="46990"/>
                  </a:lnTo>
                  <a:close/>
                </a:path>
                <a:path w="716914" h="767079">
                  <a:moveTo>
                    <a:pt x="343789" y="43180"/>
                  </a:moveTo>
                  <a:lnTo>
                    <a:pt x="330428" y="43180"/>
                  </a:lnTo>
                  <a:lnTo>
                    <a:pt x="330428" y="73660"/>
                  </a:lnTo>
                  <a:lnTo>
                    <a:pt x="329895" y="77470"/>
                  </a:lnTo>
                  <a:lnTo>
                    <a:pt x="331571" y="82550"/>
                  </a:lnTo>
                  <a:lnTo>
                    <a:pt x="334886" y="85090"/>
                  </a:lnTo>
                  <a:lnTo>
                    <a:pt x="340055" y="87630"/>
                  </a:lnTo>
                  <a:lnTo>
                    <a:pt x="345833" y="88900"/>
                  </a:lnTo>
                  <a:lnTo>
                    <a:pt x="351574" y="87630"/>
                  </a:lnTo>
                  <a:lnTo>
                    <a:pt x="376580" y="87630"/>
                  </a:lnTo>
                  <a:lnTo>
                    <a:pt x="380961" y="85090"/>
                  </a:lnTo>
                  <a:lnTo>
                    <a:pt x="384009" y="81280"/>
                  </a:lnTo>
                  <a:lnTo>
                    <a:pt x="385533" y="77470"/>
                  </a:lnTo>
                  <a:lnTo>
                    <a:pt x="351561" y="77470"/>
                  </a:lnTo>
                  <a:lnTo>
                    <a:pt x="348500" y="76200"/>
                  </a:lnTo>
                  <a:lnTo>
                    <a:pt x="345795" y="74930"/>
                  </a:lnTo>
                  <a:lnTo>
                    <a:pt x="344246" y="73660"/>
                  </a:lnTo>
                  <a:lnTo>
                    <a:pt x="343509" y="71120"/>
                  </a:lnTo>
                  <a:lnTo>
                    <a:pt x="343789" y="69850"/>
                  </a:lnTo>
                  <a:lnTo>
                    <a:pt x="343789" y="43180"/>
                  </a:lnTo>
                  <a:close/>
                </a:path>
                <a:path w="716914" h="767079">
                  <a:moveTo>
                    <a:pt x="449846" y="81280"/>
                  </a:moveTo>
                  <a:lnTo>
                    <a:pt x="449402" y="83820"/>
                  </a:lnTo>
                  <a:lnTo>
                    <a:pt x="448513" y="85090"/>
                  </a:lnTo>
                  <a:lnTo>
                    <a:pt x="447065" y="85090"/>
                  </a:lnTo>
                  <a:lnTo>
                    <a:pt x="444246" y="86360"/>
                  </a:lnTo>
                  <a:lnTo>
                    <a:pt x="463207" y="86360"/>
                  </a:lnTo>
                  <a:lnTo>
                    <a:pt x="463207" y="83820"/>
                  </a:lnTo>
                  <a:lnTo>
                    <a:pt x="449846" y="81280"/>
                  </a:lnTo>
                  <a:close/>
                </a:path>
                <a:path w="716914" h="767079">
                  <a:moveTo>
                    <a:pt x="308165" y="72390"/>
                  </a:moveTo>
                  <a:lnTo>
                    <a:pt x="294817" y="74930"/>
                  </a:lnTo>
                  <a:lnTo>
                    <a:pt x="295389" y="77470"/>
                  </a:lnTo>
                  <a:lnTo>
                    <a:pt x="295021" y="78740"/>
                  </a:lnTo>
                  <a:lnTo>
                    <a:pt x="293814" y="80010"/>
                  </a:lnTo>
                  <a:lnTo>
                    <a:pt x="291401" y="81280"/>
                  </a:lnTo>
                  <a:lnTo>
                    <a:pt x="288658" y="82550"/>
                  </a:lnTo>
                  <a:lnTo>
                    <a:pt x="285800" y="82550"/>
                  </a:lnTo>
                  <a:lnTo>
                    <a:pt x="278231" y="85090"/>
                  </a:lnTo>
                  <a:lnTo>
                    <a:pt x="307708" y="85090"/>
                  </a:lnTo>
                  <a:lnTo>
                    <a:pt x="308559" y="83820"/>
                  </a:lnTo>
                  <a:lnTo>
                    <a:pt x="308838" y="81280"/>
                  </a:lnTo>
                  <a:lnTo>
                    <a:pt x="309270" y="78740"/>
                  </a:lnTo>
                  <a:lnTo>
                    <a:pt x="309270" y="77470"/>
                  </a:lnTo>
                  <a:lnTo>
                    <a:pt x="308838" y="74930"/>
                  </a:lnTo>
                  <a:lnTo>
                    <a:pt x="308508" y="73660"/>
                  </a:lnTo>
                  <a:lnTo>
                    <a:pt x="308165" y="72390"/>
                  </a:lnTo>
                  <a:close/>
                </a:path>
                <a:path w="716914" h="767079">
                  <a:moveTo>
                    <a:pt x="385076" y="43180"/>
                  </a:moveTo>
                  <a:lnTo>
                    <a:pt x="371716" y="43180"/>
                  </a:lnTo>
                  <a:lnTo>
                    <a:pt x="371716" y="69850"/>
                  </a:lnTo>
                  <a:lnTo>
                    <a:pt x="371970" y="71120"/>
                  </a:lnTo>
                  <a:lnTo>
                    <a:pt x="371284" y="73660"/>
                  </a:lnTo>
                  <a:lnTo>
                    <a:pt x="369824" y="74930"/>
                  </a:lnTo>
                  <a:lnTo>
                    <a:pt x="367550" y="76200"/>
                  </a:lnTo>
                  <a:lnTo>
                    <a:pt x="364896" y="77470"/>
                  </a:lnTo>
                  <a:lnTo>
                    <a:pt x="385533" y="77470"/>
                  </a:lnTo>
                  <a:lnTo>
                    <a:pt x="385076" y="73660"/>
                  </a:lnTo>
                  <a:lnTo>
                    <a:pt x="385076" y="43180"/>
                  </a:lnTo>
                  <a:close/>
                </a:path>
                <a:path w="716914" h="767079">
                  <a:moveTo>
                    <a:pt x="465823" y="60960"/>
                  </a:moveTo>
                  <a:lnTo>
                    <a:pt x="435381" y="60960"/>
                  </a:lnTo>
                  <a:lnTo>
                    <a:pt x="445846" y="63500"/>
                  </a:lnTo>
                  <a:lnTo>
                    <a:pt x="447738" y="63500"/>
                  </a:lnTo>
                  <a:lnTo>
                    <a:pt x="449516" y="64770"/>
                  </a:lnTo>
                  <a:lnTo>
                    <a:pt x="450964" y="66040"/>
                  </a:lnTo>
                  <a:lnTo>
                    <a:pt x="451891" y="67310"/>
                  </a:lnTo>
                  <a:lnTo>
                    <a:pt x="452221" y="68580"/>
                  </a:lnTo>
                  <a:lnTo>
                    <a:pt x="451853" y="69850"/>
                  </a:lnTo>
                  <a:lnTo>
                    <a:pt x="466039" y="72390"/>
                  </a:lnTo>
                  <a:lnTo>
                    <a:pt x="465988" y="69850"/>
                  </a:lnTo>
                  <a:lnTo>
                    <a:pt x="466420" y="67310"/>
                  </a:lnTo>
                  <a:lnTo>
                    <a:pt x="466420" y="64770"/>
                  </a:lnTo>
                  <a:lnTo>
                    <a:pt x="465988" y="63500"/>
                  </a:lnTo>
                  <a:lnTo>
                    <a:pt x="465823" y="60960"/>
                  </a:lnTo>
                  <a:close/>
                </a:path>
                <a:path w="716914" h="767079">
                  <a:moveTo>
                    <a:pt x="305498" y="59690"/>
                  </a:moveTo>
                  <a:lnTo>
                    <a:pt x="289814" y="59690"/>
                  </a:lnTo>
                  <a:lnTo>
                    <a:pt x="291109" y="60960"/>
                  </a:lnTo>
                  <a:lnTo>
                    <a:pt x="292023" y="62230"/>
                  </a:lnTo>
                  <a:lnTo>
                    <a:pt x="292252" y="63500"/>
                  </a:lnTo>
                  <a:lnTo>
                    <a:pt x="305498" y="60960"/>
                  </a:lnTo>
                  <a:lnTo>
                    <a:pt x="305498" y="59690"/>
                  </a:lnTo>
                  <a:close/>
                </a:path>
              </a:pathLst>
            </a:custGeom>
            <a:solidFill>
              <a:srgbClr val="9752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108</Words>
  <Application>Microsoft Office PowerPoint</Application>
  <PresentationFormat>Personalizado</PresentationFormat>
  <Paragraphs>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Montserrat</vt:lpstr>
      <vt:lpstr>Verdana</vt:lpstr>
      <vt:lpstr>Office Theme</vt:lpstr>
      <vt:lpstr>Elementos claves para</vt:lpstr>
      <vt:lpstr>Palabras 7%</vt:lpstr>
      <vt:lpstr>Visual o no verbal:</vt:lpstr>
      <vt:lpstr>Habilidades verbales</vt:lpstr>
      <vt:lpstr>El universitario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morada</dc:title>
  <dc:creator>ORTIZ ARCILA MIKE</dc:creator>
  <cp:lastModifiedBy>ORTIZ ARCILA MIKE</cp:lastModifiedBy>
  <cp:revision>2</cp:revision>
  <dcterms:created xsi:type="dcterms:W3CDTF">2023-05-17T21:43:47Z</dcterms:created>
  <dcterms:modified xsi:type="dcterms:W3CDTF">2023-05-30T14:03:07Z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2023-05-17T00:00:00Z</vt:filetime>
  </property>
  <property fmtid="{D5CDD505-2E9C-101B-9397-08002B2CF9AE}" pid="3" name="Creator">
    <vt:lpwstr>Adobe Illustrator 27.5 (Windows)</vt:lpwstr>
  </property>
  <property fmtid="{D5CDD505-2E9C-101B-9397-08002B2CF9AE}" pid="4" name="LastSaved">
    <vt:filetime>2023-05-17T00:00:00Z</vt:filetime>
  </property>
</Properties>
</file>