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1290300" cy="6350000"/>
  <p:notesSz cx="11290300" cy="6350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76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6772" y="1968500"/>
            <a:ext cx="9596755" cy="1333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3545" y="3556000"/>
            <a:ext cx="7903210" cy="158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9393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4515" y="1460500"/>
            <a:ext cx="491128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14504" y="1460500"/>
            <a:ext cx="491128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644445" y="3172"/>
            <a:ext cx="5638800" cy="6343650"/>
          </a:xfrm>
          <a:custGeom>
            <a:avLst/>
            <a:gdLst/>
            <a:ahLst/>
            <a:cxnLst/>
            <a:rect l="l" t="t" r="r" b="b"/>
            <a:pathLst>
              <a:path w="5638800" h="6343650">
                <a:moveTo>
                  <a:pt x="5638800" y="0"/>
                </a:moveTo>
                <a:lnTo>
                  <a:pt x="2946400" y="0"/>
                </a:lnTo>
                <a:lnTo>
                  <a:pt x="0" y="6343650"/>
                </a:lnTo>
                <a:lnTo>
                  <a:pt x="5638800" y="6343650"/>
                </a:lnTo>
                <a:lnTo>
                  <a:pt x="563880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854632" y="2517304"/>
            <a:ext cx="2184400" cy="1315720"/>
          </a:xfrm>
          <a:custGeom>
            <a:avLst/>
            <a:gdLst/>
            <a:ahLst/>
            <a:cxnLst/>
            <a:rect l="l" t="t" r="r" b="b"/>
            <a:pathLst>
              <a:path w="2184400" h="1315720">
                <a:moveTo>
                  <a:pt x="896150" y="258940"/>
                </a:moveTo>
                <a:lnTo>
                  <a:pt x="894257" y="211594"/>
                </a:lnTo>
                <a:lnTo>
                  <a:pt x="883437" y="165836"/>
                </a:lnTo>
                <a:lnTo>
                  <a:pt x="864108" y="122961"/>
                </a:lnTo>
                <a:lnTo>
                  <a:pt x="836739" y="84289"/>
                </a:lnTo>
                <a:lnTo>
                  <a:pt x="801763" y="51155"/>
                </a:lnTo>
                <a:lnTo>
                  <a:pt x="759637" y="24866"/>
                </a:lnTo>
                <a:lnTo>
                  <a:pt x="713117" y="7518"/>
                </a:lnTo>
                <a:lnTo>
                  <a:pt x="665530" y="0"/>
                </a:lnTo>
                <a:lnTo>
                  <a:pt x="618197" y="1879"/>
                </a:lnTo>
                <a:lnTo>
                  <a:pt x="572427" y="12712"/>
                </a:lnTo>
                <a:lnTo>
                  <a:pt x="529551" y="32042"/>
                </a:lnTo>
                <a:lnTo>
                  <a:pt x="490893" y="59410"/>
                </a:lnTo>
                <a:lnTo>
                  <a:pt x="457746" y="94386"/>
                </a:lnTo>
                <a:lnTo>
                  <a:pt x="431469" y="136499"/>
                </a:lnTo>
                <a:lnTo>
                  <a:pt x="24866" y="962355"/>
                </a:lnTo>
                <a:lnTo>
                  <a:pt x="7505" y="1008875"/>
                </a:lnTo>
                <a:lnTo>
                  <a:pt x="0" y="1056462"/>
                </a:lnTo>
                <a:lnTo>
                  <a:pt x="1892" y="1103795"/>
                </a:lnTo>
                <a:lnTo>
                  <a:pt x="12725" y="1149565"/>
                </a:lnTo>
                <a:lnTo>
                  <a:pt x="32042" y="1192441"/>
                </a:lnTo>
                <a:lnTo>
                  <a:pt x="59423" y="1231112"/>
                </a:lnTo>
                <a:lnTo>
                  <a:pt x="94386" y="1264246"/>
                </a:lnTo>
                <a:lnTo>
                  <a:pt x="136512" y="1290535"/>
                </a:lnTo>
                <a:lnTo>
                  <a:pt x="183032" y="1307884"/>
                </a:lnTo>
                <a:lnTo>
                  <a:pt x="230619" y="1315402"/>
                </a:lnTo>
                <a:lnTo>
                  <a:pt x="277952" y="1313510"/>
                </a:lnTo>
                <a:lnTo>
                  <a:pt x="323723" y="1302689"/>
                </a:lnTo>
                <a:lnTo>
                  <a:pt x="366598" y="1283360"/>
                </a:lnTo>
                <a:lnTo>
                  <a:pt x="405269" y="1255991"/>
                </a:lnTo>
                <a:lnTo>
                  <a:pt x="438404" y="1221016"/>
                </a:lnTo>
                <a:lnTo>
                  <a:pt x="464693" y="1178890"/>
                </a:lnTo>
                <a:lnTo>
                  <a:pt x="871283" y="353047"/>
                </a:lnTo>
                <a:lnTo>
                  <a:pt x="888631" y="306527"/>
                </a:lnTo>
                <a:lnTo>
                  <a:pt x="896150" y="258940"/>
                </a:lnTo>
                <a:close/>
              </a:path>
              <a:path w="2184400" h="1315720">
                <a:moveTo>
                  <a:pt x="1649844" y="258940"/>
                </a:moveTo>
                <a:lnTo>
                  <a:pt x="1647952" y="211594"/>
                </a:lnTo>
                <a:lnTo>
                  <a:pt x="1637131" y="165836"/>
                </a:lnTo>
                <a:lnTo>
                  <a:pt x="1617802" y="122961"/>
                </a:lnTo>
                <a:lnTo>
                  <a:pt x="1590433" y="84289"/>
                </a:lnTo>
                <a:lnTo>
                  <a:pt x="1555457" y="51155"/>
                </a:lnTo>
                <a:lnTo>
                  <a:pt x="1513332" y="24866"/>
                </a:lnTo>
                <a:lnTo>
                  <a:pt x="1466811" y="7518"/>
                </a:lnTo>
                <a:lnTo>
                  <a:pt x="1419225" y="0"/>
                </a:lnTo>
                <a:lnTo>
                  <a:pt x="1371892" y="1879"/>
                </a:lnTo>
                <a:lnTo>
                  <a:pt x="1326121" y="12712"/>
                </a:lnTo>
                <a:lnTo>
                  <a:pt x="1283246" y="32042"/>
                </a:lnTo>
                <a:lnTo>
                  <a:pt x="1244587" y="59410"/>
                </a:lnTo>
                <a:lnTo>
                  <a:pt x="1211440" y="94386"/>
                </a:lnTo>
                <a:lnTo>
                  <a:pt x="1185164" y="136499"/>
                </a:lnTo>
                <a:lnTo>
                  <a:pt x="778560" y="962355"/>
                </a:lnTo>
                <a:lnTo>
                  <a:pt x="761199" y="1008875"/>
                </a:lnTo>
                <a:lnTo>
                  <a:pt x="753694" y="1056462"/>
                </a:lnTo>
                <a:lnTo>
                  <a:pt x="755586" y="1103795"/>
                </a:lnTo>
                <a:lnTo>
                  <a:pt x="766419" y="1149565"/>
                </a:lnTo>
                <a:lnTo>
                  <a:pt x="785736" y="1192441"/>
                </a:lnTo>
                <a:lnTo>
                  <a:pt x="813117" y="1231112"/>
                </a:lnTo>
                <a:lnTo>
                  <a:pt x="848080" y="1264246"/>
                </a:lnTo>
                <a:lnTo>
                  <a:pt x="890206" y="1290535"/>
                </a:lnTo>
                <a:lnTo>
                  <a:pt x="936726" y="1307884"/>
                </a:lnTo>
                <a:lnTo>
                  <a:pt x="984313" y="1315402"/>
                </a:lnTo>
                <a:lnTo>
                  <a:pt x="1031646" y="1313510"/>
                </a:lnTo>
                <a:lnTo>
                  <a:pt x="1077417" y="1302689"/>
                </a:lnTo>
                <a:lnTo>
                  <a:pt x="1120292" y="1283360"/>
                </a:lnTo>
                <a:lnTo>
                  <a:pt x="1158963" y="1255991"/>
                </a:lnTo>
                <a:lnTo>
                  <a:pt x="1192098" y="1221016"/>
                </a:lnTo>
                <a:lnTo>
                  <a:pt x="1218387" y="1178890"/>
                </a:lnTo>
                <a:lnTo>
                  <a:pt x="1624977" y="353047"/>
                </a:lnTo>
                <a:lnTo>
                  <a:pt x="1642325" y="306527"/>
                </a:lnTo>
                <a:lnTo>
                  <a:pt x="1649844" y="258940"/>
                </a:lnTo>
                <a:close/>
              </a:path>
              <a:path w="2184400" h="1315720">
                <a:moveTo>
                  <a:pt x="2184006" y="973797"/>
                </a:moveTo>
                <a:lnTo>
                  <a:pt x="2180602" y="927468"/>
                </a:lnTo>
                <a:lnTo>
                  <a:pt x="2170734" y="883259"/>
                </a:lnTo>
                <a:lnTo>
                  <a:pt x="2154872" y="841641"/>
                </a:lnTo>
                <a:lnTo>
                  <a:pt x="2133498" y="803097"/>
                </a:lnTo>
                <a:lnTo>
                  <a:pt x="2107107" y="768121"/>
                </a:lnTo>
                <a:lnTo>
                  <a:pt x="2076196" y="737209"/>
                </a:lnTo>
                <a:lnTo>
                  <a:pt x="2041220" y="710819"/>
                </a:lnTo>
                <a:lnTo>
                  <a:pt x="2002675" y="689444"/>
                </a:lnTo>
                <a:lnTo>
                  <a:pt x="1961057" y="673582"/>
                </a:lnTo>
                <a:lnTo>
                  <a:pt x="1916849" y="663714"/>
                </a:lnTo>
                <a:lnTo>
                  <a:pt x="1870519" y="660311"/>
                </a:lnTo>
                <a:lnTo>
                  <a:pt x="1824189" y="663714"/>
                </a:lnTo>
                <a:lnTo>
                  <a:pt x="1779981" y="673582"/>
                </a:lnTo>
                <a:lnTo>
                  <a:pt x="1738363" y="689444"/>
                </a:lnTo>
                <a:lnTo>
                  <a:pt x="1699831" y="710819"/>
                </a:lnTo>
                <a:lnTo>
                  <a:pt x="1664855" y="737209"/>
                </a:lnTo>
                <a:lnTo>
                  <a:pt x="1633931" y="768121"/>
                </a:lnTo>
                <a:lnTo>
                  <a:pt x="1607540" y="803097"/>
                </a:lnTo>
                <a:lnTo>
                  <a:pt x="1586179" y="841641"/>
                </a:lnTo>
                <a:lnTo>
                  <a:pt x="1570316" y="883259"/>
                </a:lnTo>
                <a:lnTo>
                  <a:pt x="1560449" y="927468"/>
                </a:lnTo>
                <a:lnTo>
                  <a:pt x="1557045" y="973797"/>
                </a:lnTo>
                <a:lnTo>
                  <a:pt x="1560449" y="1020127"/>
                </a:lnTo>
                <a:lnTo>
                  <a:pt x="1570316" y="1064336"/>
                </a:lnTo>
                <a:lnTo>
                  <a:pt x="1586179" y="1105954"/>
                </a:lnTo>
                <a:lnTo>
                  <a:pt x="1607540" y="1144498"/>
                </a:lnTo>
                <a:lnTo>
                  <a:pt x="1633931" y="1179461"/>
                </a:lnTo>
                <a:lnTo>
                  <a:pt x="1664855" y="1210386"/>
                </a:lnTo>
                <a:lnTo>
                  <a:pt x="1699831" y="1236776"/>
                </a:lnTo>
                <a:lnTo>
                  <a:pt x="1738363" y="1258150"/>
                </a:lnTo>
                <a:lnTo>
                  <a:pt x="1779981" y="1274013"/>
                </a:lnTo>
                <a:lnTo>
                  <a:pt x="1824189" y="1283881"/>
                </a:lnTo>
                <a:lnTo>
                  <a:pt x="1870519" y="1287284"/>
                </a:lnTo>
                <a:lnTo>
                  <a:pt x="1916849" y="1283881"/>
                </a:lnTo>
                <a:lnTo>
                  <a:pt x="1961057" y="1274013"/>
                </a:lnTo>
                <a:lnTo>
                  <a:pt x="2002675" y="1258150"/>
                </a:lnTo>
                <a:lnTo>
                  <a:pt x="2041220" y="1236776"/>
                </a:lnTo>
                <a:lnTo>
                  <a:pt x="2076196" y="1210386"/>
                </a:lnTo>
                <a:lnTo>
                  <a:pt x="2107107" y="1179461"/>
                </a:lnTo>
                <a:lnTo>
                  <a:pt x="2133498" y="1144498"/>
                </a:lnTo>
                <a:lnTo>
                  <a:pt x="2154872" y="1105954"/>
                </a:lnTo>
                <a:lnTo>
                  <a:pt x="2170734" y="1064336"/>
                </a:lnTo>
                <a:lnTo>
                  <a:pt x="2180602" y="1020127"/>
                </a:lnTo>
                <a:lnTo>
                  <a:pt x="2184006" y="973797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515608" y="3174"/>
            <a:ext cx="1931035" cy="1664970"/>
          </a:xfrm>
          <a:custGeom>
            <a:avLst/>
            <a:gdLst/>
            <a:ahLst/>
            <a:cxnLst/>
            <a:rect l="l" t="t" r="r" b="b"/>
            <a:pathLst>
              <a:path w="1931034" h="1664970">
                <a:moveTo>
                  <a:pt x="406565" y="1598786"/>
                </a:moveTo>
                <a:lnTo>
                  <a:pt x="363530" y="1576905"/>
                </a:lnTo>
                <a:lnTo>
                  <a:pt x="322631" y="1552510"/>
                </a:lnTo>
                <a:lnTo>
                  <a:pt x="283919" y="1525741"/>
                </a:lnTo>
                <a:lnTo>
                  <a:pt x="247445" y="1496736"/>
                </a:lnTo>
                <a:lnTo>
                  <a:pt x="213260" y="1465636"/>
                </a:lnTo>
                <a:lnTo>
                  <a:pt x="181413" y="1432580"/>
                </a:lnTo>
                <a:lnTo>
                  <a:pt x="151957" y="1397707"/>
                </a:lnTo>
                <a:lnTo>
                  <a:pt x="124941" y="1361157"/>
                </a:lnTo>
                <a:lnTo>
                  <a:pt x="100417" y="1323069"/>
                </a:lnTo>
                <a:lnTo>
                  <a:pt x="78434" y="1283584"/>
                </a:lnTo>
                <a:lnTo>
                  <a:pt x="59045" y="1242839"/>
                </a:lnTo>
                <a:lnTo>
                  <a:pt x="42299" y="1200976"/>
                </a:lnTo>
                <a:lnTo>
                  <a:pt x="28248" y="1158133"/>
                </a:lnTo>
                <a:lnTo>
                  <a:pt x="16941" y="1114450"/>
                </a:lnTo>
                <a:lnTo>
                  <a:pt x="8431" y="1070067"/>
                </a:lnTo>
                <a:lnTo>
                  <a:pt x="2766" y="1025122"/>
                </a:lnTo>
                <a:lnTo>
                  <a:pt x="0" y="979756"/>
                </a:lnTo>
                <a:lnTo>
                  <a:pt x="181" y="934108"/>
                </a:lnTo>
                <a:lnTo>
                  <a:pt x="3360" y="888318"/>
                </a:lnTo>
                <a:lnTo>
                  <a:pt x="9589" y="842524"/>
                </a:lnTo>
                <a:lnTo>
                  <a:pt x="18919" y="796867"/>
                </a:lnTo>
                <a:lnTo>
                  <a:pt x="31399" y="751486"/>
                </a:lnTo>
                <a:lnTo>
                  <a:pt x="47081" y="706521"/>
                </a:lnTo>
                <a:lnTo>
                  <a:pt x="66015" y="662110"/>
                </a:lnTo>
                <a:lnTo>
                  <a:pt x="375046" y="0"/>
                </a:lnTo>
              </a:path>
              <a:path w="1931034" h="1664970">
                <a:moveTo>
                  <a:pt x="1930505" y="0"/>
                </a:moveTo>
                <a:lnTo>
                  <a:pt x="1343241" y="1258236"/>
                </a:lnTo>
                <a:lnTo>
                  <a:pt x="1321360" y="1301271"/>
                </a:lnTo>
                <a:lnTo>
                  <a:pt x="1296965" y="1342170"/>
                </a:lnTo>
                <a:lnTo>
                  <a:pt x="1270196" y="1380882"/>
                </a:lnTo>
                <a:lnTo>
                  <a:pt x="1241191" y="1417356"/>
                </a:lnTo>
                <a:lnTo>
                  <a:pt x="1210091" y="1451541"/>
                </a:lnTo>
                <a:lnTo>
                  <a:pt x="1177035" y="1483388"/>
                </a:lnTo>
                <a:lnTo>
                  <a:pt x="1142162" y="1512844"/>
                </a:lnTo>
                <a:lnTo>
                  <a:pt x="1105612" y="1539860"/>
                </a:lnTo>
                <a:lnTo>
                  <a:pt x="1067524" y="1564384"/>
                </a:lnTo>
                <a:lnTo>
                  <a:pt x="1028039" y="1586367"/>
                </a:lnTo>
                <a:lnTo>
                  <a:pt x="987294" y="1605756"/>
                </a:lnTo>
                <a:lnTo>
                  <a:pt x="945431" y="1622502"/>
                </a:lnTo>
                <a:lnTo>
                  <a:pt x="902588" y="1636553"/>
                </a:lnTo>
                <a:lnTo>
                  <a:pt x="858905" y="1647860"/>
                </a:lnTo>
                <a:lnTo>
                  <a:pt x="814522" y="1656370"/>
                </a:lnTo>
                <a:lnTo>
                  <a:pt x="769577" y="1662034"/>
                </a:lnTo>
                <a:lnTo>
                  <a:pt x="724211" y="1664801"/>
                </a:lnTo>
                <a:lnTo>
                  <a:pt x="678563" y="1664620"/>
                </a:lnTo>
                <a:lnTo>
                  <a:pt x="632773" y="1661441"/>
                </a:lnTo>
                <a:lnTo>
                  <a:pt x="586979" y="1655211"/>
                </a:lnTo>
                <a:lnTo>
                  <a:pt x="541322" y="1645882"/>
                </a:lnTo>
                <a:lnTo>
                  <a:pt x="495941" y="1633402"/>
                </a:lnTo>
                <a:lnTo>
                  <a:pt x="450976" y="1617720"/>
                </a:lnTo>
                <a:lnTo>
                  <a:pt x="406565" y="1598786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497272" y="3174"/>
            <a:ext cx="1725930" cy="1225550"/>
          </a:xfrm>
          <a:custGeom>
            <a:avLst/>
            <a:gdLst/>
            <a:ahLst/>
            <a:cxnLst/>
            <a:rect l="l" t="t" r="r" b="b"/>
            <a:pathLst>
              <a:path w="1725929" h="1225550">
                <a:moveTo>
                  <a:pt x="406565" y="1159162"/>
                </a:moveTo>
                <a:lnTo>
                  <a:pt x="363530" y="1137281"/>
                </a:lnTo>
                <a:lnTo>
                  <a:pt x="322631" y="1112886"/>
                </a:lnTo>
                <a:lnTo>
                  <a:pt x="283919" y="1086117"/>
                </a:lnTo>
                <a:lnTo>
                  <a:pt x="247445" y="1057112"/>
                </a:lnTo>
                <a:lnTo>
                  <a:pt x="213260" y="1026012"/>
                </a:lnTo>
                <a:lnTo>
                  <a:pt x="181413" y="992955"/>
                </a:lnTo>
                <a:lnTo>
                  <a:pt x="151957" y="958082"/>
                </a:lnTo>
                <a:lnTo>
                  <a:pt x="124941" y="921532"/>
                </a:lnTo>
                <a:lnTo>
                  <a:pt x="100417" y="883445"/>
                </a:lnTo>
                <a:lnTo>
                  <a:pt x="78434" y="843959"/>
                </a:lnTo>
                <a:lnTo>
                  <a:pt x="59045" y="803215"/>
                </a:lnTo>
                <a:lnTo>
                  <a:pt x="42299" y="761352"/>
                </a:lnTo>
                <a:lnTo>
                  <a:pt x="28248" y="718509"/>
                </a:lnTo>
                <a:lnTo>
                  <a:pt x="16941" y="674826"/>
                </a:lnTo>
                <a:lnTo>
                  <a:pt x="8431" y="630442"/>
                </a:lnTo>
                <a:lnTo>
                  <a:pt x="2766" y="585498"/>
                </a:lnTo>
                <a:lnTo>
                  <a:pt x="0" y="540132"/>
                </a:lnTo>
                <a:lnTo>
                  <a:pt x="181" y="494484"/>
                </a:lnTo>
                <a:lnTo>
                  <a:pt x="3360" y="448693"/>
                </a:lnTo>
                <a:lnTo>
                  <a:pt x="9589" y="402900"/>
                </a:lnTo>
                <a:lnTo>
                  <a:pt x="18919" y="357243"/>
                </a:lnTo>
                <a:lnTo>
                  <a:pt x="31399" y="311862"/>
                </a:lnTo>
                <a:lnTo>
                  <a:pt x="47081" y="266896"/>
                </a:lnTo>
                <a:lnTo>
                  <a:pt x="66015" y="222486"/>
                </a:lnTo>
                <a:lnTo>
                  <a:pt x="169857" y="0"/>
                </a:lnTo>
              </a:path>
              <a:path w="1725929" h="1225550">
                <a:moveTo>
                  <a:pt x="1725317" y="0"/>
                </a:moveTo>
                <a:lnTo>
                  <a:pt x="1343241" y="818611"/>
                </a:lnTo>
                <a:lnTo>
                  <a:pt x="1321360" y="861646"/>
                </a:lnTo>
                <a:lnTo>
                  <a:pt x="1296965" y="902545"/>
                </a:lnTo>
                <a:lnTo>
                  <a:pt x="1270196" y="941257"/>
                </a:lnTo>
                <a:lnTo>
                  <a:pt x="1241191" y="977731"/>
                </a:lnTo>
                <a:lnTo>
                  <a:pt x="1210091" y="1011917"/>
                </a:lnTo>
                <a:lnTo>
                  <a:pt x="1177035" y="1043763"/>
                </a:lnTo>
                <a:lnTo>
                  <a:pt x="1142162" y="1073220"/>
                </a:lnTo>
                <a:lnTo>
                  <a:pt x="1105612" y="1100236"/>
                </a:lnTo>
                <a:lnTo>
                  <a:pt x="1067524" y="1124760"/>
                </a:lnTo>
                <a:lnTo>
                  <a:pt x="1028039" y="1146742"/>
                </a:lnTo>
                <a:lnTo>
                  <a:pt x="987294" y="1166132"/>
                </a:lnTo>
                <a:lnTo>
                  <a:pt x="945431" y="1182877"/>
                </a:lnTo>
                <a:lnTo>
                  <a:pt x="902588" y="1196929"/>
                </a:lnTo>
                <a:lnTo>
                  <a:pt x="858905" y="1208235"/>
                </a:lnTo>
                <a:lnTo>
                  <a:pt x="814522" y="1216746"/>
                </a:lnTo>
                <a:lnTo>
                  <a:pt x="769577" y="1222410"/>
                </a:lnTo>
                <a:lnTo>
                  <a:pt x="724211" y="1225177"/>
                </a:lnTo>
                <a:lnTo>
                  <a:pt x="678563" y="1224996"/>
                </a:lnTo>
                <a:lnTo>
                  <a:pt x="632773" y="1221816"/>
                </a:lnTo>
                <a:lnTo>
                  <a:pt x="586979" y="1215587"/>
                </a:lnTo>
                <a:lnTo>
                  <a:pt x="541322" y="1206258"/>
                </a:lnTo>
                <a:lnTo>
                  <a:pt x="495941" y="1193778"/>
                </a:lnTo>
                <a:lnTo>
                  <a:pt x="450976" y="1178096"/>
                </a:lnTo>
                <a:lnTo>
                  <a:pt x="406565" y="1159162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362259" y="3175"/>
            <a:ext cx="921385" cy="1893570"/>
          </a:xfrm>
          <a:custGeom>
            <a:avLst/>
            <a:gdLst/>
            <a:ahLst/>
            <a:cxnLst/>
            <a:rect l="l" t="t" r="r" b="b"/>
            <a:pathLst>
              <a:path w="921384" h="1893570">
                <a:moveTo>
                  <a:pt x="406565" y="1827107"/>
                </a:moveTo>
                <a:lnTo>
                  <a:pt x="363530" y="1805226"/>
                </a:lnTo>
                <a:lnTo>
                  <a:pt x="322631" y="1780831"/>
                </a:lnTo>
                <a:lnTo>
                  <a:pt x="283919" y="1754061"/>
                </a:lnTo>
                <a:lnTo>
                  <a:pt x="247445" y="1725057"/>
                </a:lnTo>
                <a:lnTo>
                  <a:pt x="213260" y="1693957"/>
                </a:lnTo>
                <a:lnTo>
                  <a:pt x="181413" y="1660900"/>
                </a:lnTo>
                <a:lnTo>
                  <a:pt x="151957" y="1626027"/>
                </a:lnTo>
                <a:lnTo>
                  <a:pt x="124941" y="1589477"/>
                </a:lnTo>
                <a:lnTo>
                  <a:pt x="100417" y="1551390"/>
                </a:lnTo>
                <a:lnTo>
                  <a:pt x="78434" y="1511904"/>
                </a:lnTo>
                <a:lnTo>
                  <a:pt x="59045" y="1471160"/>
                </a:lnTo>
                <a:lnTo>
                  <a:pt x="42299" y="1429297"/>
                </a:lnTo>
                <a:lnTo>
                  <a:pt x="28248" y="1386454"/>
                </a:lnTo>
                <a:lnTo>
                  <a:pt x="16941" y="1342771"/>
                </a:lnTo>
                <a:lnTo>
                  <a:pt x="8431" y="1298387"/>
                </a:lnTo>
                <a:lnTo>
                  <a:pt x="2766" y="1253443"/>
                </a:lnTo>
                <a:lnTo>
                  <a:pt x="0" y="1208077"/>
                </a:lnTo>
                <a:lnTo>
                  <a:pt x="181" y="1162429"/>
                </a:lnTo>
                <a:lnTo>
                  <a:pt x="3360" y="1116638"/>
                </a:lnTo>
                <a:lnTo>
                  <a:pt x="9589" y="1070845"/>
                </a:lnTo>
                <a:lnTo>
                  <a:pt x="18919" y="1025188"/>
                </a:lnTo>
                <a:lnTo>
                  <a:pt x="31399" y="979807"/>
                </a:lnTo>
                <a:lnTo>
                  <a:pt x="47081" y="934841"/>
                </a:lnTo>
                <a:lnTo>
                  <a:pt x="66015" y="890431"/>
                </a:lnTo>
                <a:lnTo>
                  <a:pt x="481611" y="0"/>
                </a:lnTo>
              </a:path>
              <a:path w="921384" h="1893570">
                <a:moveTo>
                  <a:pt x="920978" y="1858842"/>
                </a:moveTo>
                <a:lnTo>
                  <a:pt x="858905" y="1876180"/>
                </a:lnTo>
                <a:lnTo>
                  <a:pt x="814522" y="1884691"/>
                </a:lnTo>
                <a:lnTo>
                  <a:pt x="769577" y="1890355"/>
                </a:lnTo>
                <a:lnTo>
                  <a:pt x="724211" y="1893122"/>
                </a:lnTo>
                <a:lnTo>
                  <a:pt x="678563" y="1892941"/>
                </a:lnTo>
                <a:lnTo>
                  <a:pt x="632773" y="1889761"/>
                </a:lnTo>
                <a:lnTo>
                  <a:pt x="586979" y="1883532"/>
                </a:lnTo>
                <a:lnTo>
                  <a:pt x="541322" y="1874203"/>
                </a:lnTo>
                <a:lnTo>
                  <a:pt x="495941" y="1861722"/>
                </a:lnTo>
                <a:lnTo>
                  <a:pt x="450976" y="1846041"/>
                </a:lnTo>
                <a:lnTo>
                  <a:pt x="406565" y="1827107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047440" y="4797596"/>
            <a:ext cx="1877060" cy="1549400"/>
          </a:xfrm>
          <a:custGeom>
            <a:avLst/>
            <a:gdLst/>
            <a:ahLst/>
            <a:cxnLst/>
            <a:rect l="l" t="t" r="r" b="b"/>
            <a:pathLst>
              <a:path w="1877059" h="1549400">
                <a:moveTo>
                  <a:pt x="0" y="1549228"/>
                </a:moveTo>
                <a:lnTo>
                  <a:pt x="533321" y="406568"/>
                </a:lnTo>
                <a:lnTo>
                  <a:pt x="555201" y="363531"/>
                </a:lnTo>
                <a:lnTo>
                  <a:pt x="579596" y="322631"/>
                </a:lnTo>
                <a:lnTo>
                  <a:pt x="606366" y="283918"/>
                </a:lnTo>
                <a:lnTo>
                  <a:pt x="635370" y="247443"/>
                </a:lnTo>
                <a:lnTo>
                  <a:pt x="666471" y="213257"/>
                </a:lnTo>
                <a:lnTo>
                  <a:pt x="699527" y="181410"/>
                </a:lnTo>
                <a:lnTo>
                  <a:pt x="734400" y="151953"/>
                </a:lnTo>
                <a:lnTo>
                  <a:pt x="770950" y="124938"/>
                </a:lnTo>
                <a:lnTo>
                  <a:pt x="809038" y="100413"/>
                </a:lnTo>
                <a:lnTo>
                  <a:pt x="848523" y="78431"/>
                </a:lnTo>
                <a:lnTo>
                  <a:pt x="889267" y="59042"/>
                </a:lnTo>
                <a:lnTo>
                  <a:pt x="931131" y="42297"/>
                </a:lnTo>
                <a:lnTo>
                  <a:pt x="973974" y="28246"/>
                </a:lnTo>
                <a:lnTo>
                  <a:pt x="1017656" y="16940"/>
                </a:lnTo>
                <a:lnTo>
                  <a:pt x="1062040" y="8430"/>
                </a:lnTo>
                <a:lnTo>
                  <a:pt x="1106984" y="2766"/>
                </a:lnTo>
                <a:lnTo>
                  <a:pt x="1152350" y="0"/>
                </a:lnTo>
                <a:lnTo>
                  <a:pt x="1197998" y="181"/>
                </a:lnTo>
                <a:lnTo>
                  <a:pt x="1243789" y="3361"/>
                </a:lnTo>
                <a:lnTo>
                  <a:pt x="1289582" y="9591"/>
                </a:lnTo>
                <a:lnTo>
                  <a:pt x="1335240" y="18921"/>
                </a:lnTo>
                <a:lnTo>
                  <a:pt x="1380621" y="31401"/>
                </a:lnTo>
                <a:lnTo>
                  <a:pt x="1425586" y="47083"/>
                </a:lnTo>
                <a:lnTo>
                  <a:pt x="1469996" y="66017"/>
                </a:lnTo>
                <a:lnTo>
                  <a:pt x="1513033" y="87898"/>
                </a:lnTo>
                <a:lnTo>
                  <a:pt x="1553933" y="112292"/>
                </a:lnTo>
                <a:lnTo>
                  <a:pt x="1592646" y="139062"/>
                </a:lnTo>
                <a:lnTo>
                  <a:pt x="1629121" y="168066"/>
                </a:lnTo>
                <a:lnTo>
                  <a:pt x="1663307" y="199166"/>
                </a:lnTo>
                <a:lnTo>
                  <a:pt x="1695154" y="232222"/>
                </a:lnTo>
                <a:lnTo>
                  <a:pt x="1724611" y="267094"/>
                </a:lnTo>
                <a:lnTo>
                  <a:pt x="1751627" y="303643"/>
                </a:lnTo>
                <a:lnTo>
                  <a:pt x="1776151" y="341731"/>
                </a:lnTo>
                <a:lnTo>
                  <a:pt x="1798133" y="381216"/>
                </a:lnTo>
                <a:lnTo>
                  <a:pt x="1817522" y="421959"/>
                </a:lnTo>
                <a:lnTo>
                  <a:pt x="1834267" y="463822"/>
                </a:lnTo>
                <a:lnTo>
                  <a:pt x="1848318" y="506665"/>
                </a:lnTo>
                <a:lnTo>
                  <a:pt x="1859624" y="550347"/>
                </a:lnTo>
                <a:lnTo>
                  <a:pt x="1868135" y="594731"/>
                </a:lnTo>
                <a:lnTo>
                  <a:pt x="1873798" y="639675"/>
                </a:lnTo>
                <a:lnTo>
                  <a:pt x="1876565" y="685041"/>
                </a:lnTo>
                <a:lnTo>
                  <a:pt x="1876383" y="730689"/>
                </a:lnTo>
                <a:lnTo>
                  <a:pt x="1873203" y="776480"/>
                </a:lnTo>
                <a:lnTo>
                  <a:pt x="1866973" y="822274"/>
                </a:lnTo>
                <a:lnTo>
                  <a:pt x="1857644" y="867932"/>
                </a:lnTo>
                <a:lnTo>
                  <a:pt x="1845163" y="913314"/>
                </a:lnTo>
                <a:lnTo>
                  <a:pt x="1829481" y="958281"/>
                </a:lnTo>
                <a:lnTo>
                  <a:pt x="1810547" y="1002693"/>
                </a:lnTo>
                <a:lnTo>
                  <a:pt x="1555459" y="154922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6823915" y="4357971"/>
            <a:ext cx="2082164" cy="1989455"/>
          </a:xfrm>
          <a:custGeom>
            <a:avLst/>
            <a:gdLst/>
            <a:ahLst/>
            <a:cxnLst/>
            <a:rect l="l" t="t" r="r" b="b"/>
            <a:pathLst>
              <a:path w="2082165" h="1989454">
                <a:moveTo>
                  <a:pt x="0" y="1988853"/>
                </a:moveTo>
                <a:lnTo>
                  <a:pt x="738509" y="406568"/>
                </a:lnTo>
                <a:lnTo>
                  <a:pt x="760390" y="363531"/>
                </a:lnTo>
                <a:lnTo>
                  <a:pt x="784785" y="322631"/>
                </a:lnTo>
                <a:lnTo>
                  <a:pt x="811554" y="283918"/>
                </a:lnTo>
                <a:lnTo>
                  <a:pt x="840559" y="247443"/>
                </a:lnTo>
                <a:lnTo>
                  <a:pt x="871659" y="213257"/>
                </a:lnTo>
                <a:lnTo>
                  <a:pt x="904716" y="181410"/>
                </a:lnTo>
                <a:lnTo>
                  <a:pt x="939589" y="151953"/>
                </a:lnTo>
                <a:lnTo>
                  <a:pt x="976139" y="124938"/>
                </a:lnTo>
                <a:lnTo>
                  <a:pt x="1014226" y="100413"/>
                </a:lnTo>
                <a:lnTo>
                  <a:pt x="1053712" y="78431"/>
                </a:lnTo>
                <a:lnTo>
                  <a:pt x="1094456" y="59042"/>
                </a:lnTo>
                <a:lnTo>
                  <a:pt x="1136319" y="42297"/>
                </a:lnTo>
                <a:lnTo>
                  <a:pt x="1179162" y="28246"/>
                </a:lnTo>
                <a:lnTo>
                  <a:pt x="1222845" y="16940"/>
                </a:lnTo>
                <a:lnTo>
                  <a:pt x="1267229" y="8430"/>
                </a:lnTo>
                <a:lnTo>
                  <a:pt x="1312173" y="2766"/>
                </a:lnTo>
                <a:lnTo>
                  <a:pt x="1357539" y="0"/>
                </a:lnTo>
                <a:lnTo>
                  <a:pt x="1403187" y="181"/>
                </a:lnTo>
                <a:lnTo>
                  <a:pt x="1448978" y="3361"/>
                </a:lnTo>
                <a:lnTo>
                  <a:pt x="1494771" y="9591"/>
                </a:lnTo>
                <a:lnTo>
                  <a:pt x="1540428" y="18921"/>
                </a:lnTo>
                <a:lnTo>
                  <a:pt x="1585809" y="31401"/>
                </a:lnTo>
                <a:lnTo>
                  <a:pt x="1630775" y="47083"/>
                </a:lnTo>
                <a:lnTo>
                  <a:pt x="1675185" y="66017"/>
                </a:lnTo>
                <a:lnTo>
                  <a:pt x="1718222" y="87898"/>
                </a:lnTo>
                <a:lnTo>
                  <a:pt x="1759122" y="112292"/>
                </a:lnTo>
                <a:lnTo>
                  <a:pt x="1797835" y="139062"/>
                </a:lnTo>
                <a:lnTo>
                  <a:pt x="1834310" y="168066"/>
                </a:lnTo>
                <a:lnTo>
                  <a:pt x="1868496" y="199166"/>
                </a:lnTo>
                <a:lnTo>
                  <a:pt x="1900343" y="232222"/>
                </a:lnTo>
                <a:lnTo>
                  <a:pt x="1929799" y="267094"/>
                </a:lnTo>
                <a:lnTo>
                  <a:pt x="1956815" y="303643"/>
                </a:lnTo>
                <a:lnTo>
                  <a:pt x="1981340" y="341731"/>
                </a:lnTo>
                <a:lnTo>
                  <a:pt x="2003322" y="381216"/>
                </a:lnTo>
                <a:lnTo>
                  <a:pt x="2022711" y="421959"/>
                </a:lnTo>
                <a:lnTo>
                  <a:pt x="2039456" y="463822"/>
                </a:lnTo>
                <a:lnTo>
                  <a:pt x="2053507" y="506665"/>
                </a:lnTo>
                <a:lnTo>
                  <a:pt x="2064813" y="550347"/>
                </a:lnTo>
                <a:lnTo>
                  <a:pt x="2073323" y="594731"/>
                </a:lnTo>
                <a:lnTo>
                  <a:pt x="2078987" y="639675"/>
                </a:lnTo>
                <a:lnTo>
                  <a:pt x="2081753" y="685041"/>
                </a:lnTo>
                <a:lnTo>
                  <a:pt x="2081572" y="730689"/>
                </a:lnTo>
                <a:lnTo>
                  <a:pt x="2078391" y="776480"/>
                </a:lnTo>
                <a:lnTo>
                  <a:pt x="2072162" y="822274"/>
                </a:lnTo>
                <a:lnTo>
                  <a:pt x="2062832" y="867932"/>
                </a:lnTo>
                <a:lnTo>
                  <a:pt x="2050352" y="913314"/>
                </a:lnTo>
                <a:lnTo>
                  <a:pt x="2034670" y="958281"/>
                </a:lnTo>
                <a:lnTo>
                  <a:pt x="2015736" y="1002693"/>
                </a:lnTo>
                <a:lnTo>
                  <a:pt x="1555459" y="1988853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000656" y="5025916"/>
            <a:ext cx="1770380" cy="1321435"/>
          </a:xfrm>
          <a:custGeom>
            <a:avLst/>
            <a:gdLst/>
            <a:ahLst/>
            <a:cxnLst/>
            <a:rect l="l" t="t" r="r" b="b"/>
            <a:pathLst>
              <a:path w="1770379" h="1321435">
                <a:moveTo>
                  <a:pt x="0" y="1320908"/>
                </a:moveTo>
                <a:lnTo>
                  <a:pt x="426755" y="406568"/>
                </a:lnTo>
                <a:lnTo>
                  <a:pt x="448636" y="363531"/>
                </a:lnTo>
                <a:lnTo>
                  <a:pt x="473031" y="322631"/>
                </a:lnTo>
                <a:lnTo>
                  <a:pt x="499800" y="283918"/>
                </a:lnTo>
                <a:lnTo>
                  <a:pt x="528805" y="247443"/>
                </a:lnTo>
                <a:lnTo>
                  <a:pt x="559905" y="213257"/>
                </a:lnTo>
                <a:lnTo>
                  <a:pt x="592962" y="181410"/>
                </a:lnTo>
                <a:lnTo>
                  <a:pt x="627834" y="151953"/>
                </a:lnTo>
                <a:lnTo>
                  <a:pt x="664384" y="124938"/>
                </a:lnTo>
                <a:lnTo>
                  <a:pt x="702472" y="100413"/>
                </a:lnTo>
                <a:lnTo>
                  <a:pt x="741958" y="78431"/>
                </a:lnTo>
                <a:lnTo>
                  <a:pt x="782702" y="59042"/>
                </a:lnTo>
                <a:lnTo>
                  <a:pt x="824565" y="42297"/>
                </a:lnTo>
                <a:lnTo>
                  <a:pt x="867408" y="28246"/>
                </a:lnTo>
                <a:lnTo>
                  <a:pt x="911091" y="16940"/>
                </a:lnTo>
                <a:lnTo>
                  <a:pt x="955474" y="8430"/>
                </a:lnTo>
                <a:lnTo>
                  <a:pt x="1000419" y="2766"/>
                </a:lnTo>
                <a:lnTo>
                  <a:pt x="1045785" y="0"/>
                </a:lnTo>
                <a:lnTo>
                  <a:pt x="1091433" y="181"/>
                </a:lnTo>
                <a:lnTo>
                  <a:pt x="1137223" y="3361"/>
                </a:lnTo>
                <a:lnTo>
                  <a:pt x="1183017" y="9591"/>
                </a:lnTo>
                <a:lnTo>
                  <a:pt x="1228674" y="18921"/>
                </a:lnTo>
                <a:lnTo>
                  <a:pt x="1274055" y="31401"/>
                </a:lnTo>
                <a:lnTo>
                  <a:pt x="1319021" y="47083"/>
                </a:lnTo>
                <a:lnTo>
                  <a:pt x="1363431" y="66017"/>
                </a:lnTo>
                <a:lnTo>
                  <a:pt x="1406468" y="87898"/>
                </a:lnTo>
                <a:lnTo>
                  <a:pt x="1447368" y="112292"/>
                </a:lnTo>
                <a:lnTo>
                  <a:pt x="1486081" y="139062"/>
                </a:lnTo>
                <a:lnTo>
                  <a:pt x="1522556" y="168066"/>
                </a:lnTo>
                <a:lnTo>
                  <a:pt x="1556742" y="199166"/>
                </a:lnTo>
                <a:lnTo>
                  <a:pt x="1588589" y="232222"/>
                </a:lnTo>
                <a:lnTo>
                  <a:pt x="1618045" y="267094"/>
                </a:lnTo>
                <a:lnTo>
                  <a:pt x="1645061" y="303643"/>
                </a:lnTo>
                <a:lnTo>
                  <a:pt x="1669585" y="341731"/>
                </a:lnTo>
                <a:lnTo>
                  <a:pt x="1691567" y="381216"/>
                </a:lnTo>
                <a:lnTo>
                  <a:pt x="1710957" y="421959"/>
                </a:lnTo>
                <a:lnTo>
                  <a:pt x="1727702" y="463822"/>
                </a:lnTo>
                <a:lnTo>
                  <a:pt x="1741753" y="506665"/>
                </a:lnTo>
                <a:lnTo>
                  <a:pt x="1753059" y="550347"/>
                </a:lnTo>
                <a:lnTo>
                  <a:pt x="1761569" y="594731"/>
                </a:lnTo>
                <a:lnTo>
                  <a:pt x="1767233" y="639675"/>
                </a:lnTo>
                <a:lnTo>
                  <a:pt x="1769999" y="685041"/>
                </a:lnTo>
                <a:lnTo>
                  <a:pt x="1769818" y="730689"/>
                </a:lnTo>
                <a:lnTo>
                  <a:pt x="1766637" y="776480"/>
                </a:lnTo>
                <a:lnTo>
                  <a:pt x="1760408" y="822274"/>
                </a:lnTo>
                <a:lnTo>
                  <a:pt x="1751078" y="867932"/>
                </a:lnTo>
                <a:lnTo>
                  <a:pt x="1738598" y="913314"/>
                </a:lnTo>
                <a:lnTo>
                  <a:pt x="1722916" y="958281"/>
                </a:lnTo>
                <a:lnTo>
                  <a:pt x="1703982" y="1002693"/>
                </a:lnTo>
                <a:lnTo>
                  <a:pt x="1555459" y="132090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492982" y="3175"/>
            <a:ext cx="1892935" cy="1557020"/>
          </a:xfrm>
          <a:custGeom>
            <a:avLst/>
            <a:gdLst/>
            <a:ahLst/>
            <a:cxnLst/>
            <a:rect l="l" t="t" r="r" b="b"/>
            <a:pathLst>
              <a:path w="1892934" h="1557020">
                <a:moveTo>
                  <a:pt x="1457915" y="873155"/>
                </a:moveTo>
                <a:lnTo>
                  <a:pt x="719281" y="873155"/>
                </a:lnTo>
                <a:lnTo>
                  <a:pt x="768107" y="876210"/>
                </a:lnTo>
                <a:lnTo>
                  <a:pt x="816016" y="892526"/>
                </a:lnTo>
                <a:lnTo>
                  <a:pt x="857914" y="920910"/>
                </a:lnTo>
                <a:lnTo>
                  <a:pt x="889786" y="958021"/>
                </a:lnTo>
                <a:lnTo>
                  <a:pt x="910825" y="1001449"/>
                </a:lnTo>
                <a:lnTo>
                  <a:pt x="920219" y="1048781"/>
                </a:lnTo>
                <a:lnTo>
                  <a:pt x="917160" y="1097606"/>
                </a:lnTo>
                <a:lnTo>
                  <a:pt x="900839" y="1145510"/>
                </a:lnTo>
                <a:lnTo>
                  <a:pt x="831865" y="1284093"/>
                </a:lnTo>
                <a:lnTo>
                  <a:pt x="815550" y="1331997"/>
                </a:lnTo>
                <a:lnTo>
                  <a:pt x="812495" y="1380821"/>
                </a:lnTo>
                <a:lnTo>
                  <a:pt x="821891" y="1428153"/>
                </a:lnTo>
                <a:lnTo>
                  <a:pt x="842930" y="1471581"/>
                </a:lnTo>
                <a:lnTo>
                  <a:pt x="874804" y="1508693"/>
                </a:lnTo>
                <a:lnTo>
                  <a:pt x="916701" y="1537077"/>
                </a:lnTo>
                <a:lnTo>
                  <a:pt x="964606" y="1553392"/>
                </a:lnTo>
                <a:lnTo>
                  <a:pt x="1013430" y="1556447"/>
                </a:lnTo>
                <a:lnTo>
                  <a:pt x="1060762" y="1547051"/>
                </a:lnTo>
                <a:lnTo>
                  <a:pt x="1104190" y="1526012"/>
                </a:lnTo>
                <a:lnTo>
                  <a:pt x="1141302" y="1494139"/>
                </a:lnTo>
                <a:lnTo>
                  <a:pt x="1169685" y="1452241"/>
                </a:lnTo>
                <a:lnTo>
                  <a:pt x="1457915" y="873155"/>
                </a:lnTo>
                <a:close/>
              </a:path>
              <a:path w="1892934" h="1557020">
                <a:moveTo>
                  <a:pt x="1892512" y="0"/>
                </a:moveTo>
                <a:lnTo>
                  <a:pt x="627992" y="0"/>
                </a:lnTo>
                <a:lnTo>
                  <a:pt x="19370" y="1222764"/>
                </a:lnTo>
                <a:lnTo>
                  <a:pt x="3055" y="1270669"/>
                </a:lnTo>
                <a:lnTo>
                  <a:pt x="0" y="1319493"/>
                </a:lnTo>
                <a:lnTo>
                  <a:pt x="9396" y="1366825"/>
                </a:lnTo>
                <a:lnTo>
                  <a:pt x="30435" y="1410253"/>
                </a:lnTo>
                <a:lnTo>
                  <a:pt x="62308" y="1447365"/>
                </a:lnTo>
                <a:lnTo>
                  <a:pt x="104206" y="1475748"/>
                </a:lnTo>
                <a:lnTo>
                  <a:pt x="152115" y="1492064"/>
                </a:lnTo>
                <a:lnTo>
                  <a:pt x="200941" y="1495119"/>
                </a:lnTo>
                <a:lnTo>
                  <a:pt x="248272" y="1485723"/>
                </a:lnTo>
                <a:lnTo>
                  <a:pt x="291698" y="1464683"/>
                </a:lnTo>
                <a:lnTo>
                  <a:pt x="328808" y="1432810"/>
                </a:lnTo>
                <a:lnTo>
                  <a:pt x="357190" y="1390912"/>
                </a:lnTo>
                <a:lnTo>
                  <a:pt x="563032" y="977362"/>
                </a:lnTo>
                <a:lnTo>
                  <a:pt x="591415" y="935464"/>
                </a:lnTo>
                <a:lnTo>
                  <a:pt x="628524" y="903591"/>
                </a:lnTo>
                <a:lnTo>
                  <a:pt x="671950" y="882552"/>
                </a:lnTo>
                <a:lnTo>
                  <a:pt x="719281" y="873155"/>
                </a:lnTo>
                <a:lnTo>
                  <a:pt x="1457915" y="873155"/>
                </a:lnTo>
                <a:lnTo>
                  <a:pt x="189251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050595" y="1666683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6"/>
                </a:lnTo>
                <a:lnTo>
                  <a:pt x="112493" y="17943"/>
                </a:lnTo>
                <a:lnTo>
                  <a:pt x="75970" y="39968"/>
                </a:lnTo>
                <a:lnTo>
                  <a:pt x="44734" y="69996"/>
                </a:lnTo>
                <a:lnTo>
                  <a:pt x="20347" y="107507"/>
                </a:lnTo>
                <a:lnTo>
                  <a:pt x="5125" y="149580"/>
                </a:lnTo>
                <a:lnTo>
                  <a:pt x="0" y="192605"/>
                </a:lnTo>
                <a:lnTo>
                  <a:pt x="4446" y="235021"/>
                </a:lnTo>
                <a:lnTo>
                  <a:pt x="17943" y="275270"/>
                </a:lnTo>
                <a:lnTo>
                  <a:pt x="39968" y="311792"/>
                </a:lnTo>
                <a:lnTo>
                  <a:pt x="69996" y="343026"/>
                </a:lnTo>
                <a:lnTo>
                  <a:pt x="107507" y="367412"/>
                </a:lnTo>
                <a:lnTo>
                  <a:pt x="149576" y="382638"/>
                </a:lnTo>
                <a:lnTo>
                  <a:pt x="192599" y="387765"/>
                </a:lnTo>
                <a:lnTo>
                  <a:pt x="235016" y="383318"/>
                </a:lnTo>
                <a:lnTo>
                  <a:pt x="275266" y="369820"/>
                </a:lnTo>
                <a:lnTo>
                  <a:pt x="311789" y="347794"/>
                </a:lnTo>
                <a:lnTo>
                  <a:pt x="343025" y="317763"/>
                </a:lnTo>
                <a:lnTo>
                  <a:pt x="367412" y="280252"/>
                </a:lnTo>
                <a:lnTo>
                  <a:pt x="382638" y="238183"/>
                </a:lnTo>
                <a:lnTo>
                  <a:pt x="387765" y="195160"/>
                </a:lnTo>
                <a:lnTo>
                  <a:pt x="383318" y="152743"/>
                </a:lnTo>
                <a:lnTo>
                  <a:pt x="369820" y="112493"/>
                </a:lnTo>
                <a:lnTo>
                  <a:pt x="347794" y="75970"/>
                </a:lnTo>
                <a:lnTo>
                  <a:pt x="317763" y="44734"/>
                </a:lnTo>
                <a:lnTo>
                  <a:pt x="280252" y="20347"/>
                </a:lnTo>
                <a:lnTo>
                  <a:pt x="238183" y="5125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8828" y="1635115"/>
            <a:ext cx="105595" cy="105587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bg object 4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51" y="3175"/>
            <a:ext cx="11283315" cy="6343650"/>
          </a:xfrm>
          <a:custGeom>
            <a:avLst/>
            <a:gdLst/>
            <a:ahLst/>
            <a:cxnLst/>
            <a:rect l="l" t="t" r="r" b="b"/>
            <a:pathLst>
              <a:path w="11283315" h="6343650">
                <a:moveTo>
                  <a:pt x="11283238" y="0"/>
                </a:moveTo>
                <a:lnTo>
                  <a:pt x="0" y="0"/>
                </a:lnTo>
                <a:lnTo>
                  <a:pt x="0" y="6343650"/>
                </a:lnTo>
                <a:lnTo>
                  <a:pt x="11283238" y="6343650"/>
                </a:lnTo>
                <a:lnTo>
                  <a:pt x="11283238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651" y="3909076"/>
            <a:ext cx="855980" cy="2437765"/>
          </a:xfrm>
          <a:custGeom>
            <a:avLst/>
            <a:gdLst/>
            <a:ahLst/>
            <a:cxnLst/>
            <a:rect l="l" t="t" r="r" b="b"/>
            <a:pathLst>
              <a:path w="855980" h="2437765">
                <a:moveTo>
                  <a:pt x="0" y="16351"/>
                </a:moveTo>
                <a:lnTo>
                  <a:pt x="41311" y="8430"/>
                </a:lnTo>
                <a:lnTo>
                  <a:pt x="86255" y="2766"/>
                </a:lnTo>
                <a:lnTo>
                  <a:pt x="131621" y="0"/>
                </a:lnTo>
                <a:lnTo>
                  <a:pt x="177269" y="181"/>
                </a:lnTo>
                <a:lnTo>
                  <a:pt x="223060" y="3361"/>
                </a:lnTo>
                <a:lnTo>
                  <a:pt x="268853" y="9591"/>
                </a:lnTo>
                <a:lnTo>
                  <a:pt x="314510" y="18921"/>
                </a:lnTo>
                <a:lnTo>
                  <a:pt x="359891" y="31401"/>
                </a:lnTo>
                <a:lnTo>
                  <a:pt x="404857" y="47083"/>
                </a:lnTo>
                <a:lnTo>
                  <a:pt x="449267" y="66017"/>
                </a:lnTo>
                <a:lnTo>
                  <a:pt x="492304" y="87898"/>
                </a:lnTo>
                <a:lnTo>
                  <a:pt x="533204" y="112292"/>
                </a:lnTo>
                <a:lnTo>
                  <a:pt x="571917" y="139062"/>
                </a:lnTo>
                <a:lnTo>
                  <a:pt x="608392" y="168066"/>
                </a:lnTo>
                <a:lnTo>
                  <a:pt x="642578" y="199166"/>
                </a:lnTo>
                <a:lnTo>
                  <a:pt x="674425" y="232222"/>
                </a:lnTo>
                <a:lnTo>
                  <a:pt x="703881" y="267094"/>
                </a:lnTo>
                <a:lnTo>
                  <a:pt x="730897" y="303643"/>
                </a:lnTo>
                <a:lnTo>
                  <a:pt x="755421" y="341731"/>
                </a:lnTo>
                <a:lnTo>
                  <a:pt x="777403" y="381216"/>
                </a:lnTo>
                <a:lnTo>
                  <a:pt x="796793" y="421959"/>
                </a:lnTo>
                <a:lnTo>
                  <a:pt x="813538" y="463822"/>
                </a:lnTo>
                <a:lnTo>
                  <a:pt x="827589" y="506665"/>
                </a:lnTo>
                <a:lnTo>
                  <a:pt x="838895" y="550347"/>
                </a:lnTo>
                <a:lnTo>
                  <a:pt x="847405" y="594731"/>
                </a:lnTo>
                <a:lnTo>
                  <a:pt x="853069" y="639675"/>
                </a:lnTo>
                <a:lnTo>
                  <a:pt x="855835" y="685041"/>
                </a:lnTo>
                <a:lnTo>
                  <a:pt x="855654" y="730689"/>
                </a:lnTo>
                <a:lnTo>
                  <a:pt x="852473" y="776480"/>
                </a:lnTo>
                <a:lnTo>
                  <a:pt x="846244" y="822274"/>
                </a:lnTo>
                <a:lnTo>
                  <a:pt x="836914" y="867932"/>
                </a:lnTo>
                <a:lnTo>
                  <a:pt x="824434" y="913314"/>
                </a:lnTo>
                <a:lnTo>
                  <a:pt x="808752" y="958281"/>
                </a:lnTo>
                <a:lnTo>
                  <a:pt x="789818" y="1002693"/>
                </a:lnTo>
                <a:lnTo>
                  <a:pt x="120025" y="2437748"/>
                </a:lnTo>
              </a:path>
            </a:pathLst>
          </a:custGeom>
          <a:ln w="25399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651" y="3469452"/>
            <a:ext cx="1837689" cy="2877820"/>
          </a:xfrm>
          <a:custGeom>
            <a:avLst/>
            <a:gdLst/>
            <a:ahLst/>
            <a:cxnLst/>
            <a:rect l="l" t="t" r="r" b="b"/>
            <a:pathLst>
              <a:path w="1837689" h="2877820">
                <a:moveTo>
                  <a:pt x="0" y="1465530"/>
                </a:moveTo>
                <a:lnTo>
                  <a:pt x="494256" y="406568"/>
                </a:lnTo>
                <a:lnTo>
                  <a:pt x="516136" y="363531"/>
                </a:lnTo>
                <a:lnTo>
                  <a:pt x="540531" y="322631"/>
                </a:lnTo>
                <a:lnTo>
                  <a:pt x="567301" y="283918"/>
                </a:lnTo>
                <a:lnTo>
                  <a:pt x="596305" y="247443"/>
                </a:lnTo>
                <a:lnTo>
                  <a:pt x="627406" y="213257"/>
                </a:lnTo>
                <a:lnTo>
                  <a:pt x="660462" y="181410"/>
                </a:lnTo>
                <a:lnTo>
                  <a:pt x="695335" y="151953"/>
                </a:lnTo>
                <a:lnTo>
                  <a:pt x="731885" y="124938"/>
                </a:lnTo>
                <a:lnTo>
                  <a:pt x="769972" y="100413"/>
                </a:lnTo>
                <a:lnTo>
                  <a:pt x="809458" y="78431"/>
                </a:lnTo>
                <a:lnTo>
                  <a:pt x="850202" y="59042"/>
                </a:lnTo>
                <a:lnTo>
                  <a:pt x="892066" y="42297"/>
                </a:lnTo>
                <a:lnTo>
                  <a:pt x="934908" y="28246"/>
                </a:lnTo>
                <a:lnTo>
                  <a:pt x="978591" y="16940"/>
                </a:lnTo>
                <a:lnTo>
                  <a:pt x="1022975" y="8430"/>
                </a:lnTo>
                <a:lnTo>
                  <a:pt x="1067919" y="2766"/>
                </a:lnTo>
                <a:lnTo>
                  <a:pt x="1113285" y="0"/>
                </a:lnTo>
                <a:lnTo>
                  <a:pt x="1158933" y="181"/>
                </a:lnTo>
                <a:lnTo>
                  <a:pt x="1204724" y="3361"/>
                </a:lnTo>
                <a:lnTo>
                  <a:pt x="1250517" y="9591"/>
                </a:lnTo>
                <a:lnTo>
                  <a:pt x="1296174" y="18921"/>
                </a:lnTo>
                <a:lnTo>
                  <a:pt x="1341555" y="31401"/>
                </a:lnTo>
                <a:lnTo>
                  <a:pt x="1386521" y="47083"/>
                </a:lnTo>
                <a:lnTo>
                  <a:pt x="1430931" y="66017"/>
                </a:lnTo>
                <a:lnTo>
                  <a:pt x="1473968" y="87898"/>
                </a:lnTo>
                <a:lnTo>
                  <a:pt x="1514868" y="112292"/>
                </a:lnTo>
                <a:lnTo>
                  <a:pt x="1553581" y="139062"/>
                </a:lnTo>
                <a:lnTo>
                  <a:pt x="1590056" y="168066"/>
                </a:lnTo>
                <a:lnTo>
                  <a:pt x="1624242" y="199166"/>
                </a:lnTo>
                <a:lnTo>
                  <a:pt x="1656089" y="232222"/>
                </a:lnTo>
                <a:lnTo>
                  <a:pt x="1685546" y="267094"/>
                </a:lnTo>
                <a:lnTo>
                  <a:pt x="1712561" y="303643"/>
                </a:lnTo>
                <a:lnTo>
                  <a:pt x="1737086" y="341731"/>
                </a:lnTo>
                <a:lnTo>
                  <a:pt x="1759068" y="381216"/>
                </a:lnTo>
                <a:lnTo>
                  <a:pt x="1778457" y="421959"/>
                </a:lnTo>
                <a:lnTo>
                  <a:pt x="1795202" y="463822"/>
                </a:lnTo>
                <a:lnTo>
                  <a:pt x="1809253" y="506665"/>
                </a:lnTo>
                <a:lnTo>
                  <a:pt x="1820559" y="550347"/>
                </a:lnTo>
                <a:lnTo>
                  <a:pt x="1829069" y="594731"/>
                </a:lnTo>
                <a:lnTo>
                  <a:pt x="1834733" y="639675"/>
                </a:lnTo>
                <a:lnTo>
                  <a:pt x="1837499" y="685041"/>
                </a:lnTo>
                <a:lnTo>
                  <a:pt x="1837318" y="730689"/>
                </a:lnTo>
                <a:lnTo>
                  <a:pt x="1834138" y="776480"/>
                </a:lnTo>
                <a:lnTo>
                  <a:pt x="1827908" y="822274"/>
                </a:lnTo>
                <a:lnTo>
                  <a:pt x="1818578" y="867932"/>
                </a:lnTo>
                <a:lnTo>
                  <a:pt x="1806098" y="913314"/>
                </a:lnTo>
                <a:lnTo>
                  <a:pt x="1790416" y="958281"/>
                </a:lnTo>
                <a:lnTo>
                  <a:pt x="1771482" y="1002693"/>
                </a:lnTo>
                <a:lnTo>
                  <a:pt x="896501" y="2877372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23434" y="4137396"/>
            <a:ext cx="2185035" cy="2209800"/>
          </a:xfrm>
          <a:custGeom>
            <a:avLst/>
            <a:gdLst/>
            <a:ahLst/>
            <a:cxnLst/>
            <a:rect l="l" t="t" r="r" b="b"/>
            <a:pathLst>
              <a:path w="2185035" h="2209800">
                <a:moveTo>
                  <a:pt x="0" y="2209428"/>
                </a:moveTo>
                <a:lnTo>
                  <a:pt x="841460" y="406568"/>
                </a:lnTo>
                <a:lnTo>
                  <a:pt x="863340" y="363531"/>
                </a:lnTo>
                <a:lnTo>
                  <a:pt x="887735" y="322631"/>
                </a:lnTo>
                <a:lnTo>
                  <a:pt x="914505" y="283918"/>
                </a:lnTo>
                <a:lnTo>
                  <a:pt x="943509" y="247443"/>
                </a:lnTo>
                <a:lnTo>
                  <a:pt x="974610" y="213257"/>
                </a:lnTo>
                <a:lnTo>
                  <a:pt x="1007666" y="181410"/>
                </a:lnTo>
                <a:lnTo>
                  <a:pt x="1042539" y="151953"/>
                </a:lnTo>
                <a:lnTo>
                  <a:pt x="1079089" y="124938"/>
                </a:lnTo>
                <a:lnTo>
                  <a:pt x="1117177" y="100413"/>
                </a:lnTo>
                <a:lnTo>
                  <a:pt x="1156662" y="78431"/>
                </a:lnTo>
                <a:lnTo>
                  <a:pt x="1197406" y="59042"/>
                </a:lnTo>
                <a:lnTo>
                  <a:pt x="1239270" y="42297"/>
                </a:lnTo>
                <a:lnTo>
                  <a:pt x="1282113" y="28246"/>
                </a:lnTo>
                <a:lnTo>
                  <a:pt x="1325795" y="16940"/>
                </a:lnTo>
                <a:lnTo>
                  <a:pt x="1370179" y="8430"/>
                </a:lnTo>
                <a:lnTo>
                  <a:pt x="1415123" y="2766"/>
                </a:lnTo>
                <a:lnTo>
                  <a:pt x="1460489" y="0"/>
                </a:lnTo>
                <a:lnTo>
                  <a:pt x="1506137" y="181"/>
                </a:lnTo>
                <a:lnTo>
                  <a:pt x="1551928" y="3361"/>
                </a:lnTo>
                <a:lnTo>
                  <a:pt x="1597721" y="9591"/>
                </a:lnTo>
                <a:lnTo>
                  <a:pt x="1643378" y="18921"/>
                </a:lnTo>
                <a:lnTo>
                  <a:pt x="1688760" y="31401"/>
                </a:lnTo>
                <a:lnTo>
                  <a:pt x="1733725" y="47083"/>
                </a:lnTo>
                <a:lnTo>
                  <a:pt x="1778135" y="66017"/>
                </a:lnTo>
                <a:lnTo>
                  <a:pt x="1821172" y="87898"/>
                </a:lnTo>
                <a:lnTo>
                  <a:pt x="1862072" y="112292"/>
                </a:lnTo>
                <a:lnTo>
                  <a:pt x="1900785" y="139062"/>
                </a:lnTo>
                <a:lnTo>
                  <a:pt x="1937260" y="168066"/>
                </a:lnTo>
                <a:lnTo>
                  <a:pt x="1971446" y="199166"/>
                </a:lnTo>
                <a:lnTo>
                  <a:pt x="2003293" y="232222"/>
                </a:lnTo>
                <a:lnTo>
                  <a:pt x="2032750" y="267094"/>
                </a:lnTo>
                <a:lnTo>
                  <a:pt x="2059766" y="303643"/>
                </a:lnTo>
                <a:lnTo>
                  <a:pt x="2084290" y="341731"/>
                </a:lnTo>
                <a:lnTo>
                  <a:pt x="2106272" y="381216"/>
                </a:lnTo>
                <a:lnTo>
                  <a:pt x="2125661" y="421959"/>
                </a:lnTo>
                <a:lnTo>
                  <a:pt x="2142406" y="463822"/>
                </a:lnTo>
                <a:lnTo>
                  <a:pt x="2156457" y="506665"/>
                </a:lnTo>
                <a:lnTo>
                  <a:pt x="2167763" y="550347"/>
                </a:lnTo>
                <a:lnTo>
                  <a:pt x="2176274" y="594731"/>
                </a:lnTo>
                <a:lnTo>
                  <a:pt x="2181937" y="639675"/>
                </a:lnTo>
                <a:lnTo>
                  <a:pt x="2184704" y="685041"/>
                </a:lnTo>
                <a:lnTo>
                  <a:pt x="2184522" y="730689"/>
                </a:lnTo>
                <a:lnTo>
                  <a:pt x="2181342" y="776480"/>
                </a:lnTo>
                <a:lnTo>
                  <a:pt x="2175112" y="822274"/>
                </a:lnTo>
                <a:lnTo>
                  <a:pt x="2165783" y="867932"/>
                </a:lnTo>
                <a:lnTo>
                  <a:pt x="2153302" y="913314"/>
                </a:lnTo>
                <a:lnTo>
                  <a:pt x="2137620" y="958281"/>
                </a:lnTo>
                <a:lnTo>
                  <a:pt x="2118686" y="1002693"/>
                </a:lnTo>
                <a:lnTo>
                  <a:pt x="1555459" y="220942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319060" y="3175"/>
            <a:ext cx="2503170" cy="2915920"/>
          </a:xfrm>
          <a:custGeom>
            <a:avLst/>
            <a:gdLst/>
            <a:ahLst/>
            <a:cxnLst/>
            <a:rect l="l" t="t" r="r" b="b"/>
            <a:pathLst>
              <a:path w="2503170" h="2915920">
                <a:moveTo>
                  <a:pt x="406565" y="2849733"/>
                </a:moveTo>
                <a:lnTo>
                  <a:pt x="363530" y="2827853"/>
                </a:lnTo>
                <a:lnTo>
                  <a:pt x="322631" y="2803458"/>
                </a:lnTo>
                <a:lnTo>
                  <a:pt x="283919" y="2776688"/>
                </a:lnTo>
                <a:lnTo>
                  <a:pt x="247445" y="2747684"/>
                </a:lnTo>
                <a:lnTo>
                  <a:pt x="213260" y="2716583"/>
                </a:lnTo>
                <a:lnTo>
                  <a:pt x="181413" y="2683527"/>
                </a:lnTo>
                <a:lnTo>
                  <a:pt x="151957" y="2648654"/>
                </a:lnTo>
                <a:lnTo>
                  <a:pt x="124941" y="2612104"/>
                </a:lnTo>
                <a:lnTo>
                  <a:pt x="100417" y="2574016"/>
                </a:lnTo>
                <a:lnTo>
                  <a:pt x="78434" y="2534531"/>
                </a:lnTo>
                <a:lnTo>
                  <a:pt x="59045" y="2493787"/>
                </a:lnTo>
                <a:lnTo>
                  <a:pt x="42299" y="2451923"/>
                </a:lnTo>
                <a:lnTo>
                  <a:pt x="28248" y="2409080"/>
                </a:lnTo>
                <a:lnTo>
                  <a:pt x="16941" y="2365398"/>
                </a:lnTo>
                <a:lnTo>
                  <a:pt x="8431" y="2321014"/>
                </a:lnTo>
                <a:lnTo>
                  <a:pt x="2766" y="2276070"/>
                </a:lnTo>
                <a:lnTo>
                  <a:pt x="0" y="2230704"/>
                </a:lnTo>
                <a:lnTo>
                  <a:pt x="181" y="2185056"/>
                </a:lnTo>
                <a:lnTo>
                  <a:pt x="3360" y="2139265"/>
                </a:lnTo>
                <a:lnTo>
                  <a:pt x="9589" y="2093472"/>
                </a:lnTo>
                <a:lnTo>
                  <a:pt x="18919" y="2047815"/>
                </a:lnTo>
                <a:lnTo>
                  <a:pt x="31399" y="2002433"/>
                </a:lnTo>
                <a:lnTo>
                  <a:pt x="47081" y="1957468"/>
                </a:lnTo>
                <a:lnTo>
                  <a:pt x="66015" y="1913058"/>
                </a:lnTo>
                <a:lnTo>
                  <a:pt x="958908" y="0"/>
                </a:lnTo>
              </a:path>
              <a:path w="2503170" h="2915920">
                <a:moveTo>
                  <a:pt x="2503136" y="0"/>
                </a:moveTo>
                <a:lnTo>
                  <a:pt x="2481528" y="66516"/>
                </a:lnTo>
                <a:lnTo>
                  <a:pt x="2462594" y="110928"/>
                </a:lnTo>
                <a:lnTo>
                  <a:pt x="1343241" y="2509183"/>
                </a:lnTo>
                <a:lnTo>
                  <a:pt x="1321360" y="2552218"/>
                </a:lnTo>
                <a:lnTo>
                  <a:pt x="1296965" y="2593117"/>
                </a:lnTo>
                <a:lnTo>
                  <a:pt x="1270196" y="2631829"/>
                </a:lnTo>
                <a:lnTo>
                  <a:pt x="1241191" y="2668303"/>
                </a:lnTo>
                <a:lnTo>
                  <a:pt x="1210091" y="2702489"/>
                </a:lnTo>
                <a:lnTo>
                  <a:pt x="1177035" y="2734335"/>
                </a:lnTo>
                <a:lnTo>
                  <a:pt x="1142162" y="2763791"/>
                </a:lnTo>
                <a:lnTo>
                  <a:pt x="1105612" y="2790807"/>
                </a:lnTo>
                <a:lnTo>
                  <a:pt x="1067524" y="2815332"/>
                </a:lnTo>
                <a:lnTo>
                  <a:pt x="1028039" y="2837314"/>
                </a:lnTo>
                <a:lnTo>
                  <a:pt x="987294" y="2856703"/>
                </a:lnTo>
                <a:lnTo>
                  <a:pt x="945431" y="2873449"/>
                </a:lnTo>
                <a:lnTo>
                  <a:pt x="902588" y="2887500"/>
                </a:lnTo>
                <a:lnTo>
                  <a:pt x="858905" y="2898807"/>
                </a:lnTo>
                <a:lnTo>
                  <a:pt x="814522" y="2907318"/>
                </a:lnTo>
                <a:lnTo>
                  <a:pt x="769577" y="2912982"/>
                </a:lnTo>
                <a:lnTo>
                  <a:pt x="724211" y="2915749"/>
                </a:lnTo>
                <a:lnTo>
                  <a:pt x="678563" y="2915568"/>
                </a:lnTo>
                <a:lnTo>
                  <a:pt x="632773" y="2912388"/>
                </a:lnTo>
                <a:lnTo>
                  <a:pt x="586979" y="2906159"/>
                </a:lnTo>
                <a:lnTo>
                  <a:pt x="541322" y="2896829"/>
                </a:lnTo>
                <a:lnTo>
                  <a:pt x="495941" y="2884349"/>
                </a:lnTo>
                <a:lnTo>
                  <a:pt x="450976" y="2868667"/>
                </a:lnTo>
                <a:lnTo>
                  <a:pt x="406565" y="2849733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00724" y="3175"/>
            <a:ext cx="1983105" cy="2476500"/>
          </a:xfrm>
          <a:custGeom>
            <a:avLst/>
            <a:gdLst/>
            <a:ahLst/>
            <a:cxnLst/>
            <a:rect l="l" t="t" r="r" b="b"/>
            <a:pathLst>
              <a:path w="1983104" h="2476500">
                <a:moveTo>
                  <a:pt x="406565" y="2410110"/>
                </a:moveTo>
                <a:lnTo>
                  <a:pt x="363530" y="2388229"/>
                </a:lnTo>
                <a:lnTo>
                  <a:pt x="322631" y="2363835"/>
                </a:lnTo>
                <a:lnTo>
                  <a:pt x="283919" y="2337065"/>
                </a:lnTo>
                <a:lnTo>
                  <a:pt x="247445" y="2308060"/>
                </a:lnTo>
                <a:lnTo>
                  <a:pt x="213260" y="2276960"/>
                </a:lnTo>
                <a:lnTo>
                  <a:pt x="181413" y="2243904"/>
                </a:lnTo>
                <a:lnTo>
                  <a:pt x="151957" y="2209031"/>
                </a:lnTo>
                <a:lnTo>
                  <a:pt x="124941" y="2172481"/>
                </a:lnTo>
                <a:lnTo>
                  <a:pt x="100417" y="2134393"/>
                </a:lnTo>
                <a:lnTo>
                  <a:pt x="78434" y="2094908"/>
                </a:lnTo>
                <a:lnTo>
                  <a:pt x="59045" y="2054163"/>
                </a:lnTo>
                <a:lnTo>
                  <a:pt x="42299" y="2012300"/>
                </a:lnTo>
                <a:lnTo>
                  <a:pt x="28248" y="1969457"/>
                </a:lnTo>
                <a:lnTo>
                  <a:pt x="16941" y="1925774"/>
                </a:lnTo>
                <a:lnTo>
                  <a:pt x="8431" y="1881391"/>
                </a:lnTo>
                <a:lnTo>
                  <a:pt x="2766" y="1836446"/>
                </a:lnTo>
                <a:lnTo>
                  <a:pt x="0" y="1791080"/>
                </a:lnTo>
                <a:lnTo>
                  <a:pt x="181" y="1745432"/>
                </a:lnTo>
                <a:lnTo>
                  <a:pt x="3360" y="1699642"/>
                </a:lnTo>
                <a:lnTo>
                  <a:pt x="9589" y="1653848"/>
                </a:lnTo>
                <a:lnTo>
                  <a:pt x="18919" y="1608191"/>
                </a:lnTo>
                <a:lnTo>
                  <a:pt x="31399" y="1562810"/>
                </a:lnTo>
                <a:lnTo>
                  <a:pt x="47081" y="1517845"/>
                </a:lnTo>
                <a:lnTo>
                  <a:pt x="66015" y="1473434"/>
                </a:lnTo>
                <a:lnTo>
                  <a:pt x="753720" y="0"/>
                </a:lnTo>
              </a:path>
              <a:path w="1983104" h="2476500">
                <a:moveTo>
                  <a:pt x="1982514" y="699894"/>
                </a:moveTo>
                <a:lnTo>
                  <a:pt x="1343241" y="2069560"/>
                </a:lnTo>
                <a:lnTo>
                  <a:pt x="1321360" y="2112595"/>
                </a:lnTo>
                <a:lnTo>
                  <a:pt x="1296965" y="2153494"/>
                </a:lnTo>
                <a:lnTo>
                  <a:pt x="1270196" y="2192206"/>
                </a:lnTo>
                <a:lnTo>
                  <a:pt x="1241191" y="2228680"/>
                </a:lnTo>
                <a:lnTo>
                  <a:pt x="1210091" y="2262865"/>
                </a:lnTo>
                <a:lnTo>
                  <a:pt x="1177035" y="2294712"/>
                </a:lnTo>
                <a:lnTo>
                  <a:pt x="1142162" y="2324168"/>
                </a:lnTo>
                <a:lnTo>
                  <a:pt x="1105612" y="2351184"/>
                </a:lnTo>
                <a:lnTo>
                  <a:pt x="1067524" y="2375708"/>
                </a:lnTo>
                <a:lnTo>
                  <a:pt x="1028039" y="2397691"/>
                </a:lnTo>
                <a:lnTo>
                  <a:pt x="987294" y="2417080"/>
                </a:lnTo>
                <a:lnTo>
                  <a:pt x="945431" y="2433826"/>
                </a:lnTo>
                <a:lnTo>
                  <a:pt x="902588" y="2447877"/>
                </a:lnTo>
                <a:lnTo>
                  <a:pt x="858905" y="2459184"/>
                </a:lnTo>
                <a:lnTo>
                  <a:pt x="814522" y="2467694"/>
                </a:lnTo>
                <a:lnTo>
                  <a:pt x="769577" y="2473358"/>
                </a:lnTo>
                <a:lnTo>
                  <a:pt x="724211" y="2476125"/>
                </a:lnTo>
                <a:lnTo>
                  <a:pt x="678563" y="2475944"/>
                </a:lnTo>
                <a:lnTo>
                  <a:pt x="632773" y="2472765"/>
                </a:lnTo>
                <a:lnTo>
                  <a:pt x="586979" y="2466535"/>
                </a:lnTo>
                <a:lnTo>
                  <a:pt x="541322" y="2457206"/>
                </a:lnTo>
                <a:lnTo>
                  <a:pt x="495941" y="2444726"/>
                </a:lnTo>
                <a:lnTo>
                  <a:pt x="450976" y="2429044"/>
                </a:lnTo>
                <a:lnTo>
                  <a:pt x="406565" y="2410110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165711" y="3175"/>
            <a:ext cx="1117600" cy="3144520"/>
          </a:xfrm>
          <a:custGeom>
            <a:avLst/>
            <a:gdLst/>
            <a:ahLst/>
            <a:cxnLst/>
            <a:rect l="l" t="t" r="r" b="b"/>
            <a:pathLst>
              <a:path w="1117600" h="3144520">
                <a:moveTo>
                  <a:pt x="406565" y="3078054"/>
                </a:moveTo>
                <a:lnTo>
                  <a:pt x="363530" y="3056173"/>
                </a:lnTo>
                <a:lnTo>
                  <a:pt x="322631" y="3031778"/>
                </a:lnTo>
                <a:lnTo>
                  <a:pt x="283919" y="3005009"/>
                </a:lnTo>
                <a:lnTo>
                  <a:pt x="247445" y="2976004"/>
                </a:lnTo>
                <a:lnTo>
                  <a:pt x="213260" y="2944904"/>
                </a:lnTo>
                <a:lnTo>
                  <a:pt x="181413" y="2911848"/>
                </a:lnTo>
                <a:lnTo>
                  <a:pt x="151957" y="2876975"/>
                </a:lnTo>
                <a:lnTo>
                  <a:pt x="124941" y="2840425"/>
                </a:lnTo>
                <a:lnTo>
                  <a:pt x="100417" y="2802337"/>
                </a:lnTo>
                <a:lnTo>
                  <a:pt x="78434" y="2762851"/>
                </a:lnTo>
                <a:lnTo>
                  <a:pt x="59045" y="2722107"/>
                </a:lnTo>
                <a:lnTo>
                  <a:pt x="42299" y="2680244"/>
                </a:lnTo>
                <a:lnTo>
                  <a:pt x="28248" y="2637401"/>
                </a:lnTo>
                <a:lnTo>
                  <a:pt x="16941" y="2593718"/>
                </a:lnTo>
                <a:lnTo>
                  <a:pt x="8431" y="2549335"/>
                </a:lnTo>
                <a:lnTo>
                  <a:pt x="2766" y="2504390"/>
                </a:lnTo>
                <a:lnTo>
                  <a:pt x="0" y="2459024"/>
                </a:lnTo>
                <a:lnTo>
                  <a:pt x="181" y="2413376"/>
                </a:lnTo>
                <a:lnTo>
                  <a:pt x="3360" y="2367586"/>
                </a:lnTo>
                <a:lnTo>
                  <a:pt x="9589" y="2321792"/>
                </a:lnTo>
                <a:lnTo>
                  <a:pt x="18919" y="2276135"/>
                </a:lnTo>
                <a:lnTo>
                  <a:pt x="31399" y="2230754"/>
                </a:lnTo>
                <a:lnTo>
                  <a:pt x="47081" y="2185789"/>
                </a:lnTo>
                <a:lnTo>
                  <a:pt x="66015" y="2141378"/>
                </a:lnTo>
                <a:lnTo>
                  <a:pt x="1065474" y="0"/>
                </a:lnTo>
              </a:path>
              <a:path w="1117600" h="3144520">
                <a:moveTo>
                  <a:pt x="1117526" y="3010327"/>
                </a:moveTo>
                <a:lnTo>
                  <a:pt x="1067524" y="3043658"/>
                </a:lnTo>
                <a:lnTo>
                  <a:pt x="1028039" y="3065640"/>
                </a:lnTo>
                <a:lnTo>
                  <a:pt x="987294" y="3085029"/>
                </a:lnTo>
                <a:lnTo>
                  <a:pt x="945431" y="3101774"/>
                </a:lnTo>
                <a:lnTo>
                  <a:pt x="902588" y="3115825"/>
                </a:lnTo>
                <a:lnTo>
                  <a:pt x="858905" y="3127131"/>
                </a:lnTo>
                <a:lnTo>
                  <a:pt x="814522" y="3135641"/>
                </a:lnTo>
                <a:lnTo>
                  <a:pt x="769577" y="3141305"/>
                </a:lnTo>
                <a:lnTo>
                  <a:pt x="724211" y="3144071"/>
                </a:lnTo>
                <a:lnTo>
                  <a:pt x="678563" y="3143890"/>
                </a:lnTo>
                <a:lnTo>
                  <a:pt x="632773" y="3140710"/>
                </a:lnTo>
                <a:lnTo>
                  <a:pt x="586979" y="3134480"/>
                </a:lnTo>
                <a:lnTo>
                  <a:pt x="541322" y="3125150"/>
                </a:lnTo>
                <a:lnTo>
                  <a:pt x="495941" y="3112670"/>
                </a:lnTo>
                <a:lnTo>
                  <a:pt x="450976" y="3096988"/>
                </a:lnTo>
                <a:lnTo>
                  <a:pt x="406565" y="3078054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775980" y="5369238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775980" y="571425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775980" y="605927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1105046" y="571425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105046" y="605927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524805" y="89037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524807" y="54535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524807" y="20033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95741" y="54535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95741" y="20033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780345" y="647700"/>
            <a:ext cx="9728200" cy="5054600"/>
          </a:xfrm>
          <a:custGeom>
            <a:avLst/>
            <a:gdLst/>
            <a:ahLst/>
            <a:cxnLst/>
            <a:rect l="l" t="t" r="r" b="b"/>
            <a:pathLst>
              <a:path w="9728200" h="5054600">
                <a:moveTo>
                  <a:pt x="9374835" y="0"/>
                </a:moveTo>
                <a:lnTo>
                  <a:pt x="353364" y="0"/>
                </a:lnTo>
                <a:lnTo>
                  <a:pt x="305414" y="3225"/>
                </a:lnTo>
                <a:lnTo>
                  <a:pt x="259425" y="12622"/>
                </a:lnTo>
                <a:lnTo>
                  <a:pt x="215818" y="27768"/>
                </a:lnTo>
                <a:lnTo>
                  <a:pt x="175013" y="48244"/>
                </a:lnTo>
                <a:lnTo>
                  <a:pt x="137432" y="73627"/>
                </a:lnTo>
                <a:lnTo>
                  <a:pt x="103497" y="103497"/>
                </a:lnTo>
                <a:lnTo>
                  <a:pt x="73627" y="137432"/>
                </a:lnTo>
                <a:lnTo>
                  <a:pt x="48244" y="175013"/>
                </a:lnTo>
                <a:lnTo>
                  <a:pt x="27768" y="215818"/>
                </a:lnTo>
                <a:lnTo>
                  <a:pt x="12622" y="259425"/>
                </a:lnTo>
                <a:lnTo>
                  <a:pt x="3225" y="305414"/>
                </a:lnTo>
                <a:lnTo>
                  <a:pt x="0" y="353364"/>
                </a:lnTo>
                <a:lnTo>
                  <a:pt x="0" y="4701235"/>
                </a:lnTo>
                <a:lnTo>
                  <a:pt x="3225" y="4749185"/>
                </a:lnTo>
                <a:lnTo>
                  <a:pt x="12622" y="4795174"/>
                </a:lnTo>
                <a:lnTo>
                  <a:pt x="27768" y="4838781"/>
                </a:lnTo>
                <a:lnTo>
                  <a:pt x="48244" y="4879586"/>
                </a:lnTo>
                <a:lnTo>
                  <a:pt x="73627" y="4917167"/>
                </a:lnTo>
                <a:lnTo>
                  <a:pt x="103497" y="4951102"/>
                </a:lnTo>
                <a:lnTo>
                  <a:pt x="137432" y="4980972"/>
                </a:lnTo>
                <a:lnTo>
                  <a:pt x="175013" y="5006355"/>
                </a:lnTo>
                <a:lnTo>
                  <a:pt x="215818" y="5026831"/>
                </a:lnTo>
                <a:lnTo>
                  <a:pt x="259425" y="5041977"/>
                </a:lnTo>
                <a:lnTo>
                  <a:pt x="305414" y="5051374"/>
                </a:lnTo>
                <a:lnTo>
                  <a:pt x="353364" y="5054600"/>
                </a:lnTo>
                <a:lnTo>
                  <a:pt x="9374835" y="5054600"/>
                </a:lnTo>
                <a:lnTo>
                  <a:pt x="9422785" y="5051374"/>
                </a:lnTo>
                <a:lnTo>
                  <a:pt x="9468774" y="5041977"/>
                </a:lnTo>
                <a:lnTo>
                  <a:pt x="9512381" y="5026831"/>
                </a:lnTo>
                <a:lnTo>
                  <a:pt x="9553186" y="5006355"/>
                </a:lnTo>
                <a:lnTo>
                  <a:pt x="9590767" y="4980972"/>
                </a:lnTo>
                <a:lnTo>
                  <a:pt x="9624702" y="4951102"/>
                </a:lnTo>
                <a:lnTo>
                  <a:pt x="9654572" y="4917167"/>
                </a:lnTo>
                <a:lnTo>
                  <a:pt x="9679955" y="4879586"/>
                </a:lnTo>
                <a:lnTo>
                  <a:pt x="9700431" y="4838781"/>
                </a:lnTo>
                <a:lnTo>
                  <a:pt x="9715577" y="4795174"/>
                </a:lnTo>
                <a:lnTo>
                  <a:pt x="9724974" y="4749185"/>
                </a:lnTo>
                <a:lnTo>
                  <a:pt x="9728200" y="4701235"/>
                </a:lnTo>
                <a:lnTo>
                  <a:pt x="9728200" y="353364"/>
                </a:lnTo>
                <a:lnTo>
                  <a:pt x="9724974" y="305414"/>
                </a:lnTo>
                <a:lnTo>
                  <a:pt x="9715577" y="259425"/>
                </a:lnTo>
                <a:lnTo>
                  <a:pt x="9700431" y="215818"/>
                </a:lnTo>
                <a:lnTo>
                  <a:pt x="9679955" y="175013"/>
                </a:lnTo>
                <a:lnTo>
                  <a:pt x="9654572" y="137432"/>
                </a:lnTo>
                <a:lnTo>
                  <a:pt x="9624702" y="103497"/>
                </a:lnTo>
                <a:lnTo>
                  <a:pt x="9590767" y="73627"/>
                </a:lnTo>
                <a:lnTo>
                  <a:pt x="9553186" y="48244"/>
                </a:lnTo>
                <a:lnTo>
                  <a:pt x="9512381" y="27768"/>
                </a:lnTo>
                <a:lnTo>
                  <a:pt x="9468774" y="12622"/>
                </a:lnTo>
                <a:lnTo>
                  <a:pt x="9422785" y="3225"/>
                </a:lnTo>
                <a:lnTo>
                  <a:pt x="9374835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34072" y="1105743"/>
            <a:ext cx="3622154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42792" y="2429810"/>
            <a:ext cx="8404715" cy="2012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9393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38702" y="5905500"/>
            <a:ext cx="3612896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4515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29016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8642" y="1982884"/>
            <a:ext cx="5003800" cy="207327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22225" marR="5080" indent="-10160">
              <a:lnSpc>
                <a:spcPct val="79800"/>
              </a:lnSpc>
              <a:spcBef>
                <a:spcPts val="1300"/>
              </a:spcBef>
            </a:pPr>
            <a:r>
              <a:rPr sz="4850" spc="-105" dirty="0">
                <a:solidFill>
                  <a:srgbClr val="D36A2C"/>
                </a:solidFill>
                <a:latin typeface="Montserrat" pitchFamily="2" charset="0"/>
              </a:rPr>
              <a:t>Porcentajes</a:t>
            </a:r>
            <a:r>
              <a:rPr sz="4850" b="0" spc="-105" dirty="0">
                <a:solidFill>
                  <a:srgbClr val="D36A2C"/>
                </a:solidFill>
                <a:latin typeface="Montserrat" pitchFamily="2" charset="0"/>
                <a:cs typeface="Tahoma"/>
              </a:rPr>
              <a:t>, </a:t>
            </a:r>
            <a:r>
              <a:rPr sz="4850" b="0" spc="-100" dirty="0">
                <a:solidFill>
                  <a:srgbClr val="D36A2C"/>
                </a:solidFill>
                <a:latin typeface="Montserrat" pitchFamily="2" charset="0"/>
                <a:cs typeface="Tahoma"/>
              </a:rPr>
              <a:t> </a:t>
            </a:r>
            <a:r>
              <a:rPr sz="5350" spc="-70" dirty="0">
                <a:solidFill>
                  <a:srgbClr val="D36A2C"/>
                </a:solidFill>
                <a:latin typeface="Montserrat" pitchFamily="2" charset="0"/>
              </a:rPr>
              <a:t>ponderados</a:t>
            </a:r>
            <a:r>
              <a:rPr sz="5350" spc="-290" dirty="0">
                <a:solidFill>
                  <a:srgbClr val="D36A2C"/>
                </a:solidFill>
                <a:latin typeface="Montserrat" pitchFamily="2" charset="0"/>
              </a:rPr>
              <a:t> </a:t>
            </a:r>
            <a:r>
              <a:rPr sz="5350" b="0" spc="165" dirty="0">
                <a:solidFill>
                  <a:srgbClr val="D36A2C"/>
                </a:solidFill>
                <a:latin typeface="Montserrat" pitchFamily="2" charset="0"/>
                <a:cs typeface="Tahoma"/>
              </a:rPr>
              <a:t>y </a:t>
            </a:r>
            <a:r>
              <a:rPr sz="5350" b="0" spc="-1660" dirty="0">
                <a:solidFill>
                  <a:srgbClr val="D36A2C"/>
                </a:solidFill>
                <a:latin typeface="Montserrat" pitchFamily="2" charset="0"/>
                <a:cs typeface="Tahoma"/>
              </a:rPr>
              <a:t> </a:t>
            </a:r>
            <a:r>
              <a:rPr sz="5350" spc="-70" dirty="0">
                <a:solidFill>
                  <a:srgbClr val="D36A2C"/>
                </a:solidFill>
                <a:latin typeface="Montserrat" pitchFamily="2" charset="0"/>
              </a:rPr>
              <a:t>promedios</a:t>
            </a:r>
            <a:endParaRPr sz="5350" dirty="0">
              <a:latin typeface="Montserrat" pitchFamily="2" charset="0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53755" y="1105743"/>
            <a:ext cx="358140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240" dirty="0">
                <a:latin typeface="Montserrat" pitchFamily="2" charset="0"/>
              </a:rPr>
              <a:t>Porcentaje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834443" y="2247900"/>
            <a:ext cx="8248650" cy="2438400"/>
            <a:chOff x="1834443" y="2247900"/>
            <a:chExt cx="8248650" cy="2438400"/>
          </a:xfrm>
        </p:grpSpPr>
        <p:sp>
          <p:nvSpPr>
            <p:cNvPr id="4" name="object 4"/>
            <p:cNvSpPr/>
            <p:nvPr/>
          </p:nvSpPr>
          <p:spPr>
            <a:xfrm>
              <a:off x="1834443" y="2362200"/>
              <a:ext cx="2209800" cy="2209800"/>
            </a:xfrm>
            <a:custGeom>
              <a:avLst/>
              <a:gdLst/>
              <a:ahLst/>
              <a:cxnLst/>
              <a:rect l="l" t="t" r="r" b="b"/>
              <a:pathLst>
                <a:path w="2209800" h="2209800">
                  <a:moveTo>
                    <a:pt x="1104900" y="0"/>
                  </a:moveTo>
                  <a:lnTo>
                    <a:pt x="1056971" y="1020"/>
                  </a:lnTo>
                  <a:lnTo>
                    <a:pt x="1009564" y="4055"/>
                  </a:lnTo>
                  <a:lnTo>
                    <a:pt x="962720" y="9062"/>
                  </a:lnTo>
                  <a:lnTo>
                    <a:pt x="916481" y="16001"/>
                  </a:lnTo>
                  <a:lnTo>
                    <a:pt x="870887" y="24829"/>
                  </a:lnTo>
                  <a:lnTo>
                    <a:pt x="825981" y="35505"/>
                  </a:lnTo>
                  <a:lnTo>
                    <a:pt x="781804" y="47988"/>
                  </a:lnTo>
                  <a:lnTo>
                    <a:pt x="738397" y="62236"/>
                  </a:lnTo>
                  <a:lnTo>
                    <a:pt x="695802" y="78208"/>
                  </a:lnTo>
                  <a:lnTo>
                    <a:pt x="654060" y="95862"/>
                  </a:lnTo>
                  <a:lnTo>
                    <a:pt x="613212" y="115158"/>
                  </a:lnTo>
                  <a:lnTo>
                    <a:pt x="573301" y="136052"/>
                  </a:lnTo>
                  <a:lnTo>
                    <a:pt x="534367" y="158505"/>
                  </a:lnTo>
                  <a:lnTo>
                    <a:pt x="496453" y="182474"/>
                  </a:lnTo>
                  <a:lnTo>
                    <a:pt x="459599" y="207918"/>
                  </a:lnTo>
                  <a:lnTo>
                    <a:pt x="423846" y="234796"/>
                  </a:lnTo>
                  <a:lnTo>
                    <a:pt x="389238" y="263066"/>
                  </a:lnTo>
                  <a:lnTo>
                    <a:pt x="355814" y="292686"/>
                  </a:lnTo>
                  <a:lnTo>
                    <a:pt x="323616" y="323616"/>
                  </a:lnTo>
                  <a:lnTo>
                    <a:pt x="292686" y="355814"/>
                  </a:lnTo>
                  <a:lnTo>
                    <a:pt x="263066" y="389238"/>
                  </a:lnTo>
                  <a:lnTo>
                    <a:pt x="234796" y="423846"/>
                  </a:lnTo>
                  <a:lnTo>
                    <a:pt x="207918" y="459599"/>
                  </a:lnTo>
                  <a:lnTo>
                    <a:pt x="182474" y="496453"/>
                  </a:lnTo>
                  <a:lnTo>
                    <a:pt x="158505" y="534367"/>
                  </a:lnTo>
                  <a:lnTo>
                    <a:pt x="136052" y="573301"/>
                  </a:lnTo>
                  <a:lnTo>
                    <a:pt x="115158" y="613212"/>
                  </a:lnTo>
                  <a:lnTo>
                    <a:pt x="95862" y="654060"/>
                  </a:lnTo>
                  <a:lnTo>
                    <a:pt x="78208" y="695802"/>
                  </a:lnTo>
                  <a:lnTo>
                    <a:pt x="62236" y="738397"/>
                  </a:lnTo>
                  <a:lnTo>
                    <a:pt x="47988" y="781804"/>
                  </a:lnTo>
                  <a:lnTo>
                    <a:pt x="35505" y="825981"/>
                  </a:lnTo>
                  <a:lnTo>
                    <a:pt x="24829" y="870887"/>
                  </a:lnTo>
                  <a:lnTo>
                    <a:pt x="16001" y="916481"/>
                  </a:lnTo>
                  <a:lnTo>
                    <a:pt x="9062" y="962720"/>
                  </a:lnTo>
                  <a:lnTo>
                    <a:pt x="4055" y="1009564"/>
                  </a:lnTo>
                  <a:lnTo>
                    <a:pt x="1020" y="1056971"/>
                  </a:lnTo>
                  <a:lnTo>
                    <a:pt x="0" y="1104900"/>
                  </a:lnTo>
                  <a:lnTo>
                    <a:pt x="1020" y="1152828"/>
                  </a:lnTo>
                  <a:lnTo>
                    <a:pt x="4055" y="1200235"/>
                  </a:lnTo>
                  <a:lnTo>
                    <a:pt x="9062" y="1247079"/>
                  </a:lnTo>
                  <a:lnTo>
                    <a:pt x="16001" y="1293318"/>
                  </a:lnTo>
                  <a:lnTo>
                    <a:pt x="24829" y="1338912"/>
                  </a:lnTo>
                  <a:lnTo>
                    <a:pt x="35505" y="1383818"/>
                  </a:lnTo>
                  <a:lnTo>
                    <a:pt x="47988" y="1427995"/>
                  </a:lnTo>
                  <a:lnTo>
                    <a:pt x="62236" y="1471402"/>
                  </a:lnTo>
                  <a:lnTo>
                    <a:pt x="78208" y="1513997"/>
                  </a:lnTo>
                  <a:lnTo>
                    <a:pt x="95862" y="1555739"/>
                  </a:lnTo>
                  <a:lnTo>
                    <a:pt x="115158" y="1596587"/>
                  </a:lnTo>
                  <a:lnTo>
                    <a:pt x="136052" y="1636498"/>
                  </a:lnTo>
                  <a:lnTo>
                    <a:pt x="158505" y="1675432"/>
                  </a:lnTo>
                  <a:lnTo>
                    <a:pt x="182474" y="1713346"/>
                  </a:lnTo>
                  <a:lnTo>
                    <a:pt x="207918" y="1750200"/>
                  </a:lnTo>
                  <a:lnTo>
                    <a:pt x="234796" y="1785953"/>
                  </a:lnTo>
                  <a:lnTo>
                    <a:pt x="263066" y="1820561"/>
                  </a:lnTo>
                  <a:lnTo>
                    <a:pt x="292686" y="1853985"/>
                  </a:lnTo>
                  <a:lnTo>
                    <a:pt x="323616" y="1886183"/>
                  </a:lnTo>
                  <a:lnTo>
                    <a:pt x="355814" y="1917113"/>
                  </a:lnTo>
                  <a:lnTo>
                    <a:pt x="389238" y="1946733"/>
                  </a:lnTo>
                  <a:lnTo>
                    <a:pt x="423846" y="1975003"/>
                  </a:lnTo>
                  <a:lnTo>
                    <a:pt x="459599" y="2001881"/>
                  </a:lnTo>
                  <a:lnTo>
                    <a:pt x="496453" y="2027325"/>
                  </a:lnTo>
                  <a:lnTo>
                    <a:pt x="534367" y="2051294"/>
                  </a:lnTo>
                  <a:lnTo>
                    <a:pt x="573301" y="2073747"/>
                  </a:lnTo>
                  <a:lnTo>
                    <a:pt x="613212" y="2094641"/>
                  </a:lnTo>
                  <a:lnTo>
                    <a:pt x="654060" y="2113937"/>
                  </a:lnTo>
                  <a:lnTo>
                    <a:pt x="695802" y="2131591"/>
                  </a:lnTo>
                  <a:lnTo>
                    <a:pt x="738397" y="2147563"/>
                  </a:lnTo>
                  <a:lnTo>
                    <a:pt x="781804" y="2161811"/>
                  </a:lnTo>
                  <a:lnTo>
                    <a:pt x="825981" y="2174294"/>
                  </a:lnTo>
                  <a:lnTo>
                    <a:pt x="870887" y="2184970"/>
                  </a:lnTo>
                  <a:lnTo>
                    <a:pt x="916481" y="2193798"/>
                  </a:lnTo>
                  <a:lnTo>
                    <a:pt x="962720" y="2200737"/>
                  </a:lnTo>
                  <a:lnTo>
                    <a:pt x="1009564" y="2205744"/>
                  </a:lnTo>
                  <a:lnTo>
                    <a:pt x="1056971" y="2208779"/>
                  </a:lnTo>
                  <a:lnTo>
                    <a:pt x="1104900" y="2209800"/>
                  </a:lnTo>
                  <a:lnTo>
                    <a:pt x="1152828" y="2208779"/>
                  </a:lnTo>
                  <a:lnTo>
                    <a:pt x="1200235" y="2205744"/>
                  </a:lnTo>
                  <a:lnTo>
                    <a:pt x="1247079" y="2200737"/>
                  </a:lnTo>
                  <a:lnTo>
                    <a:pt x="1293318" y="2193798"/>
                  </a:lnTo>
                  <a:lnTo>
                    <a:pt x="1338912" y="2184970"/>
                  </a:lnTo>
                  <a:lnTo>
                    <a:pt x="1383818" y="2174294"/>
                  </a:lnTo>
                  <a:lnTo>
                    <a:pt x="1427995" y="2161811"/>
                  </a:lnTo>
                  <a:lnTo>
                    <a:pt x="1471402" y="2147563"/>
                  </a:lnTo>
                  <a:lnTo>
                    <a:pt x="1513997" y="2131591"/>
                  </a:lnTo>
                  <a:lnTo>
                    <a:pt x="1555739" y="2113937"/>
                  </a:lnTo>
                  <a:lnTo>
                    <a:pt x="1596587" y="2094641"/>
                  </a:lnTo>
                  <a:lnTo>
                    <a:pt x="1636498" y="2073747"/>
                  </a:lnTo>
                  <a:lnTo>
                    <a:pt x="1675432" y="2051294"/>
                  </a:lnTo>
                  <a:lnTo>
                    <a:pt x="1713346" y="2027325"/>
                  </a:lnTo>
                  <a:lnTo>
                    <a:pt x="1750200" y="2001881"/>
                  </a:lnTo>
                  <a:lnTo>
                    <a:pt x="1785953" y="1975003"/>
                  </a:lnTo>
                  <a:lnTo>
                    <a:pt x="1820561" y="1946733"/>
                  </a:lnTo>
                  <a:lnTo>
                    <a:pt x="1853985" y="1917113"/>
                  </a:lnTo>
                  <a:lnTo>
                    <a:pt x="1886183" y="1886183"/>
                  </a:lnTo>
                  <a:lnTo>
                    <a:pt x="1917113" y="1853985"/>
                  </a:lnTo>
                  <a:lnTo>
                    <a:pt x="1946733" y="1820561"/>
                  </a:lnTo>
                  <a:lnTo>
                    <a:pt x="1975003" y="1785953"/>
                  </a:lnTo>
                  <a:lnTo>
                    <a:pt x="2001881" y="1750200"/>
                  </a:lnTo>
                  <a:lnTo>
                    <a:pt x="2027325" y="1713346"/>
                  </a:lnTo>
                  <a:lnTo>
                    <a:pt x="2051294" y="1675432"/>
                  </a:lnTo>
                  <a:lnTo>
                    <a:pt x="2073747" y="1636498"/>
                  </a:lnTo>
                  <a:lnTo>
                    <a:pt x="2094641" y="1596587"/>
                  </a:lnTo>
                  <a:lnTo>
                    <a:pt x="2113937" y="1555739"/>
                  </a:lnTo>
                  <a:lnTo>
                    <a:pt x="2131591" y="1513997"/>
                  </a:lnTo>
                  <a:lnTo>
                    <a:pt x="2147563" y="1471402"/>
                  </a:lnTo>
                  <a:lnTo>
                    <a:pt x="2161811" y="1427995"/>
                  </a:lnTo>
                  <a:lnTo>
                    <a:pt x="2174294" y="1383818"/>
                  </a:lnTo>
                  <a:lnTo>
                    <a:pt x="2184970" y="1338912"/>
                  </a:lnTo>
                  <a:lnTo>
                    <a:pt x="2193798" y="1293318"/>
                  </a:lnTo>
                  <a:lnTo>
                    <a:pt x="2200737" y="1247079"/>
                  </a:lnTo>
                  <a:lnTo>
                    <a:pt x="2205744" y="1200235"/>
                  </a:lnTo>
                  <a:lnTo>
                    <a:pt x="2208779" y="1152828"/>
                  </a:lnTo>
                  <a:lnTo>
                    <a:pt x="2209800" y="1104900"/>
                  </a:lnTo>
                  <a:lnTo>
                    <a:pt x="2208779" y="1056971"/>
                  </a:lnTo>
                  <a:lnTo>
                    <a:pt x="2205744" y="1009564"/>
                  </a:lnTo>
                  <a:lnTo>
                    <a:pt x="2200737" y="962720"/>
                  </a:lnTo>
                  <a:lnTo>
                    <a:pt x="2193798" y="916481"/>
                  </a:lnTo>
                  <a:lnTo>
                    <a:pt x="2184970" y="870887"/>
                  </a:lnTo>
                  <a:lnTo>
                    <a:pt x="2174294" y="825981"/>
                  </a:lnTo>
                  <a:lnTo>
                    <a:pt x="2161811" y="781804"/>
                  </a:lnTo>
                  <a:lnTo>
                    <a:pt x="2147563" y="738397"/>
                  </a:lnTo>
                  <a:lnTo>
                    <a:pt x="2131591" y="695802"/>
                  </a:lnTo>
                  <a:lnTo>
                    <a:pt x="2113937" y="654060"/>
                  </a:lnTo>
                  <a:lnTo>
                    <a:pt x="2094641" y="613212"/>
                  </a:lnTo>
                  <a:lnTo>
                    <a:pt x="2073747" y="573301"/>
                  </a:lnTo>
                  <a:lnTo>
                    <a:pt x="2051294" y="534367"/>
                  </a:lnTo>
                  <a:lnTo>
                    <a:pt x="2027325" y="496453"/>
                  </a:lnTo>
                  <a:lnTo>
                    <a:pt x="2001881" y="459599"/>
                  </a:lnTo>
                  <a:lnTo>
                    <a:pt x="1975003" y="423846"/>
                  </a:lnTo>
                  <a:lnTo>
                    <a:pt x="1946733" y="389238"/>
                  </a:lnTo>
                  <a:lnTo>
                    <a:pt x="1917113" y="355814"/>
                  </a:lnTo>
                  <a:lnTo>
                    <a:pt x="1886183" y="323616"/>
                  </a:lnTo>
                  <a:lnTo>
                    <a:pt x="1853985" y="292686"/>
                  </a:lnTo>
                  <a:lnTo>
                    <a:pt x="1820561" y="263066"/>
                  </a:lnTo>
                  <a:lnTo>
                    <a:pt x="1785953" y="234796"/>
                  </a:lnTo>
                  <a:lnTo>
                    <a:pt x="1750200" y="207918"/>
                  </a:lnTo>
                  <a:lnTo>
                    <a:pt x="1713346" y="182474"/>
                  </a:lnTo>
                  <a:lnTo>
                    <a:pt x="1675432" y="158505"/>
                  </a:lnTo>
                  <a:lnTo>
                    <a:pt x="1636498" y="136052"/>
                  </a:lnTo>
                  <a:lnTo>
                    <a:pt x="1596587" y="115158"/>
                  </a:lnTo>
                  <a:lnTo>
                    <a:pt x="1555739" y="95862"/>
                  </a:lnTo>
                  <a:lnTo>
                    <a:pt x="1513997" y="78208"/>
                  </a:lnTo>
                  <a:lnTo>
                    <a:pt x="1471402" y="62236"/>
                  </a:lnTo>
                  <a:lnTo>
                    <a:pt x="1427995" y="47988"/>
                  </a:lnTo>
                  <a:lnTo>
                    <a:pt x="1383818" y="35505"/>
                  </a:lnTo>
                  <a:lnTo>
                    <a:pt x="1338912" y="24829"/>
                  </a:lnTo>
                  <a:lnTo>
                    <a:pt x="1293318" y="16001"/>
                  </a:lnTo>
                  <a:lnTo>
                    <a:pt x="1247079" y="9062"/>
                  </a:lnTo>
                  <a:lnTo>
                    <a:pt x="1200235" y="4055"/>
                  </a:lnTo>
                  <a:lnTo>
                    <a:pt x="1152828" y="1020"/>
                  </a:lnTo>
                  <a:lnTo>
                    <a:pt x="110490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11519" y="2833902"/>
              <a:ext cx="1456055" cy="1266825"/>
            </a:xfrm>
            <a:custGeom>
              <a:avLst/>
              <a:gdLst/>
              <a:ahLst/>
              <a:cxnLst/>
              <a:rect l="l" t="t" r="r" b="b"/>
              <a:pathLst>
                <a:path w="1456054" h="1266825">
                  <a:moveTo>
                    <a:pt x="1147889" y="583666"/>
                  </a:moveTo>
                  <a:lnTo>
                    <a:pt x="1104823" y="586321"/>
                  </a:lnTo>
                  <a:lnTo>
                    <a:pt x="1064090" y="594283"/>
                  </a:lnTo>
                  <a:lnTo>
                    <a:pt x="1025683" y="607551"/>
                  </a:lnTo>
                  <a:lnTo>
                    <a:pt x="989596" y="626122"/>
                  </a:lnTo>
                  <a:lnTo>
                    <a:pt x="956587" y="649448"/>
                  </a:lnTo>
                  <a:lnTo>
                    <a:pt x="927455" y="676978"/>
                  </a:lnTo>
                  <a:lnTo>
                    <a:pt x="902200" y="708706"/>
                  </a:lnTo>
                  <a:lnTo>
                    <a:pt x="880821" y="744626"/>
                  </a:lnTo>
                  <a:lnTo>
                    <a:pt x="863789" y="784426"/>
                  </a:lnTo>
                  <a:lnTo>
                    <a:pt x="851630" y="827760"/>
                  </a:lnTo>
                  <a:lnTo>
                    <a:pt x="844338" y="874628"/>
                  </a:lnTo>
                  <a:lnTo>
                    <a:pt x="841908" y="925029"/>
                  </a:lnTo>
                  <a:lnTo>
                    <a:pt x="844338" y="975504"/>
                  </a:lnTo>
                  <a:lnTo>
                    <a:pt x="851630" y="1022538"/>
                  </a:lnTo>
                  <a:lnTo>
                    <a:pt x="863789" y="1066142"/>
                  </a:lnTo>
                  <a:lnTo>
                    <a:pt x="880821" y="1106322"/>
                  </a:lnTo>
                  <a:lnTo>
                    <a:pt x="902200" y="1142585"/>
                  </a:lnTo>
                  <a:lnTo>
                    <a:pt x="927455" y="1174427"/>
                  </a:lnTo>
                  <a:lnTo>
                    <a:pt x="956587" y="1201843"/>
                  </a:lnTo>
                  <a:lnTo>
                    <a:pt x="989596" y="1224826"/>
                  </a:lnTo>
                  <a:lnTo>
                    <a:pt x="1025683" y="1243000"/>
                  </a:lnTo>
                  <a:lnTo>
                    <a:pt x="1064090" y="1255991"/>
                  </a:lnTo>
                  <a:lnTo>
                    <a:pt x="1104823" y="1263791"/>
                  </a:lnTo>
                  <a:lnTo>
                    <a:pt x="1147889" y="1266393"/>
                  </a:lnTo>
                  <a:lnTo>
                    <a:pt x="1192434" y="1263791"/>
                  </a:lnTo>
                  <a:lnTo>
                    <a:pt x="1234112" y="1255991"/>
                  </a:lnTo>
                  <a:lnTo>
                    <a:pt x="1272919" y="1243000"/>
                  </a:lnTo>
                  <a:lnTo>
                    <a:pt x="1308849" y="1224826"/>
                  </a:lnTo>
                  <a:lnTo>
                    <a:pt x="1341453" y="1201843"/>
                  </a:lnTo>
                  <a:lnTo>
                    <a:pt x="1370303" y="1174427"/>
                  </a:lnTo>
                  <a:lnTo>
                    <a:pt x="1395397" y="1142585"/>
                  </a:lnTo>
                  <a:lnTo>
                    <a:pt x="1407887" y="1121359"/>
                  </a:lnTo>
                  <a:lnTo>
                    <a:pt x="1147889" y="1121359"/>
                  </a:lnTo>
                  <a:lnTo>
                    <a:pt x="1120855" y="1118322"/>
                  </a:lnTo>
                  <a:lnTo>
                    <a:pt x="1074430" y="1094007"/>
                  </a:lnTo>
                  <a:lnTo>
                    <a:pt x="1039167" y="1045257"/>
                  </a:lnTo>
                  <a:lnTo>
                    <a:pt x="1021044" y="971414"/>
                  </a:lnTo>
                  <a:lnTo>
                    <a:pt x="1018781" y="925029"/>
                  </a:lnTo>
                  <a:lnTo>
                    <a:pt x="1021044" y="878666"/>
                  </a:lnTo>
                  <a:lnTo>
                    <a:pt x="1027837" y="838598"/>
                  </a:lnTo>
                  <a:lnTo>
                    <a:pt x="1055039" y="777341"/>
                  </a:lnTo>
                  <a:lnTo>
                    <a:pt x="1096368" y="740867"/>
                  </a:lnTo>
                  <a:lnTo>
                    <a:pt x="1147889" y="728700"/>
                  </a:lnTo>
                  <a:lnTo>
                    <a:pt x="1407275" y="728700"/>
                  </a:lnTo>
                  <a:lnTo>
                    <a:pt x="1395397" y="708706"/>
                  </a:lnTo>
                  <a:lnTo>
                    <a:pt x="1370303" y="676978"/>
                  </a:lnTo>
                  <a:lnTo>
                    <a:pt x="1341453" y="649448"/>
                  </a:lnTo>
                  <a:lnTo>
                    <a:pt x="1308849" y="626122"/>
                  </a:lnTo>
                  <a:lnTo>
                    <a:pt x="1272919" y="607551"/>
                  </a:lnTo>
                  <a:lnTo>
                    <a:pt x="1234112" y="594283"/>
                  </a:lnTo>
                  <a:lnTo>
                    <a:pt x="1192434" y="586321"/>
                  </a:lnTo>
                  <a:lnTo>
                    <a:pt x="1147889" y="583666"/>
                  </a:lnTo>
                  <a:close/>
                </a:path>
                <a:path w="1456054" h="1266825">
                  <a:moveTo>
                    <a:pt x="1255788" y="14147"/>
                  </a:moveTo>
                  <a:lnTo>
                    <a:pt x="1045298" y="14147"/>
                  </a:lnTo>
                  <a:lnTo>
                    <a:pt x="199859" y="1252245"/>
                  </a:lnTo>
                  <a:lnTo>
                    <a:pt x="410349" y="1252245"/>
                  </a:lnTo>
                  <a:lnTo>
                    <a:pt x="1255788" y="14147"/>
                  </a:lnTo>
                  <a:close/>
                </a:path>
                <a:path w="1456054" h="1266825">
                  <a:moveTo>
                    <a:pt x="1407275" y="728700"/>
                  </a:moveTo>
                  <a:lnTo>
                    <a:pt x="1147889" y="728700"/>
                  </a:lnTo>
                  <a:lnTo>
                    <a:pt x="1175634" y="731799"/>
                  </a:lnTo>
                  <a:lnTo>
                    <a:pt x="1200502" y="741092"/>
                  </a:lnTo>
                  <a:lnTo>
                    <a:pt x="1241628" y="778230"/>
                  </a:lnTo>
                  <a:lnTo>
                    <a:pt x="1268163" y="839700"/>
                  </a:lnTo>
                  <a:lnTo>
                    <a:pt x="1274798" y="879384"/>
                  </a:lnTo>
                  <a:lnTo>
                    <a:pt x="1277010" y="925029"/>
                  </a:lnTo>
                  <a:lnTo>
                    <a:pt x="1274798" y="971414"/>
                  </a:lnTo>
                  <a:lnTo>
                    <a:pt x="1268163" y="1011489"/>
                  </a:lnTo>
                  <a:lnTo>
                    <a:pt x="1241628" y="1072718"/>
                  </a:lnTo>
                  <a:lnTo>
                    <a:pt x="1200502" y="1109206"/>
                  </a:lnTo>
                  <a:lnTo>
                    <a:pt x="1147889" y="1121359"/>
                  </a:lnTo>
                  <a:lnTo>
                    <a:pt x="1407887" y="1121359"/>
                  </a:lnTo>
                  <a:lnTo>
                    <a:pt x="1433751" y="1066142"/>
                  </a:lnTo>
                  <a:lnTo>
                    <a:pt x="1445912" y="1022538"/>
                  </a:lnTo>
                  <a:lnTo>
                    <a:pt x="1453213" y="975504"/>
                  </a:lnTo>
                  <a:lnTo>
                    <a:pt x="1455648" y="925029"/>
                  </a:lnTo>
                  <a:lnTo>
                    <a:pt x="1453213" y="874628"/>
                  </a:lnTo>
                  <a:lnTo>
                    <a:pt x="1445912" y="827760"/>
                  </a:lnTo>
                  <a:lnTo>
                    <a:pt x="1433751" y="784426"/>
                  </a:lnTo>
                  <a:lnTo>
                    <a:pt x="1416735" y="744626"/>
                  </a:lnTo>
                  <a:lnTo>
                    <a:pt x="1407275" y="728700"/>
                  </a:lnTo>
                  <a:close/>
                </a:path>
                <a:path w="1456054" h="1266825">
                  <a:moveTo>
                    <a:pt x="307759" y="0"/>
                  </a:moveTo>
                  <a:lnTo>
                    <a:pt x="263984" y="2652"/>
                  </a:lnTo>
                  <a:lnTo>
                    <a:pt x="222862" y="10612"/>
                  </a:lnTo>
                  <a:lnTo>
                    <a:pt x="184393" y="23879"/>
                  </a:lnTo>
                  <a:lnTo>
                    <a:pt x="148577" y="42456"/>
                  </a:lnTo>
                  <a:lnTo>
                    <a:pt x="115911" y="65781"/>
                  </a:lnTo>
                  <a:lnTo>
                    <a:pt x="86893" y="93310"/>
                  </a:lnTo>
                  <a:lnTo>
                    <a:pt x="61523" y="125034"/>
                  </a:lnTo>
                  <a:lnTo>
                    <a:pt x="39801" y="160947"/>
                  </a:lnTo>
                  <a:lnTo>
                    <a:pt x="22390" y="200754"/>
                  </a:lnTo>
                  <a:lnTo>
                    <a:pt x="9952" y="244092"/>
                  </a:lnTo>
                  <a:lnTo>
                    <a:pt x="2488" y="290961"/>
                  </a:lnTo>
                  <a:lnTo>
                    <a:pt x="0" y="341363"/>
                  </a:lnTo>
                  <a:lnTo>
                    <a:pt x="2488" y="391832"/>
                  </a:lnTo>
                  <a:lnTo>
                    <a:pt x="9952" y="438867"/>
                  </a:lnTo>
                  <a:lnTo>
                    <a:pt x="22390" y="482473"/>
                  </a:lnTo>
                  <a:lnTo>
                    <a:pt x="39801" y="522655"/>
                  </a:lnTo>
                  <a:lnTo>
                    <a:pt x="61523" y="558911"/>
                  </a:lnTo>
                  <a:lnTo>
                    <a:pt x="86893" y="590751"/>
                  </a:lnTo>
                  <a:lnTo>
                    <a:pt x="115911" y="618169"/>
                  </a:lnTo>
                  <a:lnTo>
                    <a:pt x="148577" y="641159"/>
                  </a:lnTo>
                  <a:lnTo>
                    <a:pt x="184393" y="659345"/>
                  </a:lnTo>
                  <a:lnTo>
                    <a:pt x="222862" y="672334"/>
                  </a:lnTo>
                  <a:lnTo>
                    <a:pt x="263984" y="680128"/>
                  </a:lnTo>
                  <a:lnTo>
                    <a:pt x="307759" y="682726"/>
                  </a:lnTo>
                  <a:lnTo>
                    <a:pt x="351533" y="680128"/>
                  </a:lnTo>
                  <a:lnTo>
                    <a:pt x="392655" y="672334"/>
                  </a:lnTo>
                  <a:lnTo>
                    <a:pt x="431124" y="659345"/>
                  </a:lnTo>
                  <a:lnTo>
                    <a:pt x="466940" y="641159"/>
                  </a:lnTo>
                  <a:lnTo>
                    <a:pt x="499550" y="618169"/>
                  </a:lnTo>
                  <a:lnTo>
                    <a:pt x="528399" y="590751"/>
                  </a:lnTo>
                  <a:lnTo>
                    <a:pt x="553491" y="558911"/>
                  </a:lnTo>
                  <a:lnTo>
                    <a:pt x="565978" y="537692"/>
                  </a:lnTo>
                  <a:lnTo>
                    <a:pt x="307759" y="537692"/>
                  </a:lnTo>
                  <a:lnTo>
                    <a:pt x="280722" y="534596"/>
                  </a:lnTo>
                  <a:lnTo>
                    <a:pt x="234289" y="509831"/>
                  </a:lnTo>
                  <a:lnTo>
                    <a:pt x="199030" y="460426"/>
                  </a:lnTo>
                  <a:lnTo>
                    <a:pt x="180903" y="387023"/>
                  </a:lnTo>
                  <a:lnTo>
                    <a:pt x="178638" y="341363"/>
                  </a:lnTo>
                  <a:lnTo>
                    <a:pt x="180903" y="294994"/>
                  </a:lnTo>
                  <a:lnTo>
                    <a:pt x="187699" y="254927"/>
                  </a:lnTo>
                  <a:lnTo>
                    <a:pt x="214896" y="193674"/>
                  </a:lnTo>
                  <a:lnTo>
                    <a:pt x="256232" y="157195"/>
                  </a:lnTo>
                  <a:lnTo>
                    <a:pt x="307759" y="145033"/>
                  </a:lnTo>
                  <a:lnTo>
                    <a:pt x="565373" y="145033"/>
                  </a:lnTo>
                  <a:lnTo>
                    <a:pt x="553491" y="125034"/>
                  </a:lnTo>
                  <a:lnTo>
                    <a:pt x="528399" y="93310"/>
                  </a:lnTo>
                  <a:lnTo>
                    <a:pt x="499550" y="65781"/>
                  </a:lnTo>
                  <a:lnTo>
                    <a:pt x="466940" y="42456"/>
                  </a:lnTo>
                  <a:lnTo>
                    <a:pt x="431124" y="23879"/>
                  </a:lnTo>
                  <a:lnTo>
                    <a:pt x="392655" y="10612"/>
                  </a:lnTo>
                  <a:lnTo>
                    <a:pt x="351533" y="2652"/>
                  </a:lnTo>
                  <a:lnTo>
                    <a:pt x="307759" y="0"/>
                  </a:lnTo>
                  <a:close/>
                </a:path>
                <a:path w="1456054" h="1266825">
                  <a:moveTo>
                    <a:pt x="565373" y="145033"/>
                  </a:moveTo>
                  <a:lnTo>
                    <a:pt x="307759" y="145033"/>
                  </a:lnTo>
                  <a:lnTo>
                    <a:pt x="335503" y="148074"/>
                  </a:lnTo>
                  <a:lnTo>
                    <a:pt x="360372" y="157195"/>
                  </a:lnTo>
                  <a:lnTo>
                    <a:pt x="401497" y="193674"/>
                  </a:lnTo>
                  <a:lnTo>
                    <a:pt x="428021" y="254927"/>
                  </a:lnTo>
                  <a:lnTo>
                    <a:pt x="434655" y="294994"/>
                  </a:lnTo>
                  <a:lnTo>
                    <a:pt x="436867" y="341363"/>
                  </a:lnTo>
                  <a:lnTo>
                    <a:pt x="434655" y="387746"/>
                  </a:lnTo>
                  <a:lnTo>
                    <a:pt x="428021" y="427818"/>
                  </a:lnTo>
                  <a:lnTo>
                    <a:pt x="401497" y="489051"/>
                  </a:lnTo>
                  <a:lnTo>
                    <a:pt x="360372" y="525535"/>
                  </a:lnTo>
                  <a:lnTo>
                    <a:pt x="307759" y="537692"/>
                  </a:lnTo>
                  <a:lnTo>
                    <a:pt x="565978" y="537692"/>
                  </a:lnTo>
                  <a:lnTo>
                    <a:pt x="591848" y="482473"/>
                  </a:lnTo>
                  <a:lnTo>
                    <a:pt x="604008" y="438867"/>
                  </a:lnTo>
                  <a:lnTo>
                    <a:pt x="611306" y="391832"/>
                  </a:lnTo>
                  <a:lnTo>
                    <a:pt x="613740" y="341363"/>
                  </a:lnTo>
                  <a:lnTo>
                    <a:pt x="611306" y="290961"/>
                  </a:lnTo>
                  <a:lnTo>
                    <a:pt x="604008" y="244092"/>
                  </a:lnTo>
                  <a:lnTo>
                    <a:pt x="591848" y="200754"/>
                  </a:lnTo>
                  <a:lnTo>
                    <a:pt x="574827" y="160947"/>
                  </a:lnTo>
                  <a:lnTo>
                    <a:pt x="565373" y="145033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564938" y="2247900"/>
              <a:ext cx="5518150" cy="2438400"/>
            </a:xfrm>
            <a:custGeom>
              <a:avLst/>
              <a:gdLst/>
              <a:ahLst/>
              <a:cxnLst/>
              <a:rect l="l" t="t" r="r" b="b"/>
              <a:pathLst>
                <a:path w="5518150" h="2438400">
                  <a:moveTo>
                    <a:pt x="5337695" y="0"/>
                  </a:moveTo>
                  <a:lnTo>
                    <a:pt x="180047" y="0"/>
                  </a:lnTo>
                  <a:lnTo>
                    <a:pt x="132182" y="6431"/>
                  </a:lnTo>
                  <a:lnTo>
                    <a:pt x="89172" y="24580"/>
                  </a:lnTo>
                  <a:lnTo>
                    <a:pt x="52733" y="52731"/>
                  </a:lnTo>
                  <a:lnTo>
                    <a:pt x="24581" y="89169"/>
                  </a:lnTo>
                  <a:lnTo>
                    <a:pt x="6431" y="132175"/>
                  </a:lnTo>
                  <a:lnTo>
                    <a:pt x="0" y="180035"/>
                  </a:lnTo>
                  <a:lnTo>
                    <a:pt x="0" y="2258364"/>
                  </a:lnTo>
                  <a:lnTo>
                    <a:pt x="6431" y="2306224"/>
                  </a:lnTo>
                  <a:lnTo>
                    <a:pt x="24581" y="2349230"/>
                  </a:lnTo>
                  <a:lnTo>
                    <a:pt x="52733" y="2385668"/>
                  </a:lnTo>
                  <a:lnTo>
                    <a:pt x="89172" y="2413819"/>
                  </a:lnTo>
                  <a:lnTo>
                    <a:pt x="132182" y="2431968"/>
                  </a:lnTo>
                  <a:lnTo>
                    <a:pt x="180047" y="2438400"/>
                  </a:lnTo>
                  <a:lnTo>
                    <a:pt x="5337695" y="2438400"/>
                  </a:lnTo>
                  <a:lnTo>
                    <a:pt x="5385555" y="2431968"/>
                  </a:lnTo>
                  <a:lnTo>
                    <a:pt x="5428561" y="2413819"/>
                  </a:lnTo>
                  <a:lnTo>
                    <a:pt x="5464998" y="2385668"/>
                  </a:lnTo>
                  <a:lnTo>
                    <a:pt x="5493150" y="2349230"/>
                  </a:lnTo>
                  <a:lnTo>
                    <a:pt x="5511299" y="2306224"/>
                  </a:lnTo>
                  <a:lnTo>
                    <a:pt x="5517730" y="2258364"/>
                  </a:lnTo>
                  <a:lnTo>
                    <a:pt x="5517730" y="180035"/>
                  </a:lnTo>
                  <a:lnTo>
                    <a:pt x="5511299" y="132175"/>
                  </a:lnTo>
                  <a:lnTo>
                    <a:pt x="5493150" y="89169"/>
                  </a:lnTo>
                  <a:lnTo>
                    <a:pt x="5464998" y="52731"/>
                  </a:lnTo>
                  <a:lnTo>
                    <a:pt x="5428561" y="24580"/>
                  </a:lnTo>
                  <a:lnTo>
                    <a:pt x="5385555" y="6431"/>
                  </a:lnTo>
                  <a:lnTo>
                    <a:pt x="5337695" y="0"/>
                  </a:lnTo>
                  <a:close/>
                </a:path>
              </a:pathLst>
            </a:custGeom>
            <a:solidFill>
              <a:srgbClr val="393939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793542" y="2429810"/>
            <a:ext cx="5078730" cy="2012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620"/>
              </a:lnSpc>
              <a:spcBef>
                <a:spcPts val="100"/>
              </a:spcBef>
            </a:pPr>
            <a:r>
              <a:rPr sz="2200" spc="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Corresponde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al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2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peso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6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9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un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4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corte.</a:t>
            </a:r>
            <a:endParaRPr sz="2200" dirty="0">
              <a:latin typeface="Montserrat" pitchFamily="2" charset="0"/>
              <a:cs typeface="Verdana"/>
            </a:endParaRPr>
          </a:p>
          <a:p>
            <a:pPr marL="12700" marR="5080">
              <a:lnSpc>
                <a:spcPts val="2600"/>
              </a:lnSpc>
              <a:spcBef>
                <a:spcPts val="100"/>
              </a:spcBef>
            </a:pPr>
            <a:r>
              <a:rPr sz="2200" spc="6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</a:t>
            </a:r>
            <a:r>
              <a:rPr sz="2200" spc="-7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s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8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</a:t>
            </a:r>
            <a:r>
              <a:rPr sz="2200" spc="4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i</a:t>
            </a:r>
            <a:r>
              <a:rPr sz="2200" spc="-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-33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,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1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p</a:t>
            </a:r>
            <a:r>
              <a:rPr sz="2200" spc="-2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</a:t>
            </a:r>
            <a:r>
              <a:rPr sz="2200" spc="-16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-2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calcular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nota  </a:t>
            </a:r>
            <a:r>
              <a:rPr sz="2200" spc="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deﬁniti</a:t>
            </a:r>
            <a:r>
              <a:rPr sz="2200" spc="-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v</a:t>
            </a:r>
            <a:r>
              <a:rPr sz="2200" spc="-18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a,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4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cada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</a:t>
            </a:r>
            <a:r>
              <a:rPr sz="2200" spc="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</a:t>
            </a:r>
            <a:r>
              <a:rPr sz="2200" spc="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</a:t>
            </a:r>
            <a:r>
              <a:rPr sz="2200" spc="-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-9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4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esponde  </a:t>
            </a:r>
            <a:r>
              <a:rPr sz="2200" spc="9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un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4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po</a:t>
            </a:r>
            <a:r>
              <a:rPr sz="2200" spc="-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5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entaje.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4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suma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</a:t>
            </a:r>
            <a:r>
              <a:rPr sz="2200" spc="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otal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6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los  </a:t>
            </a:r>
            <a:r>
              <a:rPr sz="2200" spc="4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po</a:t>
            </a:r>
            <a:r>
              <a:rPr sz="2200" spc="-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entajes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6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los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</a:t>
            </a:r>
            <a:r>
              <a:rPr sz="2200" spc="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</a:t>
            </a:r>
            <a:r>
              <a:rPr sz="2200" spc="-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es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6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debe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dar  </a:t>
            </a:r>
            <a:r>
              <a:rPr sz="2200" b="1" spc="10" dirty="0">
                <a:solidFill>
                  <a:srgbClr val="393939"/>
                </a:solidFill>
                <a:latin typeface="Montserrat" pitchFamily="2" charset="0"/>
                <a:cs typeface="Trebuchet MS"/>
              </a:rPr>
              <a:t>100%</a:t>
            </a:r>
            <a:r>
              <a:rPr sz="2200" spc="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.</a:t>
            </a:r>
            <a:endParaRPr sz="2200" dirty="0">
              <a:latin typeface="Montserrat" pitchFamily="2" charset="0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1848" y="1105743"/>
            <a:ext cx="660527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105" dirty="0">
                <a:latin typeface="Montserrat" pitchFamily="2" charset="0"/>
              </a:rPr>
              <a:t>P</a:t>
            </a:r>
            <a:r>
              <a:rPr spc="-409" dirty="0">
                <a:latin typeface="Montserrat" pitchFamily="2" charset="0"/>
              </a:rPr>
              <a:t>r</a:t>
            </a:r>
            <a:r>
              <a:rPr spc="-170" dirty="0">
                <a:latin typeface="Montserrat" pitchFamily="2" charset="0"/>
              </a:rPr>
              <a:t>om</a:t>
            </a:r>
            <a:r>
              <a:rPr spc="-190" dirty="0">
                <a:latin typeface="Montserrat" pitchFamily="2" charset="0"/>
              </a:rPr>
              <a:t>edi</a:t>
            </a:r>
            <a:r>
              <a:rPr spc="-105" dirty="0">
                <a:latin typeface="Montserrat" pitchFamily="2" charset="0"/>
              </a:rPr>
              <a:t>o</a:t>
            </a:r>
            <a:r>
              <a:rPr spc="-455" dirty="0">
                <a:latin typeface="Montserrat" pitchFamily="2" charset="0"/>
              </a:rPr>
              <a:t> </a:t>
            </a:r>
            <a:r>
              <a:rPr spc="-215" dirty="0">
                <a:latin typeface="Montserrat" pitchFamily="2" charset="0"/>
              </a:rPr>
              <a:t>se</a:t>
            </a:r>
            <a:r>
              <a:rPr spc="-254" dirty="0">
                <a:latin typeface="Montserrat" pitchFamily="2" charset="0"/>
              </a:rPr>
              <a:t>m</a:t>
            </a:r>
            <a:r>
              <a:rPr spc="-229" dirty="0">
                <a:latin typeface="Montserrat" pitchFamily="2" charset="0"/>
              </a:rPr>
              <a:t>est</a:t>
            </a:r>
            <a:r>
              <a:rPr spc="-550" dirty="0">
                <a:latin typeface="Montserrat" pitchFamily="2" charset="0"/>
              </a:rPr>
              <a:t>r</a:t>
            </a:r>
            <a:r>
              <a:rPr spc="-275" dirty="0">
                <a:latin typeface="Montserrat" pitchFamily="2" charset="0"/>
              </a:rPr>
              <a:t>al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834443" y="2247900"/>
            <a:ext cx="8248650" cy="2438400"/>
            <a:chOff x="1834443" y="2247900"/>
            <a:chExt cx="8248650" cy="2438400"/>
          </a:xfrm>
        </p:grpSpPr>
        <p:sp>
          <p:nvSpPr>
            <p:cNvPr id="4" name="object 4"/>
            <p:cNvSpPr/>
            <p:nvPr/>
          </p:nvSpPr>
          <p:spPr>
            <a:xfrm>
              <a:off x="1834443" y="2362200"/>
              <a:ext cx="2209800" cy="2209800"/>
            </a:xfrm>
            <a:custGeom>
              <a:avLst/>
              <a:gdLst/>
              <a:ahLst/>
              <a:cxnLst/>
              <a:rect l="l" t="t" r="r" b="b"/>
              <a:pathLst>
                <a:path w="2209800" h="2209800">
                  <a:moveTo>
                    <a:pt x="1104900" y="0"/>
                  </a:moveTo>
                  <a:lnTo>
                    <a:pt x="1056971" y="1020"/>
                  </a:lnTo>
                  <a:lnTo>
                    <a:pt x="1009564" y="4055"/>
                  </a:lnTo>
                  <a:lnTo>
                    <a:pt x="962720" y="9062"/>
                  </a:lnTo>
                  <a:lnTo>
                    <a:pt x="916481" y="16001"/>
                  </a:lnTo>
                  <a:lnTo>
                    <a:pt x="870887" y="24829"/>
                  </a:lnTo>
                  <a:lnTo>
                    <a:pt x="825981" y="35505"/>
                  </a:lnTo>
                  <a:lnTo>
                    <a:pt x="781804" y="47988"/>
                  </a:lnTo>
                  <a:lnTo>
                    <a:pt x="738397" y="62236"/>
                  </a:lnTo>
                  <a:lnTo>
                    <a:pt x="695802" y="78208"/>
                  </a:lnTo>
                  <a:lnTo>
                    <a:pt x="654060" y="95862"/>
                  </a:lnTo>
                  <a:lnTo>
                    <a:pt x="613212" y="115158"/>
                  </a:lnTo>
                  <a:lnTo>
                    <a:pt x="573301" y="136052"/>
                  </a:lnTo>
                  <a:lnTo>
                    <a:pt x="534367" y="158505"/>
                  </a:lnTo>
                  <a:lnTo>
                    <a:pt x="496453" y="182474"/>
                  </a:lnTo>
                  <a:lnTo>
                    <a:pt x="459599" y="207918"/>
                  </a:lnTo>
                  <a:lnTo>
                    <a:pt x="423846" y="234796"/>
                  </a:lnTo>
                  <a:lnTo>
                    <a:pt x="389238" y="263066"/>
                  </a:lnTo>
                  <a:lnTo>
                    <a:pt x="355814" y="292686"/>
                  </a:lnTo>
                  <a:lnTo>
                    <a:pt x="323616" y="323616"/>
                  </a:lnTo>
                  <a:lnTo>
                    <a:pt x="292686" y="355814"/>
                  </a:lnTo>
                  <a:lnTo>
                    <a:pt x="263066" y="389238"/>
                  </a:lnTo>
                  <a:lnTo>
                    <a:pt x="234796" y="423846"/>
                  </a:lnTo>
                  <a:lnTo>
                    <a:pt x="207918" y="459599"/>
                  </a:lnTo>
                  <a:lnTo>
                    <a:pt x="182474" y="496453"/>
                  </a:lnTo>
                  <a:lnTo>
                    <a:pt x="158505" y="534367"/>
                  </a:lnTo>
                  <a:lnTo>
                    <a:pt x="136052" y="573301"/>
                  </a:lnTo>
                  <a:lnTo>
                    <a:pt x="115158" y="613212"/>
                  </a:lnTo>
                  <a:lnTo>
                    <a:pt x="95862" y="654060"/>
                  </a:lnTo>
                  <a:lnTo>
                    <a:pt x="78208" y="695802"/>
                  </a:lnTo>
                  <a:lnTo>
                    <a:pt x="62236" y="738397"/>
                  </a:lnTo>
                  <a:lnTo>
                    <a:pt x="47988" y="781804"/>
                  </a:lnTo>
                  <a:lnTo>
                    <a:pt x="35505" y="825981"/>
                  </a:lnTo>
                  <a:lnTo>
                    <a:pt x="24829" y="870887"/>
                  </a:lnTo>
                  <a:lnTo>
                    <a:pt x="16001" y="916481"/>
                  </a:lnTo>
                  <a:lnTo>
                    <a:pt x="9062" y="962720"/>
                  </a:lnTo>
                  <a:lnTo>
                    <a:pt x="4055" y="1009564"/>
                  </a:lnTo>
                  <a:lnTo>
                    <a:pt x="1020" y="1056971"/>
                  </a:lnTo>
                  <a:lnTo>
                    <a:pt x="0" y="1104900"/>
                  </a:lnTo>
                  <a:lnTo>
                    <a:pt x="1020" y="1152828"/>
                  </a:lnTo>
                  <a:lnTo>
                    <a:pt x="4055" y="1200235"/>
                  </a:lnTo>
                  <a:lnTo>
                    <a:pt x="9062" y="1247079"/>
                  </a:lnTo>
                  <a:lnTo>
                    <a:pt x="16001" y="1293318"/>
                  </a:lnTo>
                  <a:lnTo>
                    <a:pt x="24829" y="1338912"/>
                  </a:lnTo>
                  <a:lnTo>
                    <a:pt x="35505" y="1383818"/>
                  </a:lnTo>
                  <a:lnTo>
                    <a:pt x="47988" y="1427995"/>
                  </a:lnTo>
                  <a:lnTo>
                    <a:pt x="62236" y="1471402"/>
                  </a:lnTo>
                  <a:lnTo>
                    <a:pt x="78208" y="1513997"/>
                  </a:lnTo>
                  <a:lnTo>
                    <a:pt x="95862" y="1555739"/>
                  </a:lnTo>
                  <a:lnTo>
                    <a:pt x="115158" y="1596587"/>
                  </a:lnTo>
                  <a:lnTo>
                    <a:pt x="136052" y="1636498"/>
                  </a:lnTo>
                  <a:lnTo>
                    <a:pt x="158505" y="1675432"/>
                  </a:lnTo>
                  <a:lnTo>
                    <a:pt x="182474" y="1713346"/>
                  </a:lnTo>
                  <a:lnTo>
                    <a:pt x="207918" y="1750200"/>
                  </a:lnTo>
                  <a:lnTo>
                    <a:pt x="234796" y="1785953"/>
                  </a:lnTo>
                  <a:lnTo>
                    <a:pt x="263066" y="1820561"/>
                  </a:lnTo>
                  <a:lnTo>
                    <a:pt x="292686" y="1853985"/>
                  </a:lnTo>
                  <a:lnTo>
                    <a:pt x="323616" y="1886183"/>
                  </a:lnTo>
                  <a:lnTo>
                    <a:pt x="355814" y="1917113"/>
                  </a:lnTo>
                  <a:lnTo>
                    <a:pt x="389238" y="1946733"/>
                  </a:lnTo>
                  <a:lnTo>
                    <a:pt x="423846" y="1975003"/>
                  </a:lnTo>
                  <a:lnTo>
                    <a:pt x="459599" y="2001881"/>
                  </a:lnTo>
                  <a:lnTo>
                    <a:pt x="496453" y="2027325"/>
                  </a:lnTo>
                  <a:lnTo>
                    <a:pt x="534367" y="2051294"/>
                  </a:lnTo>
                  <a:lnTo>
                    <a:pt x="573301" y="2073747"/>
                  </a:lnTo>
                  <a:lnTo>
                    <a:pt x="613212" y="2094641"/>
                  </a:lnTo>
                  <a:lnTo>
                    <a:pt x="654060" y="2113937"/>
                  </a:lnTo>
                  <a:lnTo>
                    <a:pt x="695802" y="2131591"/>
                  </a:lnTo>
                  <a:lnTo>
                    <a:pt x="738397" y="2147563"/>
                  </a:lnTo>
                  <a:lnTo>
                    <a:pt x="781804" y="2161811"/>
                  </a:lnTo>
                  <a:lnTo>
                    <a:pt x="825981" y="2174294"/>
                  </a:lnTo>
                  <a:lnTo>
                    <a:pt x="870887" y="2184970"/>
                  </a:lnTo>
                  <a:lnTo>
                    <a:pt x="916481" y="2193798"/>
                  </a:lnTo>
                  <a:lnTo>
                    <a:pt x="962720" y="2200737"/>
                  </a:lnTo>
                  <a:lnTo>
                    <a:pt x="1009564" y="2205744"/>
                  </a:lnTo>
                  <a:lnTo>
                    <a:pt x="1056971" y="2208779"/>
                  </a:lnTo>
                  <a:lnTo>
                    <a:pt x="1104900" y="2209800"/>
                  </a:lnTo>
                  <a:lnTo>
                    <a:pt x="1152828" y="2208779"/>
                  </a:lnTo>
                  <a:lnTo>
                    <a:pt x="1200235" y="2205744"/>
                  </a:lnTo>
                  <a:lnTo>
                    <a:pt x="1247079" y="2200737"/>
                  </a:lnTo>
                  <a:lnTo>
                    <a:pt x="1293318" y="2193798"/>
                  </a:lnTo>
                  <a:lnTo>
                    <a:pt x="1338912" y="2184970"/>
                  </a:lnTo>
                  <a:lnTo>
                    <a:pt x="1383818" y="2174294"/>
                  </a:lnTo>
                  <a:lnTo>
                    <a:pt x="1427995" y="2161811"/>
                  </a:lnTo>
                  <a:lnTo>
                    <a:pt x="1471402" y="2147563"/>
                  </a:lnTo>
                  <a:lnTo>
                    <a:pt x="1513997" y="2131591"/>
                  </a:lnTo>
                  <a:lnTo>
                    <a:pt x="1555739" y="2113937"/>
                  </a:lnTo>
                  <a:lnTo>
                    <a:pt x="1596587" y="2094641"/>
                  </a:lnTo>
                  <a:lnTo>
                    <a:pt x="1636498" y="2073747"/>
                  </a:lnTo>
                  <a:lnTo>
                    <a:pt x="1675432" y="2051294"/>
                  </a:lnTo>
                  <a:lnTo>
                    <a:pt x="1713346" y="2027325"/>
                  </a:lnTo>
                  <a:lnTo>
                    <a:pt x="1750200" y="2001881"/>
                  </a:lnTo>
                  <a:lnTo>
                    <a:pt x="1785953" y="1975003"/>
                  </a:lnTo>
                  <a:lnTo>
                    <a:pt x="1820561" y="1946733"/>
                  </a:lnTo>
                  <a:lnTo>
                    <a:pt x="1853985" y="1917113"/>
                  </a:lnTo>
                  <a:lnTo>
                    <a:pt x="1886183" y="1886183"/>
                  </a:lnTo>
                  <a:lnTo>
                    <a:pt x="1917113" y="1853985"/>
                  </a:lnTo>
                  <a:lnTo>
                    <a:pt x="1946733" y="1820561"/>
                  </a:lnTo>
                  <a:lnTo>
                    <a:pt x="1975003" y="1785953"/>
                  </a:lnTo>
                  <a:lnTo>
                    <a:pt x="2001881" y="1750200"/>
                  </a:lnTo>
                  <a:lnTo>
                    <a:pt x="2027325" y="1713346"/>
                  </a:lnTo>
                  <a:lnTo>
                    <a:pt x="2051294" y="1675432"/>
                  </a:lnTo>
                  <a:lnTo>
                    <a:pt x="2073747" y="1636498"/>
                  </a:lnTo>
                  <a:lnTo>
                    <a:pt x="2094641" y="1596587"/>
                  </a:lnTo>
                  <a:lnTo>
                    <a:pt x="2113937" y="1555739"/>
                  </a:lnTo>
                  <a:lnTo>
                    <a:pt x="2131591" y="1513997"/>
                  </a:lnTo>
                  <a:lnTo>
                    <a:pt x="2147563" y="1471402"/>
                  </a:lnTo>
                  <a:lnTo>
                    <a:pt x="2161811" y="1427995"/>
                  </a:lnTo>
                  <a:lnTo>
                    <a:pt x="2174294" y="1383818"/>
                  </a:lnTo>
                  <a:lnTo>
                    <a:pt x="2184970" y="1338912"/>
                  </a:lnTo>
                  <a:lnTo>
                    <a:pt x="2193798" y="1293318"/>
                  </a:lnTo>
                  <a:lnTo>
                    <a:pt x="2200737" y="1247079"/>
                  </a:lnTo>
                  <a:lnTo>
                    <a:pt x="2205744" y="1200235"/>
                  </a:lnTo>
                  <a:lnTo>
                    <a:pt x="2208779" y="1152828"/>
                  </a:lnTo>
                  <a:lnTo>
                    <a:pt x="2209800" y="1104900"/>
                  </a:lnTo>
                  <a:lnTo>
                    <a:pt x="2208779" y="1056971"/>
                  </a:lnTo>
                  <a:lnTo>
                    <a:pt x="2205744" y="1009564"/>
                  </a:lnTo>
                  <a:lnTo>
                    <a:pt x="2200737" y="962720"/>
                  </a:lnTo>
                  <a:lnTo>
                    <a:pt x="2193798" y="916481"/>
                  </a:lnTo>
                  <a:lnTo>
                    <a:pt x="2184970" y="870887"/>
                  </a:lnTo>
                  <a:lnTo>
                    <a:pt x="2174294" y="825981"/>
                  </a:lnTo>
                  <a:lnTo>
                    <a:pt x="2161811" y="781804"/>
                  </a:lnTo>
                  <a:lnTo>
                    <a:pt x="2147563" y="738397"/>
                  </a:lnTo>
                  <a:lnTo>
                    <a:pt x="2131591" y="695802"/>
                  </a:lnTo>
                  <a:lnTo>
                    <a:pt x="2113937" y="654060"/>
                  </a:lnTo>
                  <a:lnTo>
                    <a:pt x="2094641" y="613212"/>
                  </a:lnTo>
                  <a:lnTo>
                    <a:pt x="2073747" y="573301"/>
                  </a:lnTo>
                  <a:lnTo>
                    <a:pt x="2051294" y="534367"/>
                  </a:lnTo>
                  <a:lnTo>
                    <a:pt x="2027325" y="496453"/>
                  </a:lnTo>
                  <a:lnTo>
                    <a:pt x="2001881" y="459599"/>
                  </a:lnTo>
                  <a:lnTo>
                    <a:pt x="1975003" y="423846"/>
                  </a:lnTo>
                  <a:lnTo>
                    <a:pt x="1946733" y="389238"/>
                  </a:lnTo>
                  <a:lnTo>
                    <a:pt x="1917113" y="355814"/>
                  </a:lnTo>
                  <a:lnTo>
                    <a:pt x="1886183" y="323616"/>
                  </a:lnTo>
                  <a:lnTo>
                    <a:pt x="1853985" y="292686"/>
                  </a:lnTo>
                  <a:lnTo>
                    <a:pt x="1820561" y="263066"/>
                  </a:lnTo>
                  <a:lnTo>
                    <a:pt x="1785953" y="234796"/>
                  </a:lnTo>
                  <a:lnTo>
                    <a:pt x="1750200" y="207918"/>
                  </a:lnTo>
                  <a:lnTo>
                    <a:pt x="1713346" y="182474"/>
                  </a:lnTo>
                  <a:lnTo>
                    <a:pt x="1675432" y="158505"/>
                  </a:lnTo>
                  <a:lnTo>
                    <a:pt x="1636498" y="136052"/>
                  </a:lnTo>
                  <a:lnTo>
                    <a:pt x="1596587" y="115158"/>
                  </a:lnTo>
                  <a:lnTo>
                    <a:pt x="1555739" y="95862"/>
                  </a:lnTo>
                  <a:lnTo>
                    <a:pt x="1513997" y="78208"/>
                  </a:lnTo>
                  <a:lnTo>
                    <a:pt x="1471402" y="62236"/>
                  </a:lnTo>
                  <a:lnTo>
                    <a:pt x="1427995" y="47988"/>
                  </a:lnTo>
                  <a:lnTo>
                    <a:pt x="1383818" y="35505"/>
                  </a:lnTo>
                  <a:lnTo>
                    <a:pt x="1338912" y="24829"/>
                  </a:lnTo>
                  <a:lnTo>
                    <a:pt x="1293318" y="16001"/>
                  </a:lnTo>
                  <a:lnTo>
                    <a:pt x="1247079" y="9062"/>
                  </a:lnTo>
                  <a:lnTo>
                    <a:pt x="1200235" y="4055"/>
                  </a:lnTo>
                  <a:lnTo>
                    <a:pt x="1152828" y="1020"/>
                  </a:lnTo>
                  <a:lnTo>
                    <a:pt x="110490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317546" y="2809303"/>
              <a:ext cx="1320165" cy="1315720"/>
            </a:xfrm>
            <a:custGeom>
              <a:avLst/>
              <a:gdLst/>
              <a:ahLst/>
              <a:cxnLst/>
              <a:rect l="l" t="t" r="r" b="b"/>
              <a:pathLst>
                <a:path w="1320164" h="1315720">
                  <a:moveTo>
                    <a:pt x="575284" y="630415"/>
                  </a:moveTo>
                  <a:lnTo>
                    <a:pt x="572033" y="614311"/>
                  </a:lnTo>
                  <a:lnTo>
                    <a:pt x="563181" y="601167"/>
                  </a:lnTo>
                  <a:lnTo>
                    <a:pt x="550024" y="592315"/>
                  </a:lnTo>
                  <a:lnTo>
                    <a:pt x="533920" y="589064"/>
                  </a:lnTo>
                  <a:lnTo>
                    <a:pt x="451205" y="589064"/>
                  </a:lnTo>
                  <a:lnTo>
                    <a:pt x="435114" y="592315"/>
                  </a:lnTo>
                  <a:lnTo>
                    <a:pt x="421957" y="601167"/>
                  </a:lnTo>
                  <a:lnTo>
                    <a:pt x="413092" y="614311"/>
                  </a:lnTo>
                  <a:lnTo>
                    <a:pt x="409841" y="630415"/>
                  </a:lnTo>
                  <a:lnTo>
                    <a:pt x="413092" y="646506"/>
                  </a:lnTo>
                  <a:lnTo>
                    <a:pt x="421957" y="659663"/>
                  </a:lnTo>
                  <a:lnTo>
                    <a:pt x="435114" y="668528"/>
                  </a:lnTo>
                  <a:lnTo>
                    <a:pt x="451205" y="671779"/>
                  </a:lnTo>
                  <a:lnTo>
                    <a:pt x="533920" y="671779"/>
                  </a:lnTo>
                  <a:lnTo>
                    <a:pt x="550024" y="668528"/>
                  </a:lnTo>
                  <a:lnTo>
                    <a:pt x="563181" y="659663"/>
                  </a:lnTo>
                  <a:lnTo>
                    <a:pt x="572033" y="646506"/>
                  </a:lnTo>
                  <a:lnTo>
                    <a:pt x="575284" y="630415"/>
                  </a:lnTo>
                  <a:close/>
                </a:path>
                <a:path w="1320164" h="1315720">
                  <a:moveTo>
                    <a:pt x="823442" y="630415"/>
                  </a:moveTo>
                  <a:lnTo>
                    <a:pt x="820191" y="614311"/>
                  </a:lnTo>
                  <a:lnTo>
                    <a:pt x="811339" y="601167"/>
                  </a:lnTo>
                  <a:lnTo>
                    <a:pt x="798195" y="592315"/>
                  </a:lnTo>
                  <a:lnTo>
                    <a:pt x="782091" y="589064"/>
                  </a:lnTo>
                  <a:lnTo>
                    <a:pt x="699363" y="589064"/>
                  </a:lnTo>
                  <a:lnTo>
                    <a:pt x="683272" y="592315"/>
                  </a:lnTo>
                  <a:lnTo>
                    <a:pt x="670115" y="601167"/>
                  </a:lnTo>
                  <a:lnTo>
                    <a:pt x="661250" y="614311"/>
                  </a:lnTo>
                  <a:lnTo>
                    <a:pt x="657999" y="630415"/>
                  </a:lnTo>
                  <a:lnTo>
                    <a:pt x="661250" y="646506"/>
                  </a:lnTo>
                  <a:lnTo>
                    <a:pt x="670115" y="659663"/>
                  </a:lnTo>
                  <a:lnTo>
                    <a:pt x="683272" y="668528"/>
                  </a:lnTo>
                  <a:lnTo>
                    <a:pt x="699363" y="671779"/>
                  </a:lnTo>
                  <a:lnTo>
                    <a:pt x="782091" y="671779"/>
                  </a:lnTo>
                  <a:lnTo>
                    <a:pt x="798195" y="668528"/>
                  </a:lnTo>
                  <a:lnTo>
                    <a:pt x="811339" y="659663"/>
                  </a:lnTo>
                  <a:lnTo>
                    <a:pt x="820191" y="646506"/>
                  </a:lnTo>
                  <a:lnTo>
                    <a:pt x="823442" y="630415"/>
                  </a:lnTo>
                  <a:close/>
                </a:path>
                <a:path w="1320164" h="1315720">
                  <a:moveTo>
                    <a:pt x="1071613" y="630415"/>
                  </a:moveTo>
                  <a:lnTo>
                    <a:pt x="1068362" y="614311"/>
                  </a:lnTo>
                  <a:lnTo>
                    <a:pt x="1059497" y="601167"/>
                  </a:lnTo>
                  <a:lnTo>
                    <a:pt x="1046353" y="592315"/>
                  </a:lnTo>
                  <a:lnTo>
                    <a:pt x="1030249" y="589064"/>
                  </a:lnTo>
                  <a:lnTo>
                    <a:pt x="947521" y="589064"/>
                  </a:lnTo>
                  <a:lnTo>
                    <a:pt x="931430" y="592315"/>
                  </a:lnTo>
                  <a:lnTo>
                    <a:pt x="918286" y="601167"/>
                  </a:lnTo>
                  <a:lnTo>
                    <a:pt x="909421" y="614311"/>
                  </a:lnTo>
                  <a:lnTo>
                    <a:pt x="906170" y="630415"/>
                  </a:lnTo>
                  <a:lnTo>
                    <a:pt x="909421" y="646506"/>
                  </a:lnTo>
                  <a:lnTo>
                    <a:pt x="918286" y="659663"/>
                  </a:lnTo>
                  <a:lnTo>
                    <a:pt x="931430" y="668528"/>
                  </a:lnTo>
                  <a:lnTo>
                    <a:pt x="947521" y="671779"/>
                  </a:lnTo>
                  <a:lnTo>
                    <a:pt x="1030249" y="671779"/>
                  </a:lnTo>
                  <a:lnTo>
                    <a:pt x="1046353" y="668528"/>
                  </a:lnTo>
                  <a:lnTo>
                    <a:pt x="1059497" y="659663"/>
                  </a:lnTo>
                  <a:lnTo>
                    <a:pt x="1068362" y="646506"/>
                  </a:lnTo>
                  <a:lnTo>
                    <a:pt x="1071613" y="630415"/>
                  </a:lnTo>
                  <a:close/>
                </a:path>
                <a:path w="1320164" h="1315720">
                  <a:moveTo>
                    <a:pt x="1305013" y="1260500"/>
                  </a:moveTo>
                  <a:lnTo>
                    <a:pt x="1300683" y="1239024"/>
                  </a:lnTo>
                  <a:lnTo>
                    <a:pt x="1288859" y="1221498"/>
                  </a:lnTo>
                  <a:lnTo>
                    <a:pt x="1271333" y="1209675"/>
                  </a:lnTo>
                  <a:lnTo>
                    <a:pt x="1249870" y="1205344"/>
                  </a:lnTo>
                  <a:lnTo>
                    <a:pt x="110299" y="1205344"/>
                  </a:lnTo>
                  <a:lnTo>
                    <a:pt x="110299" y="55143"/>
                  </a:lnTo>
                  <a:lnTo>
                    <a:pt x="105968" y="33680"/>
                  </a:lnTo>
                  <a:lnTo>
                    <a:pt x="94145" y="16154"/>
                  </a:lnTo>
                  <a:lnTo>
                    <a:pt x="76619" y="4330"/>
                  </a:lnTo>
                  <a:lnTo>
                    <a:pt x="55156" y="0"/>
                  </a:lnTo>
                  <a:lnTo>
                    <a:pt x="33693" y="4330"/>
                  </a:lnTo>
                  <a:lnTo>
                    <a:pt x="16154" y="16154"/>
                  </a:lnTo>
                  <a:lnTo>
                    <a:pt x="4343" y="33680"/>
                  </a:lnTo>
                  <a:lnTo>
                    <a:pt x="0" y="55143"/>
                  </a:lnTo>
                  <a:lnTo>
                    <a:pt x="0" y="1315643"/>
                  </a:lnTo>
                  <a:lnTo>
                    <a:pt x="1249870" y="1315643"/>
                  </a:lnTo>
                  <a:lnTo>
                    <a:pt x="1271333" y="1311313"/>
                  </a:lnTo>
                  <a:lnTo>
                    <a:pt x="1288859" y="1299489"/>
                  </a:lnTo>
                  <a:lnTo>
                    <a:pt x="1300683" y="1281963"/>
                  </a:lnTo>
                  <a:lnTo>
                    <a:pt x="1305013" y="1260500"/>
                  </a:lnTo>
                  <a:close/>
                </a:path>
                <a:path w="1320164" h="1315720">
                  <a:moveTo>
                    <a:pt x="1319771" y="630415"/>
                  </a:moveTo>
                  <a:lnTo>
                    <a:pt x="1316520" y="614311"/>
                  </a:lnTo>
                  <a:lnTo>
                    <a:pt x="1307668" y="601167"/>
                  </a:lnTo>
                  <a:lnTo>
                    <a:pt x="1294511" y="592315"/>
                  </a:lnTo>
                  <a:lnTo>
                    <a:pt x="1278407" y="589064"/>
                  </a:lnTo>
                  <a:lnTo>
                    <a:pt x="1195692" y="589064"/>
                  </a:lnTo>
                  <a:lnTo>
                    <a:pt x="1189596" y="590296"/>
                  </a:lnTo>
                  <a:lnTo>
                    <a:pt x="1185481" y="576580"/>
                  </a:lnTo>
                  <a:lnTo>
                    <a:pt x="1163345" y="509612"/>
                  </a:lnTo>
                  <a:lnTo>
                    <a:pt x="1140447" y="446747"/>
                  </a:lnTo>
                  <a:lnTo>
                    <a:pt x="1116761" y="387972"/>
                  </a:lnTo>
                  <a:lnTo>
                    <a:pt x="1092301" y="333311"/>
                  </a:lnTo>
                  <a:lnTo>
                    <a:pt x="1067079" y="282778"/>
                  </a:lnTo>
                  <a:lnTo>
                    <a:pt x="1041107" y="236359"/>
                  </a:lnTo>
                  <a:lnTo>
                    <a:pt x="1014387" y="194068"/>
                  </a:lnTo>
                  <a:lnTo>
                    <a:pt x="986904" y="155917"/>
                  </a:lnTo>
                  <a:lnTo>
                    <a:pt x="958697" y="121920"/>
                  </a:lnTo>
                  <a:lnTo>
                    <a:pt x="929754" y="92087"/>
                  </a:lnTo>
                  <a:lnTo>
                    <a:pt x="900074" y="66408"/>
                  </a:lnTo>
                  <a:lnTo>
                    <a:pt x="838581" y="27571"/>
                  </a:lnTo>
                  <a:lnTo>
                    <a:pt x="774242" y="5486"/>
                  </a:lnTo>
                  <a:lnTo>
                    <a:pt x="706958" y="393"/>
                  </a:lnTo>
                  <a:lnTo>
                    <a:pt x="673633" y="4737"/>
                  </a:lnTo>
                  <a:lnTo>
                    <a:pt x="609231" y="27508"/>
                  </a:lnTo>
                  <a:lnTo>
                    <a:pt x="547852" y="68999"/>
                  </a:lnTo>
                  <a:lnTo>
                    <a:pt x="518325" y="96748"/>
                  </a:lnTo>
                  <a:lnTo>
                    <a:pt x="489559" y="129146"/>
                  </a:lnTo>
                  <a:lnTo>
                    <a:pt x="461594" y="166204"/>
                  </a:lnTo>
                  <a:lnTo>
                    <a:pt x="434403" y="207899"/>
                  </a:lnTo>
                  <a:lnTo>
                    <a:pt x="408025" y="254215"/>
                  </a:lnTo>
                  <a:lnTo>
                    <a:pt x="382435" y="305181"/>
                  </a:lnTo>
                  <a:lnTo>
                    <a:pt x="357657" y="360743"/>
                  </a:lnTo>
                  <a:lnTo>
                    <a:pt x="333705" y="420928"/>
                  </a:lnTo>
                  <a:lnTo>
                    <a:pt x="310565" y="485724"/>
                  </a:lnTo>
                  <a:lnTo>
                    <a:pt x="288251" y="555104"/>
                  </a:lnTo>
                  <a:lnTo>
                    <a:pt x="278371" y="589064"/>
                  </a:lnTo>
                  <a:lnTo>
                    <a:pt x="203047" y="589064"/>
                  </a:lnTo>
                  <a:lnTo>
                    <a:pt x="186956" y="592315"/>
                  </a:lnTo>
                  <a:lnTo>
                    <a:pt x="173799" y="601167"/>
                  </a:lnTo>
                  <a:lnTo>
                    <a:pt x="164934" y="614311"/>
                  </a:lnTo>
                  <a:lnTo>
                    <a:pt x="161683" y="630415"/>
                  </a:lnTo>
                  <a:lnTo>
                    <a:pt x="164934" y="646506"/>
                  </a:lnTo>
                  <a:lnTo>
                    <a:pt x="173799" y="659663"/>
                  </a:lnTo>
                  <a:lnTo>
                    <a:pt x="186956" y="668528"/>
                  </a:lnTo>
                  <a:lnTo>
                    <a:pt x="203047" y="671779"/>
                  </a:lnTo>
                  <a:lnTo>
                    <a:pt x="255485" y="671779"/>
                  </a:lnTo>
                  <a:lnTo>
                    <a:pt x="248107" y="699757"/>
                  </a:lnTo>
                  <a:lnTo>
                    <a:pt x="231381" y="769124"/>
                  </a:lnTo>
                  <a:lnTo>
                    <a:pt x="216801" y="834986"/>
                  </a:lnTo>
                  <a:lnTo>
                    <a:pt x="204292" y="896200"/>
                  </a:lnTo>
                  <a:lnTo>
                    <a:pt x="193814" y="951623"/>
                  </a:lnTo>
                  <a:lnTo>
                    <a:pt x="185305" y="1000086"/>
                  </a:lnTo>
                  <a:lnTo>
                    <a:pt x="178701" y="1040460"/>
                  </a:lnTo>
                  <a:lnTo>
                    <a:pt x="169748" y="1101559"/>
                  </a:lnTo>
                  <a:lnTo>
                    <a:pt x="171284" y="1123403"/>
                  </a:lnTo>
                  <a:lnTo>
                    <a:pt x="180759" y="1142301"/>
                  </a:lnTo>
                  <a:lnTo>
                    <a:pt x="196621" y="1156258"/>
                  </a:lnTo>
                  <a:lnTo>
                    <a:pt x="217360" y="1163320"/>
                  </a:lnTo>
                  <a:lnTo>
                    <a:pt x="239191" y="1161783"/>
                  </a:lnTo>
                  <a:lnTo>
                    <a:pt x="258089" y="1152309"/>
                  </a:lnTo>
                  <a:lnTo>
                    <a:pt x="272059" y="1136446"/>
                  </a:lnTo>
                  <a:lnTo>
                    <a:pt x="279133" y="1115720"/>
                  </a:lnTo>
                  <a:lnTo>
                    <a:pt x="287375" y="1059992"/>
                  </a:lnTo>
                  <a:lnTo>
                    <a:pt x="293776" y="1020889"/>
                  </a:lnTo>
                  <a:lnTo>
                    <a:pt x="302082" y="973594"/>
                  </a:lnTo>
                  <a:lnTo>
                    <a:pt x="312318" y="919302"/>
                  </a:lnTo>
                  <a:lnTo>
                    <a:pt x="324535" y="859269"/>
                  </a:lnTo>
                  <a:lnTo>
                    <a:pt x="338785" y="794702"/>
                  </a:lnTo>
                  <a:lnTo>
                    <a:pt x="355092" y="726859"/>
                  </a:lnTo>
                  <a:lnTo>
                    <a:pt x="373507" y="656945"/>
                  </a:lnTo>
                  <a:lnTo>
                    <a:pt x="394068" y="586193"/>
                  </a:lnTo>
                  <a:lnTo>
                    <a:pt x="416801" y="515861"/>
                  </a:lnTo>
                  <a:lnTo>
                    <a:pt x="440309" y="450837"/>
                  </a:lnTo>
                  <a:lnTo>
                    <a:pt x="464515" y="391223"/>
                  </a:lnTo>
                  <a:lnTo>
                    <a:pt x="489381" y="337096"/>
                  </a:lnTo>
                  <a:lnTo>
                    <a:pt x="514832" y="288531"/>
                  </a:lnTo>
                  <a:lnTo>
                    <a:pt x="540816" y="245618"/>
                  </a:lnTo>
                  <a:lnTo>
                    <a:pt x="567258" y="208445"/>
                  </a:lnTo>
                  <a:lnTo>
                    <a:pt x="594118" y="177101"/>
                  </a:lnTo>
                  <a:lnTo>
                    <a:pt x="648804" y="132219"/>
                  </a:lnTo>
                  <a:lnTo>
                    <a:pt x="704405" y="111658"/>
                  </a:lnTo>
                  <a:lnTo>
                    <a:pt x="732396" y="110705"/>
                  </a:lnTo>
                  <a:lnTo>
                    <a:pt x="761390" y="115938"/>
                  </a:lnTo>
                  <a:lnTo>
                    <a:pt x="818883" y="143814"/>
                  </a:lnTo>
                  <a:lnTo>
                    <a:pt x="875284" y="194335"/>
                  </a:lnTo>
                  <a:lnTo>
                    <a:pt x="902906" y="227863"/>
                  </a:lnTo>
                  <a:lnTo>
                    <a:pt x="930071" y="266776"/>
                  </a:lnTo>
                  <a:lnTo>
                    <a:pt x="956716" y="310997"/>
                  </a:lnTo>
                  <a:lnTo>
                    <a:pt x="982776" y="360426"/>
                  </a:lnTo>
                  <a:lnTo>
                    <a:pt x="1008189" y="414985"/>
                  </a:lnTo>
                  <a:lnTo>
                    <a:pt x="1032878" y="474573"/>
                  </a:lnTo>
                  <a:lnTo>
                    <a:pt x="1056805" y="539115"/>
                  </a:lnTo>
                  <a:lnTo>
                    <a:pt x="1079906" y="608520"/>
                  </a:lnTo>
                  <a:lnTo>
                    <a:pt x="1102461" y="683958"/>
                  </a:lnTo>
                  <a:lnTo>
                    <a:pt x="1122426" y="757923"/>
                  </a:lnTo>
                  <a:lnTo>
                    <a:pt x="1139850" y="828916"/>
                  </a:lnTo>
                  <a:lnTo>
                    <a:pt x="1154785" y="895438"/>
                  </a:lnTo>
                  <a:lnTo>
                    <a:pt x="1167282" y="955979"/>
                  </a:lnTo>
                  <a:lnTo>
                    <a:pt x="1177417" y="1009015"/>
                  </a:lnTo>
                  <a:lnTo>
                    <a:pt x="1185214" y="1053058"/>
                  </a:lnTo>
                  <a:lnTo>
                    <a:pt x="1195247" y="1116152"/>
                  </a:lnTo>
                  <a:lnTo>
                    <a:pt x="1201559" y="1135240"/>
                  </a:lnTo>
                  <a:lnTo>
                    <a:pt x="1213777" y="1150327"/>
                  </a:lnTo>
                  <a:lnTo>
                    <a:pt x="1230376" y="1160233"/>
                  </a:lnTo>
                  <a:lnTo>
                    <a:pt x="1249807" y="1163789"/>
                  </a:lnTo>
                  <a:lnTo>
                    <a:pt x="1252308" y="1163789"/>
                  </a:lnTo>
                  <a:lnTo>
                    <a:pt x="1293812" y="1141945"/>
                  </a:lnTo>
                  <a:lnTo>
                    <a:pt x="1304505" y="1101115"/>
                  </a:lnTo>
                  <a:lnTo>
                    <a:pt x="1295488" y="1043101"/>
                  </a:lnTo>
                  <a:lnTo>
                    <a:pt x="1288846" y="1004671"/>
                  </a:lnTo>
                  <a:lnTo>
                    <a:pt x="1280287" y="958443"/>
                  </a:lnTo>
                  <a:lnTo>
                    <a:pt x="1269758" y="905484"/>
                  </a:lnTo>
                  <a:lnTo>
                    <a:pt x="1257198" y="846836"/>
                  </a:lnTo>
                  <a:lnTo>
                    <a:pt x="1242555" y="783564"/>
                  </a:lnTo>
                  <a:lnTo>
                    <a:pt x="1225753" y="716737"/>
                  </a:lnTo>
                  <a:lnTo>
                    <a:pt x="1213434" y="671779"/>
                  </a:lnTo>
                  <a:lnTo>
                    <a:pt x="1278407" y="671779"/>
                  </a:lnTo>
                  <a:lnTo>
                    <a:pt x="1294511" y="668528"/>
                  </a:lnTo>
                  <a:lnTo>
                    <a:pt x="1307668" y="659663"/>
                  </a:lnTo>
                  <a:lnTo>
                    <a:pt x="1316520" y="646506"/>
                  </a:lnTo>
                  <a:lnTo>
                    <a:pt x="1319771" y="630415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564938" y="2247900"/>
              <a:ext cx="5518150" cy="2438400"/>
            </a:xfrm>
            <a:custGeom>
              <a:avLst/>
              <a:gdLst/>
              <a:ahLst/>
              <a:cxnLst/>
              <a:rect l="l" t="t" r="r" b="b"/>
              <a:pathLst>
                <a:path w="5518150" h="2438400">
                  <a:moveTo>
                    <a:pt x="5337695" y="0"/>
                  </a:moveTo>
                  <a:lnTo>
                    <a:pt x="180047" y="0"/>
                  </a:lnTo>
                  <a:lnTo>
                    <a:pt x="132182" y="6431"/>
                  </a:lnTo>
                  <a:lnTo>
                    <a:pt x="89172" y="24580"/>
                  </a:lnTo>
                  <a:lnTo>
                    <a:pt x="52733" y="52731"/>
                  </a:lnTo>
                  <a:lnTo>
                    <a:pt x="24581" y="89169"/>
                  </a:lnTo>
                  <a:lnTo>
                    <a:pt x="6431" y="132175"/>
                  </a:lnTo>
                  <a:lnTo>
                    <a:pt x="0" y="180035"/>
                  </a:lnTo>
                  <a:lnTo>
                    <a:pt x="0" y="2258364"/>
                  </a:lnTo>
                  <a:lnTo>
                    <a:pt x="6431" y="2306224"/>
                  </a:lnTo>
                  <a:lnTo>
                    <a:pt x="24581" y="2349230"/>
                  </a:lnTo>
                  <a:lnTo>
                    <a:pt x="52733" y="2385668"/>
                  </a:lnTo>
                  <a:lnTo>
                    <a:pt x="89172" y="2413819"/>
                  </a:lnTo>
                  <a:lnTo>
                    <a:pt x="132182" y="2431968"/>
                  </a:lnTo>
                  <a:lnTo>
                    <a:pt x="180047" y="2438400"/>
                  </a:lnTo>
                  <a:lnTo>
                    <a:pt x="5337695" y="2438400"/>
                  </a:lnTo>
                  <a:lnTo>
                    <a:pt x="5385555" y="2431968"/>
                  </a:lnTo>
                  <a:lnTo>
                    <a:pt x="5428561" y="2413819"/>
                  </a:lnTo>
                  <a:lnTo>
                    <a:pt x="5464998" y="2385668"/>
                  </a:lnTo>
                  <a:lnTo>
                    <a:pt x="5493150" y="2349230"/>
                  </a:lnTo>
                  <a:lnTo>
                    <a:pt x="5511299" y="2306224"/>
                  </a:lnTo>
                  <a:lnTo>
                    <a:pt x="5517730" y="2258364"/>
                  </a:lnTo>
                  <a:lnTo>
                    <a:pt x="5517730" y="180035"/>
                  </a:lnTo>
                  <a:lnTo>
                    <a:pt x="5511299" y="132175"/>
                  </a:lnTo>
                  <a:lnTo>
                    <a:pt x="5493150" y="89169"/>
                  </a:lnTo>
                  <a:lnTo>
                    <a:pt x="5464998" y="52731"/>
                  </a:lnTo>
                  <a:lnTo>
                    <a:pt x="5428561" y="24580"/>
                  </a:lnTo>
                  <a:lnTo>
                    <a:pt x="5385555" y="6431"/>
                  </a:lnTo>
                  <a:lnTo>
                    <a:pt x="5337695" y="0"/>
                  </a:lnTo>
                  <a:close/>
                </a:path>
              </a:pathLst>
            </a:custGeom>
            <a:solidFill>
              <a:srgbClr val="393939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3362960" marR="5080">
              <a:lnSpc>
                <a:spcPts val="2600"/>
              </a:lnSpc>
              <a:spcBef>
                <a:spcPts val="219"/>
              </a:spcBef>
            </a:pPr>
            <a:r>
              <a:rPr spc="-70" dirty="0">
                <a:latin typeface="Montserrat" pitchFamily="2" charset="0"/>
              </a:rPr>
              <a:t>Se</a:t>
            </a:r>
            <a:r>
              <a:rPr spc="-200" dirty="0">
                <a:latin typeface="Montserrat" pitchFamily="2" charset="0"/>
              </a:rPr>
              <a:t> </a:t>
            </a:r>
            <a:r>
              <a:rPr spc="40" dirty="0">
                <a:latin typeface="Montserrat" pitchFamily="2" charset="0"/>
              </a:rPr>
              <a:t>deﬁne</a:t>
            </a:r>
            <a:r>
              <a:rPr spc="-200" dirty="0">
                <a:latin typeface="Montserrat" pitchFamily="2" charset="0"/>
              </a:rPr>
              <a:t> </a:t>
            </a:r>
            <a:r>
              <a:rPr spc="70" dirty="0">
                <a:latin typeface="Montserrat" pitchFamily="2" charset="0"/>
              </a:rPr>
              <a:t>c</a:t>
            </a:r>
            <a:r>
              <a:rPr spc="90" dirty="0">
                <a:latin typeface="Montserrat" pitchFamily="2" charset="0"/>
              </a:rPr>
              <a:t>omo</a:t>
            </a:r>
            <a:r>
              <a:rPr spc="-200" dirty="0">
                <a:latin typeface="Montserrat" pitchFamily="2" charset="0"/>
              </a:rPr>
              <a:t> </a:t>
            </a:r>
            <a:r>
              <a:rPr dirty="0">
                <a:latin typeface="Montserrat" pitchFamily="2" charset="0"/>
              </a:rPr>
              <a:t>el</a:t>
            </a:r>
            <a:r>
              <a:rPr spc="-200" dirty="0">
                <a:latin typeface="Montserrat" pitchFamily="2" charset="0"/>
              </a:rPr>
              <a:t> </a:t>
            </a:r>
            <a:r>
              <a:rPr spc="70" dirty="0">
                <a:latin typeface="Montserrat" pitchFamily="2" charset="0"/>
              </a:rPr>
              <a:t>co</a:t>
            </a:r>
            <a:r>
              <a:rPr spc="40" dirty="0">
                <a:latin typeface="Montserrat" pitchFamily="2" charset="0"/>
              </a:rPr>
              <a:t>c</a:t>
            </a:r>
            <a:r>
              <a:rPr spc="30" dirty="0">
                <a:latin typeface="Montserrat" pitchFamily="2" charset="0"/>
              </a:rPr>
              <a:t>ien</a:t>
            </a:r>
            <a:r>
              <a:rPr spc="-20" dirty="0">
                <a:latin typeface="Montserrat" pitchFamily="2" charset="0"/>
              </a:rPr>
              <a:t>t</a:t>
            </a:r>
            <a:r>
              <a:rPr spc="10" dirty="0">
                <a:latin typeface="Montserrat" pitchFamily="2" charset="0"/>
              </a:rPr>
              <a:t>e  </a:t>
            </a:r>
            <a:r>
              <a:rPr spc="-55" dirty="0">
                <a:latin typeface="Montserrat" pitchFamily="2" charset="0"/>
              </a:rPr>
              <a:t>(división)</a:t>
            </a:r>
            <a:r>
              <a:rPr spc="-200" dirty="0">
                <a:latin typeface="Montserrat" pitchFamily="2" charset="0"/>
              </a:rPr>
              <a:t> </a:t>
            </a:r>
            <a:r>
              <a:rPr spc="20" dirty="0">
                <a:latin typeface="Montserrat" pitchFamily="2" charset="0"/>
              </a:rPr>
              <a:t>ent</a:t>
            </a:r>
            <a:r>
              <a:rPr spc="-15" dirty="0">
                <a:latin typeface="Montserrat" pitchFamily="2" charset="0"/>
              </a:rPr>
              <a:t>r</a:t>
            </a:r>
            <a:r>
              <a:rPr spc="15" dirty="0">
                <a:latin typeface="Montserrat" pitchFamily="2" charset="0"/>
              </a:rPr>
              <a:t>e</a:t>
            </a:r>
            <a:r>
              <a:rPr spc="-200" dirty="0">
                <a:latin typeface="Montserrat" pitchFamily="2" charset="0"/>
              </a:rPr>
              <a:t> </a:t>
            </a:r>
            <a:r>
              <a:rPr spc="-20" dirty="0">
                <a:latin typeface="Montserrat" pitchFamily="2" charset="0"/>
              </a:rPr>
              <a:t>la</a:t>
            </a:r>
            <a:r>
              <a:rPr spc="-200" dirty="0">
                <a:latin typeface="Montserrat" pitchFamily="2" charset="0"/>
              </a:rPr>
              <a:t> </a:t>
            </a:r>
            <a:r>
              <a:rPr spc="45" dirty="0">
                <a:latin typeface="Montserrat" pitchFamily="2" charset="0"/>
              </a:rPr>
              <a:t>suma</a:t>
            </a:r>
            <a:r>
              <a:rPr spc="-200" dirty="0">
                <a:latin typeface="Montserrat" pitchFamily="2" charset="0"/>
              </a:rPr>
              <a:t> </a:t>
            </a:r>
            <a:r>
              <a:rPr spc="65" dirty="0">
                <a:latin typeface="Montserrat" pitchFamily="2" charset="0"/>
              </a:rPr>
              <a:t>de</a:t>
            </a:r>
            <a:r>
              <a:rPr spc="-200" dirty="0">
                <a:latin typeface="Montserrat" pitchFamily="2" charset="0"/>
              </a:rPr>
              <a:t> </a:t>
            </a:r>
            <a:r>
              <a:rPr spc="-20" dirty="0">
                <a:latin typeface="Montserrat" pitchFamily="2" charset="0"/>
              </a:rPr>
              <a:t>t</a:t>
            </a:r>
            <a:r>
              <a:rPr spc="15" dirty="0">
                <a:latin typeface="Montserrat" pitchFamily="2" charset="0"/>
              </a:rPr>
              <a:t>odas</a:t>
            </a:r>
            <a:r>
              <a:rPr spc="-200" dirty="0">
                <a:latin typeface="Montserrat" pitchFamily="2" charset="0"/>
              </a:rPr>
              <a:t> </a:t>
            </a:r>
            <a:r>
              <a:rPr spc="-35" dirty="0">
                <a:latin typeface="Montserrat" pitchFamily="2" charset="0"/>
              </a:rPr>
              <a:t>las  </a:t>
            </a:r>
            <a:r>
              <a:rPr spc="10" dirty="0">
                <a:latin typeface="Montserrat" pitchFamily="2" charset="0"/>
              </a:rPr>
              <a:t>notas</a:t>
            </a:r>
            <a:r>
              <a:rPr spc="-200" dirty="0">
                <a:latin typeface="Montserrat" pitchFamily="2" charset="0"/>
              </a:rPr>
              <a:t> </a:t>
            </a:r>
            <a:r>
              <a:rPr spc="70" dirty="0">
                <a:latin typeface="Montserrat" pitchFamily="2" charset="0"/>
              </a:rPr>
              <a:t>ob</a:t>
            </a:r>
            <a:r>
              <a:rPr dirty="0">
                <a:latin typeface="Montserrat" pitchFamily="2" charset="0"/>
              </a:rPr>
              <a:t>t</a:t>
            </a:r>
            <a:r>
              <a:rPr spc="20" dirty="0">
                <a:latin typeface="Montserrat" pitchFamily="2" charset="0"/>
              </a:rPr>
              <a:t>enidas</a:t>
            </a:r>
            <a:r>
              <a:rPr spc="-200" dirty="0">
                <a:latin typeface="Montserrat" pitchFamily="2" charset="0"/>
              </a:rPr>
              <a:t> </a:t>
            </a:r>
            <a:r>
              <a:rPr spc="55" dirty="0">
                <a:latin typeface="Montserrat" pitchFamily="2" charset="0"/>
              </a:rPr>
              <a:t>en</a:t>
            </a:r>
            <a:r>
              <a:rPr spc="-200" dirty="0">
                <a:latin typeface="Montserrat" pitchFamily="2" charset="0"/>
              </a:rPr>
              <a:t> </a:t>
            </a:r>
            <a:r>
              <a:rPr spc="-40" dirty="0">
                <a:latin typeface="Montserrat" pitchFamily="2" charset="0"/>
              </a:rPr>
              <a:t>las</a:t>
            </a:r>
            <a:r>
              <a:rPr spc="-200" dirty="0">
                <a:latin typeface="Montserrat" pitchFamily="2" charset="0"/>
              </a:rPr>
              <a:t> </a:t>
            </a:r>
            <a:r>
              <a:rPr spc="25" dirty="0">
                <a:latin typeface="Montserrat" pitchFamily="2" charset="0"/>
              </a:rPr>
              <a:t>asignatu</a:t>
            </a:r>
            <a:r>
              <a:rPr spc="-165" dirty="0">
                <a:latin typeface="Montserrat" pitchFamily="2" charset="0"/>
              </a:rPr>
              <a:t>r</a:t>
            </a:r>
            <a:r>
              <a:rPr spc="-40" dirty="0">
                <a:latin typeface="Montserrat" pitchFamily="2" charset="0"/>
              </a:rPr>
              <a:t>as  </a:t>
            </a:r>
            <a:r>
              <a:rPr spc="35" dirty="0">
                <a:latin typeface="Montserrat" pitchFamily="2" charset="0"/>
              </a:rPr>
              <a:t>mat</a:t>
            </a:r>
            <a:r>
              <a:rPr spc="5" dirty="0">
                <a:latin typeface="Montserrat" pitchFamily="2" charset="0"/>
              </a:rPr>
              <a:t>r</a:t>
            </a:r>
            <a:r>
              <a:rPr spc="15" dirty="0">
                <a:latin typeface="Montserrat" pitchFamily="2" charset="0"/>
              </a:rPr>
              <a:t>iculadas</a:t>
            </a:r>
            <a:r>
              <a:rPr spc="-200" dirty="0">
                <a:latin typeface="Montserrat" pitchFamily="2" charset="0"/>
              </a:rPr>
              <a:t> </a:t>
            </a:r>
            <a:r>
              <a:rPr spc="-110" dirty="0">
                <a:latin typeface="Montserrat" pitchFamily="2" charset="0"/>
              </a:rPr>
              <a:t>y</a:t>
            </a:r>
            <a:r>
              <a:rPr spc="-200" dirty="0">
                <a:latin typeface="Montserrat" pitchFamily="2" charset="0"/>
              </a:rPr>
              <a:t> </a:t>
            </a:r>
            <a:r>
              <a:rPr dirty="0">
                <a:latin typeface="Montserrat" pitchFamily="2" charset="0"/>
              </a:rPr>
              <a:t>el</a:t>
            </a:r>
            <a:r>
              <a:rPr spc="-200" dirty="0">
                <a:latin typeface="Montserrat" pitchFamily="2" charset="0"/>
              </a:rPr>
              <a:t> </a:t>
            </a:r>
            <a:r>
              <a:rPr spc="70" dirty="0">
                <a:latin typeface="Montserrat" pitchFamily="2" charset="0"/>
              </a:rPr>
              <a:t>núme</a:t>
            </a:r>
            <a:r>
              <a:rPr spc="10" dirty="0">
                <a:latin typeface="Montserrat" pitchFamily="2" charset="0"/>
              </a:rPr>
              <a:t>r</a:t>
            </a:r>
            <a:r>
              <a:rPr spc="40" dirty="0">
                <a:latin typeface="Montserrat" pitchFamily="2" charset="0"/>
              </a:rPr>
              <a:t>o</a:t>
            </a:r>
            <a:r>
              <a:rPr spc="-200" dirty="0">
                <a:latin typeface="Montserrat" pitchFamily="2" charset="0"/>
              </a:rPr>
              <a:t> </a:t>
            </a:r>
            <a:r>
              <a:rPr spc="50" dirty="0">
                <a:latin typeface="Montserrat" pitchFamily="2" charset="0"/>
              </a:rPr>
              <a:t>de  </a:t>
            </a:r>
            <a:r>
              <a:rPr spc="25" dirty="0">
                <a:latin typeface="Montserrat" pitchFamily="2" charset="0"/>
              </a:rPr>
              <a:t>asignatu</a:t>
            </a:r>
            <a:r>
              <a:rPr spc="-165" dirty="0">
                <a:latin typeface="Montserrat" pitchFamily="2" charset="0"/>
              </a:rPr>
              <a:t>r</a:t>
            </a:r>
            <a:r>
              <a:rPr spc="-50" dirty="0">
                <a:latin typeface="Montserrat" pitchFamily="2" charset="0"/>
              </a:rPr>
              <a:t>as</a:t>
            </a:r>
            <a:r>
              <a:rPr spc="-200" dirty="0">
                <a:latin typeface="Montserrat" pitchFamily="2" charset="0"/>
              </a:rPr>
              <a:t> </a:t>
            </a:r>
            <a:r>
              <a:rPr spc="35" dirty="0">
                <a:latin typeface="Montserrat" pitchFamily="2" charset="0"/>
              </a:rPr>
              <a:t>mat</a:t>
            </a:r>
            <a:r>
              <a:rPr spc="5" dirty="0">
                <a:latin typeface="Montserrat" pitchFamily="2" charset="0"/>
              </a:rPr>
              <a:t>r</a:t>
            </a:r>
            <a:r>
              <a:rPr spc="15" dirty="0">
                <a:latin typeface="Montserrat" pitchFamily="2" charset="0"/>
              </a:rPr>
              <a:t>iculadas</a:t>
            </a:r>
            <a:r>
              <a:rPr spc="-200" dirty="0">
                <a:latin typeface="Montserrat" pitchFamily="2" charset="0"/>
              </a:rPr>
              <a:t> </a:t>
            </a:r>
            <a:r>
              <a:rPr spc="100" dirty="0">
                <a:latin typeface="Montserrat" pitchFamily="2" charset="0"/>
              </a:rPr>
              <a:t>du</a:t>
            </a:r>
            <a:r>
              <a:rPr spc="-165" dirty="0">
                <a:latin typeface="Montserrat" pitchFamily="2" charset="0"/>
              </a:rPr>
              <a:t>r</a:t>
            </a:r>
            <a:r>
              <a:rPr spc="35" dirty="0">
                <a:latin typeface="Montserrat" pitchFamily="2" charset="0"/>
              </a:rPr>
              <a:t>an</a:t>
            </a:r>
            <a:r>
              <a:rPr spc="-25" dirty="0">
                <a:latin typeface="Montserrat" pitchFamily="2" charset="0"/>
              </a:rPr>
              <a:t>t</a:t>
            </a:r>
            <a:r>
              <a:rPr spc="15" dirty="0">
                <a:latin typeface="Montserrat" pitchFamily="2" charset="0"/>
              </a:rPr>
              <a:t>e</a:t>
            </a:r>
            <a:r>
              <a:rPr spc="-200" dirty="0">
                <a:latin typeface="Montserrat" pitchFamily="2" charset="0"/>
              </a:rPr>
              <a:t> </a:t>
            </a:r>
            <a:r>
              <a:rPr dirty="0">
                <a:latin typeface="Montserrat" pitchFamily="2" charset="0"/>
              </a:rPr>
              <a:t>el  </a:t>
            </a:r>
            <a:r>
              <a:rPr spc="-35" dirty="0">
                <a:latin typeface="Montserrat" pitchFamily="2" charset="0"/>
              </a:rPr>
              <a:t>semestre.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4072" y="1105743"/>
            <a:ext cx="362077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135" dirty="0">
                <a:latin typeface="Montserrat" pitchFamily="2" charset="0"/>
              </a:rPr>
              <a:t>P</a:t>
            </a:r>
            <a:r>
              <a:rPr spc="-195" dirty="0">
                <a:latin typeface="Montserrat" pitchFamily="2" charset="0"/>
              </a:rPr>
              <a:t>o</a:t>
            </a:r>
            <a:r>
              <a:rPr spc="-160" dirty="0">
                <a:latin typeface="Montserrat" pitchFamily="2" charset="0"/>
              </a:rPr>
              <a:t>nde</a:t>
            </a:r>
            <a:r>
              <a:rPr spc="-550" dirty="0">
                <a:latin typeface="Montserrat" pitchFamily="2" charset="0"/>
              </a:rPr>
              <a:t>r</a:t>
            </a:r>
            <a:r>
              <a:rPr spc="-265" dirty="0">
                <a:latin typeface="Montserrat" pitchFamily="2" charset="0"/>
              </a:rPr>
              <a:t>a</a:t>
            </a:r>
            <a:r>
              <a:rPr spc="-155" dirty="0">
                <a:latin typeface="Montserrat" pitchFamily="2" charset="0"/>
              </a:rPr>
              <a:t>do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834443" y="2247900"/>
            <a:ext cx="8248650" cy="2438400"/>
            <a:chOff x="1834443" y="2247900"/>
            <a:chExt cx="8248650" cy="2438400"/>
          </a:xfrm>
        </p:grpSpPr>
        <p:sp>
          <p:nvSpPr>
            <p:cNvPr id="4" name="object 4"/>
            <p:cNvSpPr/>
            <p:nvPr/>
          </p:nvSpPr>
          <p:spPr>
            <a:xfrm>
              <a:off x="1834443" y="2362200"/>
              <a:ext cx="2209800" cy="2209800"/>
            </a:xfrm>
            <a:custGeom>
              <a:avLst/>
              <a:gdLst/>
              <a:ahLst/>
              <a:cxnLst/>
              <a:rect l="l" t="t" r="r" b="b"/>
              <a:pathLst>
                <a:path w="2209800" h="2209800">
                  <a:moveTo>
                    <a:pt x="1104900" y="0"/>
                  </a:moveTo>
                  <a:lnTo>
                    <a:pt x="1056971" y="1020"/>
                  </a:lnTo>
                  <a:lnTo>
                    <a:pt x="1009564" y="4055"/>
                  </a:lnTo>
                  <a:lnTo>
                    <a:pt x="962720" y="9062"/>
                  </a:lnTo>
                  <a:lnTo>
                    <a:pt x="916481" y="16001"/>
                  </a:lnTo>
                  <a:lnTo>
                    <a:pt x="870887" y="24829"/>
                  </a:lnTo>
                  <a:lnTo>
                    <a:pt x="825981" y="35505"/>
                  </a:lnTo>
                  <a:lnTo>
                    <a:pt x="781804" y="47988"/>
                  </a:lnTo>
                  <a:lnTo>
                    <a:pt x="738397" y="62236"/>
                  </a:lnTo>
                  <a:lnTo>
                    <a:pt x="695802" y="78208"/>
                  </a:lnTo>
                  <a:lnTo>
                    <a:pt x="654060" y="95862"/>
                  </a:lnTo>
                  <a:lnTo>
                    <a:pt x="613212" y="115158"/>
                  </a:lnTo>
                  <a:lnTo>
                    <a:pt x="573301" y="136052"/>
                  </a:lnTo>
                  <a:lnTo>
                    <a:pt x="534367" y="158505"/>
                  </a:lnTo>
                  <a:lnTo>
                    <a:pt x="496453" y="182474"/>
                  </a:lnTo>
                  <a:lnTo>
                    <a:pt x="459599" y="207918"/>
                  </a:lnTo>
                  <a:lnTo>
                    <a:pt x="423846" y="234796"/>
                  </a:lnTo>
                  <a:lnTo>
                    <a:pt x="389238" y="263066"/>
                  </a:lnTo>
                  <a:lnTo>
                    <a:pt x="355814" y="292686"/>
                  </a:lnTo>
                  <a:lnTo>
                    <a:pt x="323616" y="323616"/>
                  </a:lnTo>
                  <a:lnTo>
                    <a:pt x="292686" y="355814"/>
                  </a:lnTo>
                  <a:lnTo>
                    <a:pt x="263066" y="389238"/>
                  </a:lnTo>
                  <a:lnTo>
                    <a:pt x="234796" y="423846"/>
                  </a:lnTo>
                  <a:lnTo>
                    <a:pt x="207918" y="459599"/>
                  </a:lnTo>
                  <a:lnTo>
                    <a:pt x="182474" y="496453"/>
                  </a:lnTo>
                  <a:lnTo>
                    <a:pt x="158505" y="534367"/>
                  </a:lnTo>
                  <a:lnTo>
                    <a:pt x="136052" y="573301"/>
                  </a:lnTo>
                  <a:lnTo>
                    <a:pt x="115158" y="613212"/>
                  </a:lnTo>
                  <a:lnTo>
                    <a:pt x="95862" y="654060"/>
                  </a:lnTo>
                  <a:lnTo>
                    <a:pt x="78208" y="695802"/>
                  </a:lnTo>
                  <a:lnTo>
                    <a:pt x="62236" y="738397"/>
                  </a:lnTo>
                  <a:lnTo>
                    <a:pt x="47988" y="781804"/>
                  </a:lnTo>
                  <a:lnTo>
                    <a:pt x="35505" y="825981"/>
                  </a:lnTo>
                  <a:lnTo>
                    <a:pt x="24829" y="870887"/>
                  </a:lnTo>
                  <a:lnTo>
                    <a:pt x="16001" y="916481"/>
                  </a:lnTo>
                  <a:lnTo>
                    <a:pt x="9062" y="962720"/>
                  </a:lnTo>
                  <a:lnTo>
                    <a:pt x="4055" y="1009564"/>
                  </a:lnTo>
                  <a:lnTo>
                    <a:pt x="1020" y="1056971"/>
                  </a:lnTo>
                  <a:lnTo>
                    <a:pt x="0" y="1104900"/>
                  </a:lnTo>
                  <a:lnTo>
                    <a:pt x="1020" y="1152828"/>
                  </a:lnTo>
                  <a:lnTo>
                    <a:pt x="4055" y="1200235"/>
                  </a:lnTo>
                  <a:lnTo>
                    <a:pt x="9062" y="1247079"/>
                  </a:lnTo>
                  <a:lnTo>
                    <a:pt x="16001" y="1293318"/>
                  </a:lnTo>
                  <a:lnTo>
                    <a:pt x="24829" y="1338912"/>
                  </a:lnTo>
                  <a:lnTo>
                    <a:pt x="35505" y="1383818"/>
                  </a:lnTo>
                  <a:lnTo>
                    <a:pt x="47988" y="1427995"/>
                  </a:lnTo>
                  <a:lnTo>
                    <a:pt x="62236" y="1471402"/>
                  </a:lnTo>
                  <a:lnTo>
                    <a:pt x="78208" y="1513997"/>
                  </a:lnTo>
                  <a:lnTo>
                    <a:pt x="95862" y="1555739"/>
                  </a:lnTo>
                  <a:lnTo>
                    <a:pt x="115158" y="1596587"/>
                  </a:lnTo>
                  <a:lnTo>
                    <a:pt x="136052" y="1636498"/>
                  </a:lnTo>
                  <a:lnTo>
                    <a:pt x="158505" y="1675432"/>
                  </a:lnTo>
                  <a:lnTo>
                    <a:pt x="182474" y="1713346"/>
                  </a:lnTo>
                  <a:lnTo>
                    <a:pt x="207918" y="1750200"/>
                  </a:lnTo>
                  <a:lnTo>
                    <a:pt x="234796" y="1785953"/>
                  </a:lnTo>
                  <a:lnTo>
                    <a:pt x="263066" y="1820561"/>
                  </a:lnTo>
                  <a:lnTo>
                    <a:pt x="292686" y="1853985"/>
                  </a:lnTo>
                  <a:lnTo>
                    <a:pt x="323616" y="1886183"/>
                  </a:lnTo>
                  <a:lnTo>
                    <a:pt x="355814" y="1917113"/>
                  </a:lnTo>
                  <a:lnTo>
                    <a:pt x="389238" y="1946733"/>
                  </a:lnTo>
                  <a:lnTo>
                    <a:pt x="423846" y="1975003"/>
                  </a:lnTo>
                  <a:lnTo>
                    <a:pt x="459599" y="2001881"/>
                  </a:lnTo>
                  <a:lnTo>
                    <a:pt x="496453" y="2027325"/>
                  </a:lnTo>
                  <a:lnTo>
                    <a:pt x="534367" y="2051294"/>
                  </a:lnTo>
                  <a:lnTo>
                    <a:pt x="573301" y="2073747"/>
                  </a:lnTo>
                  <a:lnTo>
                    <a:pt x="613212" y="2094641"/>
                  </a:lnTo>
                  <a:lnTo>
                    <a:pt x="654060" y="2113937"/>
                  </a:lnTo>
                  <a:lnTo>
                    <a:pt x="695802" y="2131591"/>
                  </a:lnTo>
                  <a:lnTo>
                    <a:pt x="738397" y="2147563"/>
                  </a:lnTo>
                  <a:lnTo>
                    <a:pt x="781804" y="2161811"/>
                  </a:lnTo>
                  <a:lnTo>
                    <a:pt x="825981" y="2174294"/>
                  </a:lnTo>
                  <a:lnTo>
                    <a:pt x="870887" y="2184970"/>
                  </a:lnTo>
                  <a:lnTo>
                    <a:pt x="916481" y="2193798"/>
                  </a:lnTo>
                  <a:lnTo>
                    <a:pt x="962720" y="2200737"/>
                  </a:lnTo>
                  <a:lnTo>
                    <a:pt x="1009564" y="2205744"/>
                  </a:lnTo>
                  <a:lnTo>
                    <a:pt x="1056971" y="2208779"/>
                  </a:lnTo>
                  <a:lnTo>
                    <a:pt x="1104900" y="2209800"/>
                  </a:lnTo>
                  <a:lnTo>
                    <a:pt x="1152828" y="2208779"/>
                  </a:lnTo>
                  <a:lnTo>
                    <a:pt x="1200235" y="2205744"/>
                  </a:lnTo>
                  <a:lnTo>
                    <a:pt x="1247079" y="2200737"/>
                  </a:lnTo>
                  <a:lnTo>
                    <a:pt x="1293318" y="2193798"/>
                  </a:lnTo>
                  <a:lnTo>
                    <a:pt x="1338912" y="2184970"/>
                  </a:lnTo>
                  <a:lnTo>
                    <a:pt x="1383818" y="2174294"/>
                  </a:lnTo>
                  <a:lnTo>
                    <a:pt x="1427995" y="2161811"/>
                  </a:lnTo>
                  <a:lnTo>
                    <a:pt x="1471402" y="2147563"/>
                  </a:lnTo>
                  <a:lnTo>
                    <a:pt x="1513997" y="2131591"/>
                  </a:lnTo>
                  <a:lnTo>
                    <a:pt x="1555739" y="2113937"/>
                  </a:lnTo>
                  <a:lnTo>
                    <a:pt x="1596587" y="2094641"/>
                  </a:lnTo>
                  <a:lnTo>
                    <a:pt x="1636498" y="2073747"/>
                  </a:lnTo>
                  <a:lnTo>
                    <a:pt x="1675432" y="2051294"/>
                  </a:lnTo>
                  <a:lnTo>
                    <a:pt x="1713346" y="2027325"/>
                  </a:lnTo>
                  <a:lnTo>
                    <a:pt x="1750200" y="2001881"/>
                  </a:lnTo>
                  <a:lnTo>
                    <a:pt x="1785953" y="1975003"/>
                  </a:lnTo>
                  <a:lnTo>
                    <a:pt x="1820561" y="1946733"/>
                  </a:lnTo>
                  <a:lnTo>
                    <a:pt x="1853985" y="1917113"/>
                  </a:lnTo>
                  <a:lnTo>
                    <a:pt x="1886183" y="1886183"/>
                  </a:lnTo>
                  <a:lnTo>
                    <a:pt x="1917113" y="1853985"/>
                  </a:lnTo>
                  <a:lnTo>
                    <a:pt x="1946733" y="1820561"/>
                  </a:lnTo>
                  <a:lnTo>
                    <a:pt x="1975003" y="1785953"/>
                  </a:lnTo>
                  <a:lnTo>
                    <a:pt x="2001881" y="1750200"/>
                  </a:lnTo>
                  <a:lnTo>
                    <a:pt x="2027325" y="1713346"/>
                  </a:lnTo>
                  <a:lnTo>
                    <a:pt x="2051294" y="1675432"/>
                  </a:lnTo>
                  <a:lnTo>
                    <a:pt x="2073747" y="1636498"/>
                  </a:lnTo>
                  <a:lnTo>
                    <a:pt x="2094641" y="1596587"/>
                  </a:lnTo>
                  <a:lnTo>
                    <a:pt x="2113937" y="1555739"/>
                  </a:lnTo>
                  <a:lnTo>
                    <a:pt x="2131591" y="1513997"/>
                  </a:lnTo>
                  <a:lnTo>
                    <a:pt x="2147563" y="1471402"/>
                  </a:lnTo>
                  <a:lnTo>
                    <a:pt x="2161811" y="1427995"/>
                  </a:lnTo>
                  <a:lnTo>
                    <a:pt x="2174294" y="1383818"/>
                  </a:lnTo>
                  <a:lnTo>
                    <a:pt x="2184970" y="1338912"/>
                  </a:lnTo>
                  <a:lnTo>
                    <a:pt x="2193798" y="1293318"/>
                  </a:lnTo>
                  <a:lnTo>
                    <a:pt x="2200737" y="1247079"/>
                  </a:lnTo>
                  <a:lnTo>
                    <a:pt x="2205744" y="1200235"/>
                  </a:lnTo>
                  <a:lnTo>
                    <a:pt x="2208779" y="1152828"/>
                  </a:lnTo>
                  <a:lnTo>
                    <a:pt x="2209800" y="1104900"/>
                  </a:lnTo>
                  <a:lnTo>
                    <a:pt x="2208779" y="1056971"/>
                  </a:lnTo>
                  <a:lnTo>
                    <a:pt x="2205744" y="1009564"/>
                  </a:lnTo>
                  <a:lnTo>
                    <a:pt x="2200737" y="962720"/>
                  </a:lnTo>
                  <a:lnTo>
                    <a:pt x="2193798" y="916481"/>
                  </a:lnTo>
                  <a:lnTo>
                    <a:pt x="2184970" y="870887"/>
                  </a:lnTo>
                  <a:lnTo>
                    <a:pt x="2174294" y="825981"/>
                  </a:lnTo>
                  <a:lnTo>
                    <a:pt x="2161811" y="781804"/>
                  </a:lnTo>
                  <a:lnTo>
                    <a:pt x="2147563" y="738397"/>
                  </a:lnTo>
                  <a:lnTo>
                    <a:pt x="2131591" y="695802"/>
                  </a:lnTo>
                  <a:lnTo>
                    <a:pt x="2113937" y="654060"/>
                  </a:lnTo>
                  <a:lnTo>
                    <a:pt x="2094641" y="613212"/>
                  </a:lnTo>
                  <a:lnTo>
                    <a:pt x="2073747" y="573301"/>
                  </a:lnTo>
                  <a:lnTo>
                    <a:pt x="2051294" y="534367"/>
                  </a:lnTo>
                  <a:lnTo>
                    <a:pt x="2027325" y="496453"/>
                  </a:lnTo>
                  <a:lnTo>
                    <a:pt x="2001881" y="459599"/>
                  </a:lnTo>
                  <a:lnTo>
                    <a:pt x="1975003" y="423846"/>
                  </a:lnTo>
                  <a:lnTo>
                    <a:pt x="1946733" y="389238"/>
                  </a:lnTo>
                  <a:lnTo>
                    <a:pt x="1917113" y="355814"/>
                  </a:lnTo>
                  <a:lnTo>
                    <a:pt x="1886183" y="323616"/>
                  </a:lnTo>
                  <a:lnTo>
                    <a:pt x="1853985" y="292686"/>
                  </a:lnTo>
                  <a:lnTo>
                    <a:pt x="1820561" y="263066"/>
                  </a:lnTo>
                  <a:lnTo>
                    <a:pt x="1785953" y="234796"/>
                  </a:lnTo>
                  <a:lnTo>
                    <a:pt x="1750200" y="207918"/>
                  </a:lnTo>
                  <a:lnTo>
                    <a:pt x="1713346" y="182474"/>
                  </a:lnTo>
                  <a:lnTo>
                    <a:pt x="1675432" y="158505"/>
                  </a:lnTo>
                  <a:lnTo>
                    <a:pt x="1636498" y="136052"/>
                  </a:lnTo>
                  <a:lnTo>
                    <a:pt x="1596587" y="115158"/>
                  </a:lnTo>
                  <a:lnTo>
                    <a:pt x="1555739" y="95862"/>
                  </a:lnTo>
                  <a:lnTo>
                    <a:pt x="1513997" y="78208"/>
                  </a:lnTo>
                  <a:lnTo>
                    <a:pt x="1471402" y="62236"/>
                  </a:lnTo>
                  <a:lnTo>
                    <a:pt x="1427995" y="47988"/>
                  </a:lnTo>
                  <a:lnTo>
                    <a:pt x="1383818" y="35505"/>
                  </a:lnTo>
                  <a:lnTo>
                    <a:pt x="1338912" y="24829"/>
                  </a:lnTo>
                  <a:lnTo>
                    <a:pt x="1293318" y="16001"/>
                  </a:lnTo>
                  <a:lnTo>
                    <a:pt x="1247079" y="9062"/>
                  </a:lnTo>
                  <a:lnTo>
                    <a:pt x="1200235" y="4055"/>
                  </a:lnTo>
                  <a:lnTo>
                    <a:pt x="1152828" y="1020"/>
                  </a:lnTo>
                  <a:lnTo>
                    <a:pt x="110490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64938" y="2247900"/>
              <a:ext cx="5518150" cy="2438400"/>
            </a:xfrm>
            <a:custGeom>
              <a:avLst/>
              <a:gdLst/>
              <a:ahLst/>
              <a:cxnLst/>
              <a:rect l="l" t="t" r="r" b="b"/>
              <a:pathLst>
                <a:path w="5518150" h="2438400">
                  <a:moveTo>
                    <a:pt x="5337695" y="0"/>
                  </a:moveTo>
                  <a:lnTo>
                    <a:pt x="180047" y="0"/>
                  </a:lnTo>
                  <a:lnTo>
                    <a:pt x="132182" y="6431"/>
                  </a:lnTo>
                  <a:lnTo>
                    <a:pt x="89172" y="24580"/>
                  </a:lnTo>
                  <a:lnTo>
                    <a:pt x="52733" y="52731"/>
                  </a:lnTo>
                  <a:lnTo>
                    <a:pt x="24581" y="89169"/>
                  </a:lnTo>
                  <a:lnTo>
                    <a:pt x="6431" y="132175"/>
                  </a:lnTo>
                  <a:lnTo>
                    <a:pt x="0" y="180035"/>
                  </a:lnTo>
                  <a:lnTo>
                    <a:pt x="0" y="2258364"/>
                  </a:lnTo>
                  <a:lnTo>
                    <a:pt x="6431" y="2306224"/>
                  </a:lnTo>
                  <a:lnTo>
                    <a:pt x="24581" y="2349230"/>
                  </a:lnTo>
                  <a:lnTo>
                    <a:pt x="52733" y="2385668"/>
                  </a:lnTo>
                  <a:lnTo>
                    <a:pt x="89172" y="2413819"/>
                  </a:lnTo>
                  <a:lnTo>
                    <a:pt x="132182" y="2431968"/>
                  </a:lnTo>
                  <a:lnTo>
                    <a:pt x="180047" y="2438400"/>
                  </a:lnTo>
                  <a:lnTo>
                    <a:pt x="5337695" y="2438400"/>
                  </a:lnTo>
                  <a:lnTo>
                    <a:pt x="5385555" y="2431968"/>
                  </a:lnTo>
                  <a:lnTo>
                    <a:pt x="5428561" y="2413819"/>
                  </a:lnTo>
                  <a:lnTo>
                    <a:pt x="5464998" y="2385668"/>
                  </a:lnTo>
                  <a:lnTo>
                    <a:pt x="5493150" y="2349230"/>
                  </a:lnTo>
                  <a:lnTo>
                    <a:pt x="5511299" y="2306224"/>
                  </a:lnTo>
                  <a:lnTo>
                    <a:pt x="5517730" y="2258364"/>
                  </a:lnTo>
                  <a:lnTo>
                    <a:pt x="5517730" y="180035"/>
                  </a:lnTo>
                  <a:lnTo>
                    <a:pt x="5511299" y="132175"/>
                  </a:lnTo>
                  <a:lnTo>
                    <a:pt x="5493150" y="89169"/>
                  </a:lnTo>
                  <a:lnTo>
                    <a:pt x="5464998" y="52731"/>
                  </a:lnTo>
                  <a:lnTo>
                    <a:pt x="5428561" y="24580"/>
                  </a:lnTo>
                  <a:lnTo>
                    <a:pt x="5385555" y="6431"/>
                  </a:lnTo>
                  <a:lnTo>
                    <a:pt x="5337695" y="0"/>
                  </a:lnTo>
                  <a:close/>
                </a:path>
              </a:pathLst>
            </a:custGeom>
            <a:solidFill>
              <a:srgbClr val="393939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793542" y="2429810"/>
            <a:ext cx="4935220" cy="2012314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2600"/>
              </a:lnSpc>
              <a:spcBef>
                <a:spcPts val="219"/>
              </a:spcBef>
            </a:pPr>
            <a:r>
              <a:rPr sz="2200" spc="-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Se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4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deﬁne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9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omo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el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3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p</a:t>
            </a:r>
            <a:r>
              <a:rPr sz="2200" spc="-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8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oduc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</a:t>
            </a:r>
            <a:r>
              <a:rPr sz="2200" spc="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  </a:t>
            </a:r>
            <a:r>
              <a:rPr sz="2200" spc="-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(mul</a:t>
            </a:r>
            <a:r>
              <a:rPr sz="2200" spc="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tiplica</a:t>
            </a:r>
            <a:r>
              <a:rPr sz="2200" spc="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4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ión)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ent</a:t>
            </a:r>
            <a:r>
              <a:rPr sz="2200" spc="-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el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4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po</a:t>
            </a:r>
            <a:r>
              <a:rPr sz="2200" spc="-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entaje  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</a:t>
            </a:r>
            <a:r>
              <a:rPr sz="2200" spc="-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-9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4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espondien</a:t>
            </a:r>
            <a:r>
              <a:rPr sz="2200" spc="-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</a:t>
            </a:r>
            <a:r>
              <a:rPr sz="2200" spc="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4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del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c</a:t>
            </a:r>
            <a:r>
              <a:rPr sz="2200" spc="-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</a:t>
            </a:r>
            <a:r>
              <a:rPr sz="2200" spc="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</a:t>
            </a:r>
            <a:r>
              <a:rPr sz="2200" spc="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1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y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nota  </a:t>
            </a:r>
            <a:r>
              <a:rPr sz="2200" spc="7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ob</a:t>
            </a:r>
            <a:r>
              <a:rPr sz="2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</a:t>
            </a:r>
            <a:r>
              <a:rPr sz="2200" spc="-2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enida.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Al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2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sumar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t</a:t>
            </a:r>
            <a:r>
              <a:rPr sz="2200" spc="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odos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los  </a:t>
            </a:r>
            <a:r>
              <a:rPr sz="2200" spc="7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ponde</a:t>
            </a:r>
            <a:r>
              <a:rPr sz="2200" spc="-16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1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ados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6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2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asignatu</a:t>
            </a:r>
            <a:r>
              <a:rPr sz="2200" spc="-16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r</a:t>
            </a:r>
            <a:r>
              <a:rPr sz="2200" spc="-15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a,  </a:t>
            </a:r>
            <a:r>
              <a:rPr sz="2200" spc="2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obtienes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-2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la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35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nota</a:t>
            </a:r>
            <a:r>
              <a:rPr sz="2200" spc="-20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 </a:t>
            </a:r>
            <a:r>
              <a:rPr sz="2200" spc="1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deﬁniti</a:t>
            </a:r>
            <a:r>
              <a:rPr sz="2200" spc="-3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v</a:t>
            </a:r>
            <a:r>
              <a:rPr sz="2200" spc="-180" dirty="0">
                <a:solidFill>
                  <a:srgbClr val="393939"/>
                </a:solidFill>
                <a:latin typeface="Montserrat" pitchFamily="2" charset="0"/>
                <a:cs typeface="Verdana"/>
              </a:rPr>
              <a:t>a.</a:t>
            </a:r>
            <a:endParaRPr sz="2200" dirty="0">
              <a:latin typeface="Montserrat" pitchFamily="2" charset="0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444046" y="2817501"/>
            <a:ext cx="990600" cy="1299210"/>
            <a:chOff x="2444046" y="2817501"/>
            <a:chExt cx="990600" cy="1299210"/>
          </a:xfrm>
        </p:grpSpPr>
        <p:sp>
          <p:nvSpPr>
            <p:cNvPr id="8" name="object 8"/>
            <p:cNvSpPr/>
            <p:nvPr/>
          </p:nvSpPr>
          <p:spPr>
            <a:xfrm>
              <a:off x="2444046" y="2817501"/>
              <a:ext cx="990600" cy="1299210"/>
            </a:xfrm>
            <a:custGeom>
              <a:avLst/>
              <a:gdLst/>
              <a:ahLst/>
              <a:cxnLst/>
              <a:rect l="l" t="t" r="r" b="b"/>
              <a:pathLst>
                <a:path w="990600" h="1299210">
                  <a:moveTo>
                    <a:pt x="868502" y="0"/>
                  </a:moveTo>
                  <a:lnTo>
                    <a:pt x="122097" y="0"/>
                  </a:lnTo>
                  <a:lnTo>
                    <a:pt x="74570" y="9594"/>
                  </a:lnTo>
                  <a:lnTo>
                    <a:pt x="35760" y="35760"/>
                  </a:lnTo>
                  <a:lnTo>
                    <a:pt x="9594" y="74570"/>
                  </a:lnTo>
                  <a:lnTo>
                    <a:pt x="0" y="122097"/>
                  </a:lnTo>
                  <a:lnTo>
                    <a:pt x="0" y="1177099"/>
                  </a:lnTo>
                  <a:lnTo>
                    <a:pt x="9594" y="1224627"/>
                  </a:lnTo>
                  <a:lnTo>
                    <a:pt x="35760" y="1263437"/>
                  </a:lnTo>
                  <a:lnTo>
                    <a:pt x="74570" y="1289602"/>
                  </a:lnTo>
                  <a:lnTo>
                    <a:pt x="122097" y="1299197"/>
                  </a:lnTo>
                  <a:lnTo>
                    <a:pt x="868502" y="1299197"/>
                  </a:lnTo>
                  <a:lnTo>
                    <a:pt x="916029" y="1289602"/>
                  </a:lnTo>
                  <a:lnTo>
                    <a:pt x="954839" y="1263437"/>
                  </a:lnTo>
                  <a:lnTo>
                    <a:pt x="981005" y="1224627"/>
                  </a:lnTo>
                  <a:lnTo>
                    <a:pt x="990600" y="1177099"/>
                  </a:lnTo>
                  <a:lnTo>
                    <a:pt x="990600" y="122097"/>
                  </a:lnTo>
                  <a:lnTo>
                    <a:pt x="981005" y="74570"/>
                  </a:lnTo>
                  <a:lnTo>
                    <a:pt x="954839" y="35760"/>
                  </a:lnTo>
                  <a:lnTo>
                    <a:pt x="916029" y="9594"/>
                  </a:lnTo>
                  <a:lnTo>
                    <a:pt x="8685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567484" y="2987231"/>
              <a:ext cx="744220" cy="268605"/>
            </a:xfrm>
            <a:custGeom>
              <a:avLst/>
              <a:gdLst/>
              <a:ahLst/>
              <a:cxnLst/>
              <a:rect l="l" t="t" r="r" b="b"/>
              <a:pathLst>
                <a:path w="744220" h="268604">
                  <a:moveTo>
                    <a:pt x="674319" y="0"/>
                  </a:moveTo>
                  <a:lnTo>
                    <a:pt x="69392" y="0"/>
                  </a:lnTo>
                  <a:lnTo>
                    <a:pt x="42380" y="5452"/>
                  </a:lnTo>
                  <a:lnTo>
                    <a:pt x="20323" y="20323"/>
                  </a:lnTo>
                  <a:lnTo>
                    <a:pt x="5452" y="42380"/>
                  </a:lnTo>
                  <a:lnTo>
                    <a:pt x="0" y="69392"/>
                  </a:lnTo>
                  <a:lnTo>
                    <a:pt x="0" y="199072"/>
                  </a:lnTo>
                  <a:lnTo>
                    <a:pt x="5452" y="226086"/>
                  </a:lnTo>
                  <a:lnTo>
                    <a:pt x="20323" y="248148"/>
                  </a:lnTo>
                  <a:lnTo>
                    <a:pt x="42380" y="263023"/>
                  </a:lnTo>
                  <a:lnTo>
                    <a:pt x="69392" y="268477"/>
                  </a:lnTo>
                  <a:lnTo>
                    <a:pt x="674319" y="268477"/>
                  </a:lnTo>
                  <a:lnTo>
                    <a:pt x="701333" y="263023"/>
                  </a:lnTo>
                  <a:lnTo>
                    <a:pt x="723395" y="248148"/>
                  </a:lnTo>
                  <a:lnTo>
                    <a:pt x="738270" y="226086"/>
                  </a:lnTo>
                  <a:lnTo>
                    <a:pt x="743724" y="199072"/>
                  </a:lnTo>
                  <a:lnTo>
                    <a:pt x="743724" y="69392"/>
                  </a:lnTo>
                  <a:lnTo>
                    <a:pt x="738270" y="42380"/>
                  </a:lnTo>
                  <a:lnTo>
                    <a:pt x="723395" y="20323"/>
                  </a:lnTo>
                  <a:lnTo>
                    <a:pt x="701333" y="5452"/>
                  </a:lnTo>
                  <a:lnTo>
                    <a:pt x="674319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96803" y="3385315"/>
              <a:ext cx="166636" cy="15430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56025" y="3385315"/>
              <a:ext cx="166636" cy="15430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15247" y="3385315"/>
              <a:ext cx="166636" cy="15430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6803" y="3629107"/>
              <a:ext cx="166636" cy="15430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56025" y="3629107"/>
              <a:ext cx="166636" cy="15430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15247" y="3629107"/>
              <a:ext cx="166636" cy="15430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6803" y="3872900"/>
              <a:ext cx="166636" cy="15430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56025" y="3872900"/>
              <a:ext cx="166636" cy="15430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15247" y="3872900"/>
              <a:ext cx="166636" cy="15430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5644445" y="0"/>
            <a:ext cx="5651500" cy="6369050"/>
            <a:chOff x="5644445" y="0"/>
            <a:chExt cx="5651500" cy="6369050"/>
          </a:xfrm>
        </p:grpSpPr>
        <p:sp>
          <p:nvSpPr>
            <p:cNvPr id="4" name="object 4"/>
            <p:cNvSpPr/>
            <p:nvPr/>
          </p:nvSpPr>
          <p:spPr>
            <a:xfrm>
              <a:off x="5644445" y="3172"/>
              <a:ext cx="5638800" cy="6343650"/>
            </a:xfrm>
            <a:custGeom>
              <a:avLst/>
              <a:gdLst/>
              <a:ahLst/>
              <a:cxnLst/>
              <a:rect l="l" t="t" r="r" b="b"/>
              <a:pathLst>
                <a:path w="5638800" h="6343650">
                  <a:moveTo>
                    <a:pt x="5638800" y="0"/>
                  </a:moveTo>
                  <a:lnTo>
                    <a:pt x="2946400" y="0"/>
                  </a:lnTo>
                  <a:lnTo>
                    <a:pt x="0" y="6343650"/>
                  </a:lnTo>
                  <a:lnTo>
                    <a:pt x="5638800" y="6343650"/>
                  </a:lnTo>
                  <a:lnTo>
                    <a:pt x="5638800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54632" y="2517304"/>
              <a:ext cx="2184400" cy="1315720"/>
            </a:xfrm>
            <a:custGeom>
              <a:avLst/>
              <a:gdLst/>
              <a:ahLst/>
              <a:cxnLst/>
              <a:rect l="l" t="t" r="r" b="b"/>
              <a:pathLst>
                <a:path w="2184400" h="1315720">
                  <a:moveTo>
                    <a:pt x="896150" y="258940"/>
                  </a:moveTo>
                  <a:lnTo>
                    <a:pt x="894257" y="211594"/>
                  </a:lnTo>
                  <a:lnTo>
                    <a:pt x="883437" y="165836"/>
                  </a:lnTo>
                  <a:lnTo>
                    <a:pt x="864108" y="122961"/>
                  </a:lnTo>
                  <a:lnTo>
                    <a:pt x="836739" y="84289"/>
                  </a:lnTo>
                  <a:lnTo>
                    <a:pt x="801763" y="51155"/>
                  </a:lnTo>
                  <a:lnTo>
                    <a:pt x="759637" y="24866"/>
                  </a:lnTo>
                  <a:lnTo>
                    <a:pt x="713117" y="7518"/>
                  </a:lnTo>
                  <a:lnTo>
                    <a:pt x="665530" y="0"/>
                  </a:lnTo>
                  <a:lnTo>
                    <a:pt x="618197" y="1879"/>
                  </a:lnTo>
                  <a:lnTo>
                    <a:pt x="572427" y="12712"/>
                  </a:lnTo>
                  <a:lnTo>
                    <a:pt x="529551" y="32042"/>
                  </a:lnTo>
                  <a:lnTo>
                    <a:pt x="490893" y="59410"/>
                  </a:lnTo>
                  <a:lnTo>
                    <a:pt x="457746" y="94386"/>
                  </a:lnTo>
                  <a:lnTo>
                    <a:pt x="431469" y="136499"/>
                  </a:lnTo>
                  <a:lnTo>
                    <a:pt x="24866" y="962355"/>
                  </a:lnTo>
                  <a:lnTo>
                    <a:pt x="7505" y="1008875"/>
                  </a:lnTo>
                  <a:lnTo>
                    <a:pt x="0" y="1056462"/>
                  </a:lnTo>
                  <a:lnTo>
                    <a:pt x="1892" y="1103795"/>
                  </a:lnTo>
                  <a:lnTo>
                    <a:pt x="12725" y="1149565"/>
                  </a:lnTo>
                  <a:lnTo>
                    <a:pt x="32042" y="1192441"/>
                  </a:lnTo>
                  <a:lnTo>
                    <a:pt x="59423" y="1231112"/>
                  </a:lnTo>
                  <a:lnTo>
                    <a:pt x="94386" y="1264246"/>
                  </a:lnTo>
                  <a:lnTo>
                    <a:pt x="136512" y="1290535"/>
                  </a:lnTo>
                  <a:lnTo>
                    <a:pt x="183032" y="1307884"/>
                  </a:lnTo>
                  <a:lnTo>
                    <a:pt x="230619" y="1315402"/>
                  </a:lnTo>
                  <a:lnTo>
                    <a:pt x="277952" y="1313510"/>
                  </a:lnTo>
                  <a:lnTo>
                    <a:pt x="323723" y="1302689"/>
                  </a:lnTo>
                  <a:lnTo>
                    <a:pt x="366598" y="1283360"/>
                  </a:lnTo>
                  <a:lnTo>
                    <a:pt x="405269" y="1255991"/>
                  </a:lnTo>
                  <a:lnTo>
                    <a:pt x="438404" y="1221016"/>
                  </a:lnTo>
                  <a:lnTo>
                    <a:pt x="464693" y="1178890"/>
                  </a:lnTo>
                  <a:lnTo>
                    <a:pt x="871283" y="353047"/>
                  </a:lnTo>
                  <a:lnTo>
                    <a:pt x="888631" y="306527"/>
                  </a:lnTo>
                  <a:lnTo>
                    <a:pt x="896150" y="258940"/>
                  </a:lnTo>
                  <a:close/>
                </a:path>
                <a:path w="2184400" h="1315720">
                  <a:moveTo>
                    <a:pt x="1649844" y="258940"/>
                  </a:moveTo>
                  <a:lnTo>
                    <a:pt x="1647952" y="211594"/>
                  </a:lnTo>
                  <a:lnTo>
                    <a:pt x="1637131" y="165836"/>
                  </a:lnTo>
                  <a:lnTo>
                    <a:pt x="1617802" y="122961"/>
                  </a:lnTo>
                  <a:lnTo>
                    <a:pt x="1590433" y="84289"/>
                  </a:lnTo>
                  <a:lnTo>
                    <a:pt x="1555457" y="51155"/>
                  </a:lnTo>
                  <a:lnTo>
                    <a:pt x="1513332" y="24866"/>
                  </a:lnTo>
                  <a:lnTo>
                    <a:pt x="1466811" y="7518"/>
                  </a:lnTo>
                  <a:lnTo>
                    <a:pt x="1419225" y="0"/>
                  </a:lnTo>
                  <a:lnTo>
                    <a:pt x="1371892" y="1879"/>
                  </a:lnTo>
                  <a:lnTo>
                    <a:pt x="1326121" y="12712"/>
                  </a:lnTo>
                  <a:lnTo>
                    <a:pt x="1283246" y="32042"/>
                  </a:lnTo>
                  <a:lnTo>
                    <a:pt x="1244587" y="59410"/>
                  </a:lnTo>
                  <a:lnTo>
                    <a:pt x="1211440" y="94386"/>
                  </a:lnTo>
                  <a:lnTo>
                    <a:pt x="1185164" y="136499"/>
                  </a:lnTo>
                  <a:lnTo>
                    <a:pt x="778560" y="962355"/>
                  </a:lnTo>
                  <a:lnTo>
                    <a:pt x="761199" y="1008875"/>
                  </a:lnTo>
                  <a:lnTo>
                    <a:pt x="753694" y="1056462"/>
                  </a:lnTo>
                  <a:lnTo>
                    <a:pt x="755586" y="1103795"/>
                  </a:lnTo>
                  <a:lnTo>
                    <a:pt x="766419" y="1149565"/>
                  </a:lnTo>
                  <a:lnTo>
                    <a:pt x="785736" y="1192441"/>
                  </a:lnTo>
                  <a:lnTo>
                    <a:pt x="813117" y="1231112"/>
                  </a:lnTo>
                  <a:lnTo>
                    <a:pt x="848080" y="1264246"/>
                  </a:lnTo>
                  <a:lnTo>
                    <a:pt x="890206" y="1290535"/>
                  </a:lnTo>
                  <a:lnTo>
                    <a:pt x="936726" y="1307884"/>
                  </a:lnTo>
                  <a:lnTo>
                    <a:pt x="984313" y="1315402"/>
                  </a:lnTo>
                  <a:lnTo>
                    <a:pt x="1031646" y="1313510"/>
                  </a:lnTo>
                  <a:lnTo>
                    <a:pt x="1077417" y="1302689"/>
                  </a:lnTo>
                  <a:lnTo>
                    <a:pt x="1120292" y="1283360"/>
                  </a:lnTo>
                  <a:lnTo>
                    <a:pt x="1158963" y="1255991"/>
                  </a:lnTo>
                  <a:lnTo>
                    <a:pt x="1192098" y="1221016"/>
                  </a:lnTo>
                  <a:lnTo>
                    <a:pt x="1218387" y="1178890"/>
                  </a:lnTo>
                  <a:lnTo>
                    <a:pt x="1624977" y="353047"/>
                  </a:lnTo>
                  <a:lnTo>
                    <a:pt x="1642325" y="306527"/>
                  </a:lnTo>
                  <a:lnTo>
                    <a:pt x="1649844" y="258940"/>
                  </a:lnTo>
                  <a:close/>
                </a:path>
                <a:path w="2184400" h="1315720">
                  <a:moveTo>
                    <a:pt x="2184006" y="973797"/>
                  </a:moveTo>
                  <a:lnTo>
                    <a:pt x="2180602" y="927468"/>
                  </a:lnTo>
                  <a:lnTo>
                    <a:pt x="2170734" y="883259"/>
                  </a:lnTo>
                  <a:lnTo>
                    <a:pt x="2154872" y="841641"/>
                  </a:lnTo>
                  <a:lnTo>
                    <a:pt x="2133498" y="803097"/>
                  </a:lnTo>
                  <a:lnTo>
                    <a:pt x="2107107" y="768121"/>
                  </a:lnTo>
                  <a:lnTo>
                    <a:pt x="2076196" y="737209"/>
                  </a:lnTo>
                  <a:lnTo>
                    <a:pt x="2041220" y="710819"/>
                  </a:lnTo>
                  <a:lnTo>
                    <a:pt x="2002675" y="689444"/>
                  </a:lnTo>
                  <a:lnTo>
                    <a:pt x="1961057" y="673582"/>
                  </a:lnTo>
                  <a:lnTo>
                    <a:pt x="1916849" y="663714"/>
                  </a:lnTo>
                  <a:lnTo>
                    <a:pt x="1870519" y="660311"/>
                  </a:lnTo>
                  <a:lnTo>
                    <a:pt x="1824189" y="663714"/>
                  </a:lnTo>
                  <a:lnTo>
                    <a:pt x="1779981" y="673582"/>
                  </a:lnTo>
                  <a:lnTo>
                    <a:pt x="1738363" y="689444"/>
                  </a:lnTo>
                  <a:lnTo>
                    <a:pt x="1699831" y="710819"/>
                  </a:lnTo>
                  <a:lnTo>
                    <a:pt x="1664855" y="737209"/>
                  </a:lnTo>
                  <a:lnTo>
                    <a:pt x="1633931" y="768121"/>
                  </a:lnTo>
                  <a:lnTo>
                    <a:pt x="1607540" y="803097"/>
                  </a:lnTo>
                  <a:lnTo>
                    <a:pt x="1586179" y="841641"/>
                  </a:lnTo>
                  <a:lnTo>
                    <a:pt x="1570316" y="883259"/>
                  </a:lnTo>
                  <a:lnTo>
                    <a:pt x="1560449" y="927468"/>
                  </a:lnTo>
                  <a:lnTo>
                    <a:pt x="1557045" y="973797"/>
                  </a:lnTo>
                  <a:lnTo>
                    <a:pt x="1560449" y="1020127"/>
                  </a:lnTo>
                  <a:lnTo>
                    <a:pt x="1570316" y="1064336"/>
                  </a:lnTo>
                  <a:lnTo>
                    <a:pt x="1586179" y="1105954"/>
                  </a:lnTo>
                  <a:lnTo>
                    <a:pt x="1607540" y="1144498"/>
                  </a:lnTo>
                  <a:lnTo>
                    <a:pt x="1633931" y="1179461"/>
                  </a:lnTo>
                  <a:lnTo>
                    <a:pt x="1664855" y="1210386"/>
                  </a:lnTo>
                  <a:lnTo>
                    <a:pt x="1699831" y="1236776"/>
                  </a:lnTo>
                  <a:lnTo>
                    <a:pt x="1738363" y="1258150"/>
                  </a:lnTo>
                  <a:lnTo>
                    <a:pt x="1779981" y="1274013"/>
                  </a:lnTo>
                  <a:lnTo>
                    <a:pt x="1824189" y="1283881"/>
                  </a:lnTo>
                  <a:lnTo>
                    <a:pt x="1870519" y="1287284"/>
                  </a:lnTo>
                  <a:lnTo>
                    <a:pt x="1916849" y="1283881"/>
                  </a:lnTo>
                  <a:lnTo>
                    <a:pt x="1961057" y="1274013"/>
                  </a:lnTo>
                  <a:lnTo>
                    <a:pt x="2002675" y="1258150"/>
                  </a:lnTo>
                  <a:lnTo>
                    <a:pt x="2041220" y="1236776"/>
                  </a:lnTo>
                  <a:lnTo>
                    <a:pt x="2076196" y="1210386"/>
                  </a:lnTo>
                  <a:lnTo>
                    <a:pt x="2107107" y="1179461"/>
                  </a:lnTo>
                  <a:lnTo>
                    <a:pt x="2133498" y="1144498"/>
                  </a:lnTo>
                  <a:lnTo>
                    <a:pt x="2154872" y="1105954"/>
                  </a:lnTo>
                  <a:lnTo>
                    <a:pt x="2170734" y="1064336"/>
                  </a:lnTo>
                  <a:lnTo>
                    <a:pt x="2180602" y="1020127"/>
                  </a:lnTo>
                  <a:lnTo>
                    <a:pt x="2184006" y="973797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515608" y="3174"/>
              <a:ext cx="1931035" cy="1664970"/>
            </a:xfrm>
            <a:custGeom>
              <a:avLst/>
              <a:gdLst/>
              <a:ahLst/>
              <a:cxnLst/>
              <a:rect l="l" t="t" r="r" b="b"/>
              <a:pathLst>
                <a:path w="1931034" h="1664970">
                  <a:moveTo>
                    <a:pt x="406565" y="1598786"/>
                  </a:moveTo>
                  <a:lnTo>
                    <a:pt x="363530" y="1576905"/>
                  </a:lnTo>
                  <a:lnTo>
                    <a:pt x="322631" y="1552510"/>
                  </a:lnTo>
                  <a:lnTo>
                    <a:pt x="283919" y="1525741"/>
                  </a:lnTo>
                  <a:lnTo>
                    <a:pt x="247445" y="1496736"/>
                  </a:lnTo>
                  <a:lnTo>
                    <a:pt x="213260" y="1465636"/>
                  </a:lnTo>
                  <a:lnTo>
                    <a:pt x="181413" y="1432580"/>
                  </a:lnTo>
                  <a:lnTo>
                    <a:pt x="151957" y="1397707"/>
                  </a:lnTo>
                  <a:lnTo>
                    <a:pt x="124941" y="1361157"/>
                  </a:lnTo>
                  <a:lnTo>
                    <a:pt x="100417" y="1323069"/>
                  </a:lnTo>
                  <a:lnTo>
                    <a:pt x="78434" y="1283584"/>
                  </a:lnTo>
                  <a:lnTo>
                    <a:pt x="59045" y="1242839"/>
                  </a:lnTo>
                  <a:lnTo>
                    <a:pt x="42299" y="1200976"/>
                  </a:lnTo>
                  <a:lnTo>
                    <a:pt x="28248" y="1158133"/>
                  </a:lnTo>
                  <a:lnTo>
                    <a:pt x="16941" y="1114450"/>
                  </a:lnTo>
                  <a:lnTo>
                    <a:pt x="8431" y="1070067"/>
                  </a:lnTo>
                  <a:lnTo>
                    <a:pt x="2766" y="1025122"/>
                  </a:lnTo>
                  <a:lnTo>
                    <a:pt x="0" y="979756"/>
                  </a:lnTo>
                  <a:lnTo>
                    <a:pt x="181" y="934108"/>
                  </a:lnTo>
                  <a:lnTo>
                    <a:pt x="3360" y="888318"/>
                  </a:lnTo>
                  <a:lnTo>
                    <a:pt x="9589" y="842524"/>
                  </a:lnTo>
                  <a:lnTo>
                    <a:pt x="18919" y="796867"/>
                  </a:lnTo>
                  <a:lnTo>
                    <a:pt x="31399" y="751486"/>
                  </a:lnTo>
                  <a:lnTo>
                    <a:pt x="47081" y="706521"/>
                  </a:lnTo>
                  <a:lnTo>
                    <a:pt x="66015" y="662110"/>
                  </a:lnTo>
                  <a:lnTo>
                    <a:pt x="375046" y="0"/>
                  </a:lnTo>
                </a:path>
                <a:path w="1931034" h="1664970">
                  <a:moveTo>
                    <a:pt x="1930505" y="0"/>
                  </a:moveTo>
                  <a:lnTo>
                    <a:pt x="1343241" y="1258236"/>
                  </a:lnTo>
                  <a:lnTo>
                    <a:pt x="1321360" y="1301271"/>
                  </a:lnTo>
                  <a:lnTo>
                    <a:pt x="1296965" y="1342170"/>
                  </a:lnTo>
                  <a:lnTo>
                    <a:pt x="1270196" y="1380882"/>
                  </a:lnTo>
                  <a:lnTo>
                    <a:pt x="1241191" y="1417356"/>
                  </a:lnTo>
                  <a:lnTo>
                    <a:pt x="1210091" y="1451541"/>
                  </a:lnTo>
                  <a:lnTo>
                    <a:pt x="1177035" y="1483388"/>
                  </a:lnTo>
                  <a:lnTo>
                    <a:pt x="1142162" y="1512844"/>
                  </a:lnTo>
                  <a:lnTo>
                    <a:pt x="1105612" y="1539860"/>
                  </a:lnTo>
                  <a:lnTo>
                    <a:pt x="1067524" y="1564384"/>
                  </a:lnTo>
                  <a:lnTo>
                    <a:pt x="1028039" y="1586367"/>
                  </a:lnTo>
                  <a:lnTo>
                    <a:pt x="987294" y="1605756"/>
                  </a:lnTo>
                  <a:lnTo>
                    <a:pt x="945431" y="1622502"/>
                  </a:lnTo>
                  <a:lnTo>
                    <a:pt x="902588" y="1636553"/>
                  </a:lnTo>
                  <a:lnTo>
                    <a:pt x="858905" y="1647860"/>
                  </a:lnTo>
                  <a:lnTo>
                    <a:pt x="814522" y="1656370"/>
                  </a:lnTo>
                  <a:lnTo>
                    <a:pt x="769577" y="1662034"/>
                  </a:lnTo>
                  <a:lnTo>
                    <a:pt x="724211" y="1664801"/>
                  </a:lnTo>
                  <a:lnTo>
                    <a:pt x="678563" y="1664620"/>
                  </a:lnTo>
                  <a:lnTo>
                    <a:pt x="632773" y="1661441"/>
                  </a:lnTo>
                  <a:lnTo>
                    <a:pt x="586979" y="1655211"/>
                  </a:lnTo>
                  <a:lnTo>
                    <a:pt x="541322" y="1645882"/>
                  </a:lnTo>
                  <a:lnTo>
                    <a:pt x="495941" y="1633402"/>
                  </a:lnTo>
                  <a:lnTo>
                    <a:pt x="450976" y="1617720"/>
                  </a:lnTo>
                  <a:lnTo>
                    <a:pt x="406565" y="1598786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497272" y="3174"/>
              <a:ext cx="1725930" cy="1225550"/>
            </a:xfrm>
            <a:custGeom>
              <a:avLst/>
              <a:gdLst/>
              <a:ahLst/>
              <a:cxnLst/>
              <a:rect l="l" t="t" r="r" b="b"/>
              <a:pathLst>
                <a:path w="1725929" h="1225550">
                  <a:moveTo>
                    <a:pt x="406565" y="1159162"/>
                  </a:moveTo>
                  <a:lnTo>
                    <a:pt x="363530" y="1137281"/>
                  </a:lnTo>
                  <a:lnTo>
                    <a:pt x="322631" y="1112886"/>
                  </a:lnTo>
                  <a:lnTo>
                    <a:pt x="283919" y="1086117"/>
                  </a:lnTo>
                  <a:lnTo>
                    <a:pt x="247445" y="1057112"/>
                  </a:lnTo>
                  <a:lnTo>
                    <a:pt x="213260" y="1026012"/>
                  </a:lnTo>
                  <a:lnTo>
                    <a:pt x="181413" y="992955"/>
                  </a:lnTo>
                  <a:lnTo>
                    <a:pt x="151957" y="958082"/>
                  </a:lnTo>
                  <a:lnTo>
                    <a:pt x="124941" y="921532"/>
                  </a:lnTo>
                  <a:lnTo>
                    <a:pt x="100417" y="883445"/>
                  </a:lnTo>
                  <a:lnTo>
                    <a:pt x="78434" y="843959"/>
                  </a:lnTo>
                  <a:lnTo>
                    <a:pt x="59045" y="803215"/>
                  </a:lnTo>
                  <a:lnTo>
                    <a:pt x="42299" y="761352"/>
                  </a:lnTo>
                  <a:lnTo>
                    <a:pt x="28248" y="718509"/>
                  </a:lnTo>
                  <a:lnTo>
                    <a:pt x="16941" y="674826"/>
                  </a:lnTo>
                  <a:lnTo>
                    <a:pt x="8431" y="630442"/>
                  </a:lnTo>
                  <a:lnTo>
                    <a:pt x="2766" y="585498"/>
                  </a:lnTo>
                  <a:lnTo>
                    <a:pt x="0" y="540132"/>
                  </a:lnTo>
                  <a:lnTo>
                    <a:pt x="181" y="494484"/>
                  </a:lnTo>
                  <a:lnTo>
                    <a:pt x="3360" y="448693"/>
                  </a:lnTo>
                  <a:lnTo>
                    <a:pt x="9589" y="402900"/>
                  </a:lnTo>
                  <a:lnTo>
                    <a:pt x="18919" y="357243"/>
                  </a:lnTo>
                  <a:lnTo>
                    <a:pt x="31399" y="311862"/>
                  </a:lnTo>
                  <a:lnTo>
                    <a:pt x="47081" y="266896"/>
                  </a:lnTo>
                  <a:lnTo>
                    <a:pt x="66015" y="222486"/>
                  </a:lnTo>
                  <a:lnTo>
                    <a:pt x="169857" y="0"/>
                  </a:lnTo>
                </a:path>
                <a:path w="1725929" h="1225550">
                  <a:moveTo>
                    <a:pt x="1725317" y="0"/>
                  </a:moveTo>
                  <a:lnTo>
                    <a:pt x="1343241" y="818611"/>
                  </a:lnTo>
                  <a:lnTo>
                    <a:pt x="1321360" y="861646"/>
                  </a:lnTo>
                  <a:lnTo>
                    <a:pt x="1296965" y="902545"/>
                  </a:lnTo>
                  <a:lnTo>
                    <a:pt x="1270196" y="941257"/>
                  </a:lnTo>
                  <a:lnTo>
                    <a:pt x="1241191" y="977731"/>
                  </a:lnTo>
                  <a:lnTo>
                    <a:pt x="1210091" y="1011917"/>
                  </a:lnTo>
                  <a:lnTo>
                    <a:pt x="1177035" y="1043763"/>
                  </a:lnTo>
                  <a:lnTo>
                    <a:pt x="1142162" y="1073220"/>
                  </a:lnTo>
                  <a:lnTo>
                    <a:pt x="1105612" y="1100236"/>
                  </a:lnTo>
                  <a:lnTo>
                    <a:pt x="1067524" y="1124760"/>
                  </a:lnTo>
                  <a:lnTo>
                    <a:pt x="1028039" y="1146742"/>
                  </a:lnTo>
                  <a:lnTo>
                    <a:pt x="987294" y="1166132"/>
                  </a:lnTo>
                  <a:lnTo>
                    <a:pt x="945431" y="1182877"/>
                  </a:lnTo>
                  <a:lnTo>
                    <a:pt x="902588" y="1196929"/>
                  </a:lnTo>
                  <a:lnTo>
                    <a:pt x="858905" y="1208235"/>
                  </a:lnTo>
                  <a:lnTo>
                    <a:pt x="814522" y="1216746"/>
                  </a:lnTo>
                  <a:lnTo>
                    <a:pt x="769577" y="1222410"/>
                  </a:lnTo>
                  <a:lnTo>
                    <a:pt x="724211" y="1225177"/>
                  </a:lnTo>
                  <a:lnTo>
                    <a:pt x="678563" y="1224996"/>
                  </a:lnTo>
                  <a:lnTo>
                    <a:pt x="632773" y="1221816"/>
                  </a:lnTo>
                  <a:lnTo>
                    <a:pt x="586979" y="1215587"/>
                  </a:lnTo>
                  <a:lnTo>
                    <a:pt x="541322" y="1206258"/>
                  </a:lnTo>
                  <a:lnTo>
                    <a:pt x="495941" y="1193778"/>
                  </a:lnTo>
                  <a:lnTo>
                    <a:pt x="450976" y="1178096"/>
                  </a:lnTo>
                  <a:lnTo>
                    <a:pt x="406565" y="1159162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62259" y="3175"/>
              <a:ext cx="921385" cy="1893570"/>
            </a:xfrm>
            <a:custGeom>
              <a:avLst/>
              <a:gdLst/>
              <a:ahLst/>
              <a:cxnLst/>
              <a:rect l="l" t="t" r="r" b="b"/>
              <a:pathLst>
                <a:path w="921384" h="1893570">
                  <a:moveTo>
                    <a:pt x="406565" y="1827107"/>
                  </a:moveTo>
                  <a:lnTo>
                    <a:pt x="363530" y="1805226"/>
                  </a:lnTo>
                  <a:lnTo>
                    <a:pt x="322631" y="1780831"/>
                  </a:lnTo>
                  <a:lnTo>
                    <a:pt x="283919" y="1754061"/>
                  </a:lnTo>
                  <a:lnTo>
                    <a:pt x="247445" y="1725057"/>
                  </a:lnTo>
                  <a:lnTo>
                    <a:pt x="213260" y="1693957"/>
                  </a:lnTo>
                  <a:lnTo>
                    <a:pt x="181413" y="1660900"/>
                  </a:lnTo>
                  <a:lnTo>
                    <a:pt x="151957" y="1626027"/>
                  </a:lnTo>
                  <a:lnTo>
                    <a:pt x="124941" y="1589477"/>
                  </a:lnTo>
                  <a:lnTo>
                    <a:pt x="100417" y="1551390"/>
                  </a:lnTo>
                  <a:lnTo>
                    <a:pt x="78434" y="1511904"/>
                  </a:lnTo>
                  <a:lnTo>
                    <a:pt x="59045" y="1471160"/>
                  </a:lnTo>
                  <a:lnTo>
                    <a:pt x="42299" y="1429297"/>
                  </a:lnTo>
                  <a:lnTo>
                    <a:pt x="28248" y="1386454"/>
                  </a:lnTo>
                  <a:lnTo>
                    <a:pt x="16941" y="1342771"/>
                  </a:lnTo>
                  <a:lnTo>
                    <a:pt x="8431" y="1298387"/>
                  </a:lnTo>
                  <a:lnTo>
                    <a:pt x="2766" y="1253443"/>
                  </a:lnTo>
                  <a:lnTo>
                    <a:pt x="0" y="1208077"/>
                  </a:lnTo>
                  <a:lnTo>
                    <a:pt x="181" y="1162429"/>
                  </a:lnTo>
                  <a:lnTo>
                    <a:pt x="3360" y="1116638"/>
                  </a:lnTo>
                  <a:lnTo>
                    <a:pt x="9589" y="1070845"/>
                  </a:lnTo>
                  <a:lnTo>
                    <a:pt x="18919" y="1025188"/>
                  </a:lnTo>
                  <a:lnTo>
                    <a:pt x="31399" y="979807"/>
                  </a:lnTo>
                  <a:lnTo>
                    <a:pt x="47081" y="934841"/>
                  </a:lnTo>
                  <a:lnTo>
                    <a:pt x="66015" y="890431"/>
                  </a:lnTo>
                  <a:lnTo>
                    <a:pt x="481611" y="0"/>
                  </a:lnTo>
                </a:path>
                <a:path w="921384" h="1893570">
                  <a:moveTo>
                    <a:pt x="920978" y="1858842"/>
                  </a:moveTo>
                  <a:lnTo>
                    <a:pt x="858905" y="1876180"/>
                  </a:lnTo>
                  <a:lnTo>
                    <a:pt x="814522" y="1884691"/>
                  </a:lnTo>
                  <a:lnTo>
                    <a:pt x="769577" y="1890355"/>
                  </a:lnTo>
                  <a:lnTo>
                    <a:pt x="724211" y="1893122"/>
                  </a:lnTo>
                  <a:lnTo>
                    <a:pt x="678563" y="1892941"/>
                  </a:lnTo>
                  <a:lnTo>
                    <a:pt x="632773" y="1889761"/>
                  </a:lnTo>
                  <a:lnTo>
                    <a:pt x="586979" y="1883532"/>
                  </a:lnTo>
                  <a:lnTo>
                    <a:pt x="541322" y="1874203"/>
                  </a:lnTo>
                  <a:lnTo>
                    <a:pt x="495941" y="1861722"/>
                  </a:lnTo>
                  <a:lnTo>
                    <a:pt x="450976" y="1846041"/>
                  </a:lnTo>
                  <a:lnTo>
                    <a:pt x="406565" y="182710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47440" y="4797596"/>
              <a:ext cx="1877060" cy="1549400"/>
            </a:xfrm>
            <a:custGeom>
              <a:avLst/>
              <a:gdLst/>
              <a:ahLst/>
              <a:cxnLst/>
              <a:rect l="l" t="t" r="r" b="b"/>
              <a:pathLst>
                <a:path w="1877059" h="1549400">
                  <a:moveTo>
                    <a:pt x="0" y="1549228"/>
                  </a:moveTo>
                  <a:lnTo>
                    <a:pt x="533321" y="406568"/>
                  </a:lnTo>
                  <a:lnTo>
                    <a:pt x="555201" y="363531"/>
                  </a:lnTo>
                  <a:lnTo>
                    <a:pt x="579596" y="322631"/>
                  </a:lnTo>
                  <a:lnTo>
                    <a:pt x="606366" y="283918"/>
                  </a:lnTo>
                  <a:lnTo>
                    <a:pt x="635370" y="247443"/>
                  </a:lnTo>
                  <a:lnTo>
                    <a:pt x="666471" y="213257"/>
                  </a:lnTo>
                  <a:lnTo>
                    <a:pt x="699527" y="181410"/>
                  </a:lnTo>
                  <a:lnTo>
                    <a:pt x="734400" y="151953"/>
                  </a:lnTo>
                  <a:lnTo>
                    <a:pt x="770950" y="124938"/>
                  </a:lnTo>
                  <a:lnTo>
                    <a:pt x="809038" y="100413"/>
                  </a:lnTo>
                  <a:lnTo>
                    <a:pt x="848523" y="78431"/>
                  </a:lnTo>
                  <a:lnTo>
                    <a:pt x="889267" y="59042"/>
                  </a:lnTo>
                  <a:lnTo>
                    <a:pt x="931131" y="42297"/>
                  </a:lnTo>
                  <a:lnTo>
                    <a:pt x="973974" y="28246"/>
                  </a:lnTo>
                  <a:lnTo>
                    <a:pt x="1017656" y="16940"/>
                  </a:lnTo>
                  <a:lnTo>
                    <a:pt x="1062040" y="8430"/>
                  </a:lnTo>
                  <a:lnTo>
                    <a:pt x="1106984" y="2766"/>
                  </a:lnTo>
                  <a:lnTo>
                    <a:pt x="1152350" y="0"/>
                  </a:lnTo>
                  <a:lnTo>
                    <a:pt x="1197998" y="181"/>
                  </a:lnTo>
                  <a:lnTo>
                    <a:pt x="1243789" y="3361"/>
                  </a:lnTo>
                  <a:lnTo>
                    <a:pt x="1289582" y="9591"/>
                  </a:lnTo>
                  <a:lnTo>
                    <a:pt x="1335240" y="18921"/>
                  </a:lnTo>
                  <a:lnTo>
                    <a:pt x="1380621" y="31401"/>
                  </a:lnTo>
                  <a:lnTo>
                    <a:pt x="1425586" y="47083"/>
                  </a:lnTo>
                  <a:lnTo>
                    <a:pt x="1469996" y="66017"/>
                  </a:lnTo>
                  <a:lnTo>
                    <a:pt x="1513033" y="87898"/>
                  </a:lnTo>
                  <a:lnTo>
                    <a:pt x="1553933" y="112292"/>
                  </a:lnTo>
                  <a:lnTo>
                    <a:pt x="1592646" y="139062"/>
                  </a:lnTo>
                  <a:lnTo>
                    <a:pt x="1629121" y="168066"/>
                  </a:lnTo>
                  <a:lnTo>
                    <a:pt x="1663307" y="199166"/>
                  </a:lnTo>
                  <a:lnTo>
                    <a:pt x="1695154" y="232222"/>
                  </a:lnTo>
                  <a:lnTo>
                    <a:pt x="1724611" y="267094"/>
                  </a:lnTo>
                  <a:lnTo>
                    <a:pt x="1751627" y="303643"/>
                  </a:lnTo>
                  <a:lnTo>
                    <a:pt x="1776151" y="341731"/>
                  </a:lnTo>
                  <a:lnTo>
                    <a:pt x="1798133" y="381216"/>
                  </a:lnTo>
                  <a:lnTo>
                    <a:pt x="1817522" y="421959"/>
                  </a:lnTo>
                  <a:lnTo>
                    <a:pt x="1834267" y="463822"/>
                  </a:lnTo>
                  <a:lnTo>
                    <a:pt x="1848318" y="506665"/>
                  </a:lnTo>
                  <a:lnTo>
                    <a:pt x="1859624" y="550347"/>
                  </a:lnTo>
                  <a:lnTo>
                    <a:pt x="1868135" y="594731"/>
                  </a:lnTo>
                  <a:lnTo>
                    <a:pt x="1873798" y="639675"/>
                  </a:lnTo>
                  <a:lnTo>
                    <a:pt x="1876565" y="685041"/>
                  </a:lnTo>
                  <a:lnTo>
                    <a:pt x="1876383" y="730689"/>
                  </a:lnTo>
                  <a:lnTo>
                    <a:pt x="1873203" y="776480"/>
                  </a:lnTo>
                  <a:lnTo>
                    <a:pt x="1866973" y="822274"/>
                  </a:lnTo>
                  <a:lnTo>
                    <a:pt x="1857644" y="867932"/>
                  </a:lnTo>
                  <a:lnTo>
                    <a:pt x="1845163" y="913314"/>
                  </a:lnTo>
                  <a:lnTo>
                    <a:pt x="1829481" y="958281"/>
                  </a:lnTo>
                  <a:lnTo>
                    <a:pt x="1810547" y="1002693"/>
                  </a:lnTo>
                  <a:lnTo>
                    <a:pt x="1555459" y="154922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23915" y="4357971"/>
              <a:ext cx="2082164" cy="1989455"/>
            </a:xfrm>
            <a:custGeom>
              <a:avLst/>
              <a:gdLst/>
              <a:ahLst/>
              <a:cxnLst/>
              <a:rect l="l" t="t" r="r" b="b"/>
              <a:pathLst>
                <a:path w="2082165" h="1989454">
                  <a:moveTo>
                    <a:pt x="0" y="1988853"/>
                  </a:moveTo>
                  <a:lnTo>
                    <a:pt x="738509" y="406568"/>
                  </a:lnTo>
                  <a:lnTo>
                    <a:pt x="760390" y="363531"/>
                  </a:lnTo>
                  <a:lnTo>
                    <a:pt x="784785" y="322631"/>
                  </a:lnTo>
                  <a:lnTo>
                    <a:pt x="811554" y="283918"/>
                  </a:lnTo>
                  <a:lnTo>
                    <a:pt x="840559" y="247443"/>
                  </a:lnTo>
                  <a:lnTo>
                    <a:pt x="871659" y="213257"/>
                  </a:lnTo>
                  <a:lnTo>
                    <a:pt x="904716" y="181410"/>
                  </a:lnTo>
                  <a:lnTo>
                    <a:pt x="939589" y="151953"/>
                  </a:lnTo>
                  <a:lnTo>
                    <a:pt x="976139" y="124938"/>
                  </a:lnTo>
                  <a:lnTo>
                    <a:pt x="1014226" y="100413"/>
                  </a:lnTo>
                  <a:lnTo>
                    <a:pt x="1053712" y="78431"/>
                  </a:lnTo>
                  <a:lnTo>
                    <a:pt x="1094456" y="59042"/>
                  </a:lnTo>
                  <a:lnTo>
                    <a:pt x="1136319" y="42297"/>
                  </a:lnTo>
                  <a:lnTo>
                    <a:pt x="1179162" y="28246"/>
                  </a:lnTo>
                  <a:lnTo>
                    <a:pt x="1222845" y="16940"/>
                  </a:lnTo>
                  <a:lnTo>
                    <a:pt x="1267229" y="8430"/>
                  </a:lnTo>
                  <a:lnTo>
                    <a:pt x="1312173" y="2766"/>
                  </a:lnTo>
                  <a:lnTo>
                    <a:pt x="1357539" y="0"/>
                  </a:lnTo>
                  <a:lnTo>
                    <a:pt x="1403187" y="181"/>
                  </a:lnTo>
                  <a:lnTo>
                    <a:pt x="1448978" y="3361"/>
                  </a:lnTo>
                  <a:lnTo>
                    <a:pt x="1494771" y="9591"/>
                  </a:lnTo>
                  <a:lnTo>
                    <a:pt x="1540428" y="18921"/>
                  </a:lnTo>
                  <a:lnTo>
                    <a:pt x="1585809" y="31401"/>
                  </a:lnTo>
                  <a:lnTo>
                    <a:pt x="1630775" y="47083"/>
                  </a:lnTo>
                  <a:lnTo>
                    <a:pt x="1675185" y="66017"/>
                  </a:lnTo>
                  <a:lnTo>
                    <a:pt x="1718222" y="87898"/>
                  </a:lnTo>
                  <a:lnTo>
                    <a:pt x="1759122" y="112292"/>
                  </a:lnTo>
                  <a:lnTo>
                    <a:pt x="1797835" y="139062"/>
                  </a:lnTo>
                  <a:lnTo>
                    <a:pt x="1834310" y="168066"/>
                  </a:lnTo>
                  <a:lnTo>
                    <a:pt x="1868496" y="199166"/>
                  </a:lnTo>
                  <a:lnTo>
                    <a:pt x="1900343" y="232222"/>
                  </a:lnTo>
                  <a:lnTo>
                    <a:pt x="1929799" y="267094"/>
                  </a:lnTo>
                  <a:lnTo>
                    <a:pt x="1956815" y="303643"/>
                  </a:lnTo>
                  <a:lnTo>
                    <a:pt x="1981340" y="341731"/>
                  </a:lnTo>
                  <a:lnTo>
                    <a:pt x="2003322" y="381216"/>
                  </a:lnTo>
                  <a:lnTo>
                    <a:pt x="2022711" y="421959"/>
                  </a:lnTo>
                  <a:lnTo>
                    <a:pt x="2039456" y="463822"/>
                  </a:lnTo>
                  <a:lnTo>
                    <a:pt x="2053507" y="506665"/>
                  </a:lnTo>
                  <a:lnTo>
                    <a:pt x="2064813" y="550347"/>
                  </a:lnTo>
                  <a:lnTo>
                    <a:pt x="2073323" y="594731"/>
                  </a:lnTo>
                  <a:lnTo>
                    <a:pt x="2078987" y="639675"/>
                  </a:lnTo>
                  <a:lnTo>
                    <a:pt x="2081753" y="685041"/>
                  </a:lnTo>
                  <a:lnTo>
                    <a:pt x="2081572" y="730689"/>
                  </a:lnTo>
                  <a:lnTo>
                    <a:pt x="2078391" y="776480"/>
                  </a:lnTo>
                  <a:lnTo>
                    <a:pt x="2072162" y="822274"/>
                  </a:lnTo>
                  <a:lnTo>
                    <a:pt x="2062832" y="867932"/>
                  </a:lnTo>
                  <a:lnTo>
                    <a:pt x="2050352" y="913314"/>
                  </a:lnTo>
                  <a:lnTo>
                    <a:pt x="2034670" y="958281"/>
                  </a:lnTo>
                  <a:lnTo>
                    <a:pt x="2015736" y="1002693"/>
                  </a:lnTo>
                  <a:lnTo>
                    <a:pt x="1555459" y="1988853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0656" y="5025916"/>
              <a:ext cx="1770380" cy="1321435"/>
            </a:xfrm>
            <a:custGeom>
              <a:avLst/>
              <a:gdLst/>
              <a:ahLst/>
              <a:cxnLst/>
              <a:rect l="l" t="t" r="r" b="b"/>
              <a:pathLst>
                <a:path w="1770379" h="1321435">
                  <a:moveTo>
                    <a:pt x="0" y="1320908"/>
                  </a:moveTo>
                  <a:lnTo>
                    <a:pt x="426755" y="406568"/>
                  </a:lnTo>
                  <a:lnTo>
                    <a:pt x="448636" y="363531"/>
                  </a:lnTo>
                  <a:lnTo>
                    <a:pt x="473031" y="322631"/>
                  </a:lnTo>
                  <a:lnTo>
                    <a:pt x="499800" y="283918"/>
                  </a:lnTo>
                  <a:lnTo>
                    <a:pt x="528805" y="247443"/>
                  </a:lnTo>
                  <a:lnTo>
                    <a:pt x="559905" y="213257"/>
                  </a:lnTo>
                  <a:lnTo>
                    <a:pt x="592962" y="181410"/>
                  </a:lnTo>
                  <a:lnTo>
                    <a:pt x="627834" y="151953"/>
                  </a:lnTo>
                  <a:lnTo>
                    <a:pt x="664384" y="124938"/>
                  </a:lnTo>
                  <a:lnTo>
                    <a:pt x="702472" y="100413"/>
                  </a:lnTo>
                  <a:lnTo>
                    <a:pt x="741958" y="78431"/>
                  </a:lnTo>
                  <a:lnTo>
                    <a:pt x="782702" y="59042"/>
                  </a:lnTo>
                  <a:lnTo>
                    <a:pt x="824565" y="42297"/>
                  </a:lnTo>
                  <a:lnTo>
                    <a:pt x="867408" y="28246"/>
                  </a:lnTo>
                  <a:lnTo>
                    <a:pt x="911091" y="16940"/>
                  </a:lnTo>
                  <a:lnTo>
                    <a:pt x="955474" y="8430"/>
                  </a:lnTo>
                  <a:lnTo>
                    <a:pt x="1000419" y="2766"/>
                  </a:lnTo>
                  <a:lnTo>
                    <a:pt x="1045785" y="0"/>
                  </a:lnTo>
                  <a:lnTo>
                    <a:pt x="1091433" y="181"/>
                  </a:lnTo>
                  <a:lnTo>
                    <a:pt x="1137223" y="3361"/>
                  </a:lnTo>
                  <a:lnTo>
                    <a:pt x="1183017" y="9591"/>
                  </a:lnTo>
                  <a:lnTo>
                    <a:pt x="1228674" y="18921"/>
                  </a:lnTo>
                  <a:lnTo>
                    <a:pt x="1274055" y="31401"/>
                  </a:lnTo>
                  <a:lnTo>
                    <a:pt x="1319021" y="47083"/>
                  </a:lnTo>
                  <a:lnTo>
                    <a:pt x="1363431" y="66017"/>
                  </a:lnTo>
                  <a:lnTo>
                    <a:pt x="1406468" y="87898"/>
                  </a:lnTo>
                  <a:lnTo>
                    <a:pt x="1447368" y="112292"/>
                  </a:lnTo>
                  <a:lnTo>
                    <a:pt x="1486081" y="139062"/>
                  </a:lnTo>
                  <a:lnTo>
                    <a:pt x="1522556" y="168066"/>
                  </a:lnTo>
                  <a:lnTo>
                    <a:pt x="1556742" y="199166"/>
                  </a:lnTo>
                  <a:lnTo>
                    <a:pt x="1588589" y="232222"/>
                  </a:lnTo>
                  <a:lnTo>
                    <a:pt x="1618045" y="267094"/>
                  </a:lnTo>
                  <a:lnTo>
                    <a:pt x="1645061" y="303643"/>
                  </a:lnTo>
                  <a:lnTo>
                    <a:pt x="1669585" y="341731"/>
                  </a:lnTo>
                  <a:lnTo>
                    <a:pt x="1691567" y="381216"/>
                  </a:lnTo>
                  <a:lnTo>
                    <a:pt x="1710957" y="421959"/>
                  </a:lnTo>
                  <a:lnTo>
                    <a:pt x="1727702" y="463822"/>
                  </a:lnTo>
                  <a:lnTo>
                    <a:pt x="1741753" y="506665"/>
                  </a:lnTo>
                  <a:lnTo>
                    <a:pt x="1753059" y="550347"/>
                  </a:lnTo>
                  <a:lnTo>
                    <a:pt x="1761569" y="594731"/>
                  </a:lnTo>
                  <a:lnTo>
                    <a:pt x="1767233" y="639675"/>
                  </a:lnTo>
                  <a:lnTo>
                    <a:pt x="1769999" y="685041"/>
                  </a:lnTo>
                  <a:lnTo>
                    <a:pt x="1769818" y="730689"/>
                  </a:lnTo>
                  <a:lnTo>
                    <a:pt x="1766637" y="776480"/>
                  </a:lnTo>
                  <a:lnTo>
                    <a:pt x="1760408" y="822274"/>
                  </a:lnTo>
                  <a:lnTo>
                    <a:pt x="1751078" y="867932"/>
                  </a:lnTo>
                  <a:lnTo>
                    <a:pt x="1738598" y="913314"/>
                  </a:lnTo>
                  <a:lnTo>
                    <a:pt x="1722916" y="958281"/>
                  </a:lnTo>
                  <a:lnTo>
                    <a:pt x="1703982" y="1002693"/>
                  </a:lnTo>
                  <a:lnTo>
                    <a:pt x="1555459" y="132090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92982" y="3175"/>
              <a:ext cx="1892935" cy="1557020"/>
            </a:xfrm>
            <a:custGeom>
              <a:avLst/>
              <a:gdLst/>
              <a:ahLst/>
              <a:cxnLst/>
              <a:rect l="l" t="t" r="r" b="b"/>
              <a:pathLst>
                <a:path w="1892934" h="1557020">
                  <a:moveTo>
                    <a:pt x="1457915" y="873155"/>
                  </a:moveTo>
                  <a:lnTo>
                    <a:pt x="719281" y="873155"/>
                  </a:lnTo>
                  <a:lnTo>
                    <a:pt x="768107" y="876210"/>
                  </a:lnTo>
                  <a:lnTo>
                    <a:pt x="816016" y="892526"/>
                  </a:lnTo>
                  <a:lnTo>
                    <a:pt x="857914" y="920910"/>
                  </a:lnTo>
                  <a:lnTo>
                    <a:pt x="889786" y="958021"/>
                  </a:lnTo>
                  <a:lnTo>
                    <a:pt x="910825" y="1001449"/>
                  </a:lnTo>
                  <a:lnTo>
                    <a:pt x="920219" y="1048781"/>
                  </a:lnTo>
                  <a:lnTo>
                    <a:pt x="917160" y="1097606"/>
                  </a:lnTo>
                  <a:lnTo>
                    <a:pt x="900839" y="1145510"/>
                  </a:lnTo>
                  <a:lnTo>
                    <a:pt x="831865" y="1284093"/>
                  </a:lnTo>
                  <a:lnTo>
                    <a:pt x="815550" y="1331997"/>
                  </a:lnTo>
                  <a:lnTo>
                    <a:pt x="812495" y="1380821"/>
                  </a:lnTo>
                  <a:lnTo>
                    <a:pt x="821891" y="1428153"/>
                  </a:lnTo>
                  <a:lnTo>
                    <a:pt x="842930" y="1471581"/>
                  </a:lnTo>
                  <a:lnTo>
                    <a:pt x="874804" y="1508693"/>
                  </a:lnTo>
                  <a:lnTo>
                    <a:pt x="916701" y="1537077"/>
                  </a:lnTo>
                  <a:lnTo>
                    <a:pt x="964606" y="1553392"/>
                  </a:lnTo>
                  <a:lnTo>
                    <a:pt x="1013430" y="1556447"/>
                  </a:lnTo>
                  <a:lnTo>
                    <a:pt x="1060762" y="1547051"/>
                  </a:lnTo>
                  <a:lnTo>
                    <a:pt x="1104190" y="1526012"/>
                  </a:lnTo>
                  <a:lnTo>
                    <a:pt x="1141302" y="1494139"/>
                  </a:lnTo>
                  <a:lnTo>
                    <a:pt x="1169685" y="1452241"/>
                  </a:lnTo>
                  <a:lnTo>
                    <a:pt x="1457915" y="873155"/>
                  </a:lnTo>
                  <a:close/>
                </a:path>
                <a:path w="1892934" h="1557020">
                  <a:moveTo>
                    <a:pt x="1892512" y="0"/>
                  </a:moveTo>
                  <a:lnTo>
                    <a:pt x="627992" y="0"/>
                  </a:lnTo>
                  <a:lnTo>
                    <a:pt x="19370" y="1222764"/>
                  </a:lnTo>
                  <a:lnTo>
                    <a:pt x="3055" y="1270669"/>
                  </a:lnTo>
                  <a:lnTo>
                    <a:pt x="0" y="1319493"/>
                  </a:lnTo>
                  <a:lnTo>
                    <a:pt x="9396" y="1366825"/>
                  </a:lnTo>
                  <a:lnTo>
                    <a:pt x="30435" y="1410253"/>
                  </a:lnTo>
                  <a:lnTo>
                    <a:pt x="62308" y="1447365"/>
                  </a:lnTo>
                  <a:lnTo>
                    <a:pt x="104206" y="1475748"/>
                  </a:lnTo>
                  <a:lnTo>
                    <a:pt x="152115" y="1492064"/>
                  </a:lnTo>
                  <a:lnTo>
                    <a:pt x="200941" y="1495119"/>
                  </a:lnTo>
                  <a:lnTo>
                    <a:pt x="248272" y="1485723"/>
                  </a:lnTo>
                  <a:lnTo>
                    <a:pt x="291698" y="1464683"/>
                  </a:lnTo>
                  <a:lnTo>
                    <a:pt x="328808" y="1432810"/>
                  </a:lnTo>
                  <a:lnTo>
                    <a:pt x="357190" y="1390912"/>
                  </a:lnTo>
                  <a:lnTo>
                    <a:pt x="563032" y="977362"/>
                  </a:lnTo>
                  <a:lnTo>
                    <a:pt x="591415" y="935464"/>
                  </a:lnTo>
                  <a:lnTo>
                    <a:pt x="628524" y="903591"/>
                  </a:lnTo>
                  <a:lnTo>
                    <a:pt x="671950" y="882552"/>
                  </a:lnTo>
                  <a:lnTo>
                    <a:pt x="719281" y="873155"/>
                  </a:lnTo>
                  <a:lnTo>
                    <a:pt x="1457915" y="873155"/>
                  </a:lnTo>
                  <a:lnTo>
                    <a:pt x="1892512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50595" y="1666683"/>
              <a:ext cx="387985" cy="387985"/>
            </a:xfrm>
            <a:custGeom>
              <a:avLst/>
              <a:gdLst/>
              <a:ahLst/>
              <a:cxnLst/>
              <a:rect l="l" t="t" r="r" b="b"/>
              <a:pathLst>
                <a:path w="387984" h="387985">
                  <a:moveTo>
                    <a:pt x="195160" y="0"/>
                  </a:moveTo>
                  <a:lnTo>
                    <a:pt x="152743" y="4446"/>
                  </a:lnTo>
                  <a:lnTo>
                    <a:pt x="112493" y="17943"/>
                  </a:lnTo>
                  <a:lnTo>
                    <a:pt x="75970" y="39968"/>
                  </a:lnTo>
                  <a:lnTo>
                    <a:pt x="44734" y="69996"/>
                  </a:lnTo>
                  <a:lnTo>
                    <a:pt x="20347" y="107507"/>
                  </a:lnTo>
                  <a:lnTo>
                    <a:pt x="5125" y="149580"/>
                  </a:lnTo>
                  <a:lnTo>
                    <a:pt x="0" y="192605"/>
                  </a:lnTo>
                  <a:lnTo>
                    <a:pt x="4446" y="235021"/>
                  </a:lnTo>
                  <a:lnTo>
                    <a:pt x="17943" y="275270"/>
                  </a:lnTo>
                  <a:lnTo>
                    <a:pt x="39968" y="311792"/>
                  </a:lnTo>
                  <a:lnTo>
                    <a:pt x="69996" y="343026"/>
                  </a:lnTo>
                  <a:lnTo>
                    <a:pt x="107507" y="367412"/>
                  </a:lnTo>
                  <a:lnTo>
                    <a:pt x="149576" y="382638"/>
                  </a:lnTo>
                  <a:lnTo>
                    <a:pt x="192599" y="387765"/>
                  </a:lnTo>
                  <a:lnTo>
                    <a:pt x="235016" y="383318"/>
                  </a:lnTo>
                  <a:lnTo>
                    <a:pt x="275266" y="369820"/>
                  </a:lnTo>
                  <a:lnTo>
                    <a:pt x="311789" y="347794"/>
                  </a:lnTo>
                  <a:lnTo>
                    <a:pt x="343025" y="317763"/>
                  </a:lnTo>
                  <a:lnTo>
                    <a:pt x="367412" y="280252"/>
                  </a:lnTo>
                  <a:lnTo>
                    <a:pt x="382638" y="238183"/>
                  </a:lnTo>
                  <a:lnTo>
                    <a:pt x="387765" y="195160"/>
                  </a:lnTo>
                  <a:lnTo>
                    <a:pt x="383318" y="152743"/>
                  </a:lnTo>
                  <a:lnTo>
                    <a:pt x="369820" y="112493"/>
                  </a:lnTo>
                  <a:lnTo>
                    <a:pt x="347794" y="75970"/>
                  </a:lnTo>
                  <a:lnTo>
                    <a:pt x="317763" y="44734"/>
                  </a:lnTo>
                  <a:lnTo>
                    <a:pt x="280252" y="20347"/>
                  </a:lnTo>
                  <a:lnTo>
                    <a:pt x="238183" y="5125"/>
                  </a:lnTo>
                  <a:lnTo>
                    <a:pt x="19516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28828" y="1635115"/>
              <a:ext cx="105595" cy="105587"/>
            </a:xfrm>
            <a:prstGeom prst="rect">
              <a:avLst/>
            </a:prstGeom>
          </p:spPr>
        </p:pic>
      </p:grpSp>
      <p:sp>
        <p:nvSpPr>
          <p:cNvPr id="15" name="object 15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object 2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grpSp>
        <p:nvGrpSpPr>
          <p:cNvPr id="31" name="object 31"/>
          <p:cNvGrpSpPr/>
          <p:nvPr/>
        </p:nvGrpSpPr>
        <p:grpSpPr>
          <a:xfrm>
            <a:off x="1339307" y="2401817"/>
            <a:ext cx="2783205" cy="904875"/>
            <a:chOff x="1339307" y="2401817"/>
            <a:chExt cx="2783205" cy="904875"/>
          </a:xfrm>
        </p:grpSpPr>
        <p:sp>
          <p:nvSpPr>
            <p:cNvPr id="32" name="object 32"/>
            <p:cNvSpPr/>
            <p:nvPr/>
          </p:nvSpPr>
          <p:spPr>
            <a:xfrm>
              <a:off x="1339303" y="2401823"/>
              <a:ext cx="2635250" cy="904875"/>
            </a:xfrm>
            <a:custGeom>
              <a:avLst/>
              <a:gdLst/>
              <a:ahLst/>
              <a:cxnLst/>
              <a:rect l="l" t="t" r="r" b="b"/>
              <a:pathLst>
                <a:path w="2635250" h="904875">
                  <a:moveTo>
                    <a:pt x="725157" y="701865"/>
                  </a:moveTo>
                  <a:lnTo>
                    <a:pt x="719010" y="694410"/>
                  </a:lnTo>
                  <a:lnTo>
                    <a:pt x="710006" y="690194"/>
                  </a:lnTo>
                  <a:lnTo>
                    <a:pt x="700239" y="689495"/>
                  </a:lnTo>
                  <a:lnTo>
                    <a:pt x="691857" y="692543"/>
                  </a:lnTo>
                  <a:lnTo>
                    <a:pt x="665848" y="740067"/>
                  </a:lnTo>
                  <a:lnTo>
                    <a:pt x="640588" y="778103"/>
                  </a:lnTo>
                  <a:lnTo>
                    <a:pt x="597306" y="821702"/>
                  </a:lnTo>
                  <a:lnTo>
                    <a:pt x="539546" y="837184"/>
                  </a:lnTo>
                  <a:lnTo>
                    <a:pt x="492620" y="840613"/>
                  </a:lnTo>
                  <a:lnTo>
                    <a:pt x="426834" y="841679"/>
                  </a:lnTo>
                  <a:lnTo>
                    <a:pt x="354457" y="839139"/>
                  </a:lnTo>
                  <a:lnTo>
                    <a:pt x="308305" y="832358"/>
                  </a:lnTo>
                  <a:lnTo>
                    <a:pt x="265684" y="811060"/>
                  </a:lnTo>
                  <a:lnTo>
                    <a:pt x="245046" y="759790"/>
                  </a:lnTo>
                  <a:lnTo>
                    <a:pt x="241338" y="720788"/>
                  </a:lnTo>
                  <a:lnTo>
                    <a:pt x="240385" y="672566"/>
                  </a:lnTo>
                  <a:lnTo>
                    <a:pt x="240385" y="484771"/>
                  </a:lnTo>
                  <a:lnTo>
                    <a:pt x="241630" y="464540"/>
                  </a:lnTo>
                  <a:lnTo>
                    <a:pt x="247383" y="453809"/>
                  </a:lnTo>
                  <a:lnTo>
                    <a:pt x="260616" y="449567"/>
                  </a:lnTo>
                  <a:lnTo>
                    <a:pt x="284327" y="448818"/>
                  </a:lnTo>
                  <a:lnTo>
                    <a:pt x="361581" y="448818"/>
                  </a:lnTo>
                  <a:lnTo>
                    <a:pt x="425335" y="450151"/>
                  </a:lnTo>
                  <a:lnTo>
                    <a:pt x="464121" y="455485"/>
                  </a:lnTo>
                  <a:lnTo>
                    <a:pt x="500456" y="488988"/>
                  </a:lnTo>
                  <a:lnTo>
                    <a:pt x="517410" y="558025"/>
                  </a:lnTo>
                  <a:lnTo>
                    <a:pt x="524878" y="562495"/>
                  </a:lnTo>
                  <a:lnTo>
                    <a:pt x="535216" y="563841"/>
                  </a:lnTo>
                  <a:lnTo>
                    <a:pt x="545299" y="561949"/>
                  </a:lnTo>
                  <a:lnTo>
                    <a:pt x="552030" y="556691"/>
                  </a:lnTo>
                  <a:lnTo>
                    <a:pt x="551192" y="531088"/>
                  </a:lnTo>
                  <a:lnTo>
                    <a:pt x="547535" y="464921"/>
                  </a:lnTo>
                  <a:lnTo>
                    <a:pt x="546696" y="428840"/>
                  </a:lnTo>
                  <a:lnTo>
                    <a:pt x="547535" y="390956"/>
                  </a:lnTo>
                  <a:lnTo>
                    <a:pt x="551192" y="321716"/>
                  </a:lnTo>
                  <a:lnTo>
                    <a:pt x="552030" y="294335"/>
                  </a:lnTo>
                  <a:lnTo>
                    <a:pt x="545299" y="289064"/>
                  </a:lnTo>
                  <a:lnTo>
                    <a:pt x="535216" y="287172"/>
                  </a:lnTo>
                  <a:lnTo>
                    <a:pt x="524878" y="288518"/>
                  </a:lnTo>
                  <a:lnTo>
                    <a:pt x="517410" y="292989"/>
                  </a:lnTo>
                  <a:lnTo>
                    <a:pt x="506742" y="347599"/>
                  </a:lnTo>
                  <a:lnTo>
                    <a:pt x="501192" y="368173"/>
                  </a:lnTo>
                  <a:lnTo>
                    <a:pt x="458216" y="397713"/>
                  </a:lnTo>
                  <a:lnTo>
                    <a:pt x="400621" y="401688"/>
                  </a:lnTo>
                  <a:lnTo>
                    <a:pt x="361581" y="402196"/>
                  </a:lnTo>
                  <a:lnTo>
                    <a:pt x="284327" y="402196"/>
                  </a:lnTo>
                  <a:lnTo>
                    <a:pt x="260616" y="401612"/>
                  </a:lnTo>
                  <a:lnTo>
                    <a:pt x="247383" y="397535"/>
                  </a:lnTo>
                  <a:lnTo>
                    <a:pt x="241630" y="386461"/>
                  </a:lnTo>
                  <a:lnTo>
                    <a:pt x="240385" y="364921"/>
                  </a:lnTo>
                  <a:lnTo>
                    <a:pt x="240385" y="98552"/>
                  </a:lnTo>
                  <a:lnTo>
                    <a:pt x="241007" y="68884"/>
                  </a:lnTo>
                  <a:lnTo>
                    <a:pt x="245376" y="52946"/>
                  </a:lnTo>
                  <a:lnTo>
                    <a:pt x="257238" y="46494"/>
                  </a:lnTo>
                  <a:lnTo>
                    <a:pt x="280339" y="45288"/>
                  </a:lnTo>
                  <a:lnTo>
                    <a:pt x="376224" y="45288"/>
                  </a:lnTo>
                  <a:lnTo>
                    <a:pt x="417195" y="45593"/>
                  </a:lnTo>
                  <a:lnTo>
                    <a:pt x="481672" y="49212"/>
                  </a:lnTo>
                  <a:lnTo>
                    <a:pt x="547636" y="71539"/>
                  </a:lnTo>
                  <a:lnTo>
                    <a:pt x="574497" y="99555"/>
                  </a:lnTo>
                  <a:lnTo>
                    <a:pt x="592124" y="136055"/>
                  </a:lnTo>
                  <a:lnTo>
                    <a:pt x="606628" y="179806"/>
                  </a:lnTo>
                  <a:lnTo>
                    <a:pt x="613892" y="183870"/>
                  </a:lnTo>
                  <a:lnTo>
                    <a:pt x="623773" y="184454"/>
                  </a:lnTo>
                  <a:lnTo>
                    <a:pt x="633412" y="182041"/>
                  </a:lnTo>
                  <a:lnTo>
                    <a:pt x="639914" y="177126"/>
                  </a:lnTo>
                  <a:lnTo>
                    <a:pt x="635469" y="127914"/>
                  </a:lnTo>
                  <a:lnTo>
                    <a:pt x="630262" y="75082"/>
                  </a:lnTo>
                  <a:lnTo>
                    <a:pt x="624560" y="28994"/>
                  </a:lnTo>
                  <a:lnTo>
                    <a:pt x="618617" y="12"/>
                  </a:lnTo>
                  <a:lnTo>
                    <a:pt x="595769" y="2311"/>
                  </a:lnTo>
                  <a:lnTo>
                    <a:pt x="554685" y="3492"/>
                  </a:lnTo>
                  <a:lnTo>
                    <a:pt x="500621" y="3937"/>
                  </a:lnTo>
                  <a:lnTo>
                    <a:pt x="188442" y="4000"/>
                  </a:lnTo>
                  <a:lnTo>
                    <a:pt x="148907" y="3746"/>
                  </a:lnTo>
                  <a:lnTo>
                    <a:pt x="110871" y="2997"/>
                  </a:lnTo>
                  <a:lnTo>
                    <a:pt x="72326" y="1752"/>
                  </a:lnTo>
                  <a:lnTo>
                    <a:pt x="31292" y="12"/>
                  </a:lnTo>
                  <a:lnTo>
                    <a:pt x="26377" y="6146"/>
                  </a:lnTo>
                  <a:lnTo>
                    <a:pt x="23964" y="16141"/>
                  </a:lnTo>
                  <a:lnTo>
                    <a:pt x="24549" y="26403"/>
                  </a:lnTo>
                  <a:lnTo>
                    <a:pt x="28625" y="33299"/>
                  </a:lnTo>
                  <a:lnTo>
                    <a:pt x="49936" y="35953"/>
                  </a:lnTo>
                  <a:lnTo>
                    <a:pt x="88557" y="43688"/>
                  </a:lnTo>
                  <a:lnTo>
                    <a:pt x="112483" y="59156"/>
                  </a:lnTo>
                  <a:lnTo>
                    <a:pt x="125209" y="87541"/>
                  </a:lnTo>
                  <a:lnTo>
                    <a:pt x="130276" y="134023"/>
                  </a:lnTo>
                  <a:lnTo>
                    <a:pt x="131178" y="203771"/>
                  </a:lnTo>
                  <a:lnTo>
                    <a:pt x="131178" y="683221"/>
                  </a:lnTo>
                  <a:lnTo>
                    <a:pt x="129882" y="753579"/>
                  </a:lnTo>
                  <a:lnTo>
                    <a:pt x="123977" y="800303"/>
                  </a:lnTo>
                  <a:lnTo>
                    <a:pt x="86347" y="843241"/>
                  </a:lnTo>
                  <a:lnTo>
                    <a:pt x="48615" y="849680"/>
                  </a:lnTo>
                  <a:lnTo>
                    <a:pt x="4648" y="853681"/>
                  </a:lnTo>
                  <a:lnTo>
                    <a:pt x="571" y="861695"/>
                  </a:lnTo>
                  <a:lnTo>
                    <a:pt x="0" y="871829"/>
                  </a:lnTo>
                  <a:lnTo>
                    <a:pt x="2413" y="881202"/>
                  </a:lnTo>
                  <a:lnTo>
                    <a:pt x="7327" y="886968"/>
                  </a:lnTo>
                  <a:lnTo>
                    <a:pt x="105867" y="883970"/>
                  </a:lnTo>
                  <a:lnTo>
                    <a:pt x="147027" y="883221"/>
                  </a:lnTo>
                  <a:lnTo>
                    <a:pt x="188442" y="882980"/>
                  </a:lnTo>
                  <a:lnTo>
                    <a:pt x="359105" y="883056"/>
                  </a:lnTo>
                  <a:lnTo>
                    <a:pt x="460806" y="883704"/>
                  </a:lnTo>
                  <a:lnTo>
                    <a:pt x="562787" y="885012"/>
                  </a:lnTo>
                  <a:lnTo>
                    <a:pt x="665226" y="886968"/>
                  </a:lnTo>
                  <a:lnTo>
                    <a:pt x="680580" y="849426"/>
                  </a:lnTo>
                  <a:lnTo>
                    <a:pt x="698182" y="798398"/>
                  </a:lnTo>
                  <a:lnTo>
                    <a:pt x="714298" y="745388"/>
                  </a:lnTo>
                  <a:lnTo>
                    <a:pt x="725157" y="701865"/>
                  </a:lnTo>
                  <a:close/>
                </a:path>
                <a:path w="2635250" h="904875">
                  <a:moveTo>
                    <a:pt x="1676958" y="432828"/>
                  </a:moveTo>
                  <a:lnTo>
                    <a:pt x="1674710" y="385533"/>
                  </a:lnTo>
                  <a:lnTo>
                    <a:pt x="1667979" y="339699"/>
                  </a:lnTo>
                  <a:lnTo>
                    <a:pt x="1656778" y="295617"/>
                  </a:lnTo>
                  <a:lnTo>
                    <a:pt x="1641094" y="253580"/>
                  </a:lnTo>
                  <a:lnTo>
                    <a:pt x="1620951" y="213855"/>
                  </a:lnTo>
                  <a:lnTo>
                    <a:pt x="1596339" y="176720"/>
                  </a:lnTo>
                  <a:lnTo>
                    <a:pt x="1567281" y="142481"/>
                  </a:lnTo>
                  <a:lnTo>
                    <a:pt x="1543786" y="120688"/>
                  </a:lnTo>
                  <a:lnTo>
                    <a:pt x="1543786" y="435495"/>
                  </a:lnTo>
                  <a:lnTo>
                    <a:pt x="1541995" y="487337"/>
                  </a:lnTo>
                  <a:lnTo>
                    <a:pt x="1536611" y="536587"/>
                  </a:lnTo>
                  <a:lnTo>
                    <a:pt x="1527556" y="583031"/>
                  </a:lnTo>
                  <a:lnTo>
                    <a:pt x="1514792" y="626465"/>
                  </a:lnTo>
                  <a:lnTo>
                    <a:pt x="1498231" y="666711"/>
                  </a:lnTo>
                  <a:lnTo>
                    <a:pt x="1477848" y="703554"/>
                  </a:lnTo>
                  <a:lnTo>
                    <a:pt x="1453553" y="736815"/>
                  </a:lnTo>
                  <a:lnTo>
                    <a:pt x="1425308" y="766279"/>
                  </a:lnTo>
                  <a:lnTo>
                    <a:pt x="1393063" y="791756"/>
                  </a:lnTo>
                  <a:lnTo>
                    <a:pt x="1356728" y="813041"/>
                  </a:lnTo>
                  <a:lnTo>
                    <a:pt x="1316278" y="829945"/>
                  </a:lnTo>
                  <a:lnTo>
                    <a:pt x="1271638" y="842264"/>
                  </a:lnTo>
                  <a:lnTo>
                    <a:pt x="1222743" y="849795"/>
                  </a:lnTo>
                  <a:lnTo>
                    <a:pt x="1169555" y="852347"/>
                  </a:lnTo>
                  <a:lnTo>
                    <a:pt x="1112685" y="849617"/>
                  </a:lnTo>
                  <a:lnTo>
                    <a:pt x="1067181" y="840524"/>
                  </a:lnTo>
                  <a:lnTo>
                    <a:pt x="1031900" y="823696"/>
                  </a:lnTo>
                  <a:lnTo>
                    <a:pt x="992035" y="771499"/>
                  </a:lnTo>
                  <a:lnTo>
                    <a:pt x="980084" y="700532"/>
                  </a:lnTo>
                  <a:lnTo>
                    <a:pt x="979106" y="652564"/>
                  </a:lnTo>
                  <a:lnTo>
                    <a:pt x="979106" y="161150"/>
                  </a:lnTo>
                  <a:lnTo>
                    <a:pt x="979690" y="121170"/>
                  </a:lnTo>
                  <a:lnTo>
                    <a:pt x="985850" y="70688"/>
                  </a:lnTo>
                  <a:lnTo>
                    <a:pt x="1032865" y="47612"/>
                  </a:lnTo>
                  <a:lnTo>
                    <a:pt x="1072019" y="43078"/>
                  </a:lnTo>
                  <a:lnTo>
                    <a:pt x="1124280" y="41287"/>
                  </a:lnTo>
                  <a:lnTo>
                    <a:pt x="1190409" y="44488"/>
                  </a:lnTo>
                  <a:lnTo>
                    <a:pt x="1249489" y="53670"/>
                  </a:lnTo>
                  <a:lnTo>
                    <a:pt x="1301889" y="68224"/>
                  </a:lnTo>
                  <a:lnTo>
                    <a:pt x="1347978" y="87515"/>
                  </a:lnTo>
                  <a:lnTo>
                    <a:pt x="1388110" y="110934"/>
                  </a:lnTo>
                  <a:lnTo>
                    <a:pt x="1422679" y="137858"/>
                  </a:lnTo>
                  <a:lnTo>
                    <a:pt x="1452029" y="167665"/>
                  </a:lnTo>
                  <a:lnTo>
                    <a:pt x="1476552" y="199732"/>
                  </a:lnTo>
                  <a:lnTo>
                    <a:pt x="1496606" y="233451"/>
                  </a:lnTo>
                  <a:lnTo>
                    <a:pt x="1512557" y="268185"/>
                  </a:lnTo>
                  <a:lnTo>
                    <a:pt x="1533652" y="338239"/>
                  </a:lnTo>
                  <a:lnTo>
                    <a:pt x="1542783" y="404952"/>
                  </a:lnTo>
                  <a:lnTo>
                    <a:pt x="1543786" y="435495"/>
                  </a:lnTo>
                  <a:lnTo>
                    <a:pt x="1543786" y="120688"/>
                  </a:lnTo>
                  <a:lnTo>
                    <a:pt x="1495818" y="83756"/>
                  </a:lnTo>
                  <a:lnTo>
                    <a:pt x="1453426" y="59855"/>
                  </a:lnTo>
                  <a:lnTo>
                    <a:pt x="1409750" y="41287"/>
                  </a:lnTo>
                  <a:lnTo>
                    <a:pt x="1362621" y="25895"/>
                  </a:lnTo>
                  <a:lnTo>
                    <a:pt x="1317040" y="15392"/>
                  </a:lnTo>
                  <a:lnTo>
                    <a:pt x="1269606" y="7988"/>
                  </a:lnTo>
                  <a:lnTo>
                    <a:pt x="1220063" y="3251"/>
                  </a:lnTo>
                  <a:lnTo>
                    <a:pt x="1168146" y="736"/>
                  </a:lnTo>
                  <a:lnTo>
                    <a:pt x="1113612" y="0"/>
                  </a:lnTo>
                  <a:lnTo>
                    <a:pt x="1065390" y="241"/>
                  </a:lnTo>
                  <a:lnTo>
                    <a:pt x="970165" y="2095"/>
                  </a:lnTo>
                  <a:lnTo>
                    <a:pt x="875309" y="5626"/>
                  </a:lnTo>
                  <a:lnTo>
                    <a:pt x="779335" y="10655"/>
                  </a:lnTo>
                  <a:lnTo>
                    <a:pt x="769670" y="26797"/>
                  </a:lnTo>
                  <a:lnTo>
                    <a:pt x="771842" y="36690"/>
                  </a:lnTo>
                  <a:lnTo>
                    <a:pt x="778014" y="43954"/>
                  </a:lnTo>
                  <a:lnTo>
                    <a:pt x="807313" y="47942"/>
                  </a:lnTo>
                  <a:lnTo>
                    <a:pt x="840689" y="58394"/>
                  </a:lnTo>
                  <a:lnTo>
                    <a:pt x="859574" y="80568"/>
                  </a:lnTo>
                  <a:lnTo>
                    <a:pt x="867981" y="118732"/>
                  </a:lnTo>
                  <a:lnTo>
                    <a:pt x="869886" y="176720"/>
                  </a:lnTo>
                  <a:lnTo>
                    <a:pt x="869899" y="683209"/>
                  </a:lnTo>
                  <a:lnTo>
                    <a:pt x="868997" y="753198"/>
                  </a:lnTo>
                  <a:lnTo>
                    <a:pt x="864019" y="799147"/>
                  </a:lnTo>
                  <a:lnTo>
                    <a:pt x="827963" y="841692"/>
                  </a:lnTo>
                  <a:lnTo>
                    <a:pt x="789990" y="849668"/>
                  </a:lnTo>
                  <a:lnTo>
                    <a:pt x="759358" y="853681"/>
                  </a:lnTo>
                  <a:lnTo>
                    <a:pt x="755281" y="861695"/>
                  </a:lnTo>
                  <a:lnTo>
                    <a:pt x="754697" y="871829"/>
                  </a:lnTo>
                  <a:lnTo>
                    <a:pt x="757110" y="881214"/>
                  </a:lnTo>
                  <a:lnTo>
                    <a:pt x="762025" y="886968"/>
                  </a:lnTo>
                  <a:lnTo>
                    <a:pt x="847750" y="883983"/>
                  </a:lnTo>
                  <a:lnTo>
                    <a:pt x="887691" y="883234"/>
                  </a:lnTo>
                  <a:lnTo>
                    <a:pt x="934085" y="883208"/>
                  </a:lnTo>
                  <a:lnTo>
                    <a:pt x="970089" y="884643"/>
                  </a:lnTo>
                  <a:lnTo>
                    <a:pt x="1082255" y="891971"/>
                  </a:lnTo>
                  <a:lnTo>
                    <a:pt x="1145578" y="893635"/>
                  </a:lnTo>
                  <a:lnTo>
                    <a:pt x="1197267" y="892136"/>
                  </a:lnTo>
                  <a:lnTo>
                    <a:pt x="1249260" y="887425"/>
                  </a:lnTo>
                  <a:lnTo>
                    <a:pt x="1276883" y="882980"/>
                  </a:lnTo>
                  <a:lnTo>
                    <a:pt x="1300734" y="879144"/>
                  </a:lnTo>
                  <a:lnTo>
                    <a:pt x="1350873" y="866990"/>
                  </a:lnTo>
                  <a:lnTo>
                    <a:pt x="1393812" y="852347"/>
                  </a:lnTo>
                  <a:lnTo>
                    <a:pt x="1443901" y="829703"/>
                  </a:lnTo>
                  <a:lnTo>
                    <a:pt x="1487322" y="803084"/>
                  </a:lnTo>
                  <a:lnTo>
                    <a:pt x="1526438" y="772947"/>
                  </a:lnTo>
                  <a:lnTo>
                    <a:pt x="1561198" y="739521"/>
                  </a:lnTo>
                  <a:lnTo>
                    <a:pt x="1591525" y="703033"/>
                  </a:lnTo>
                  <a:lnTo>
                    <a:pt x="1617357" y="663727"/>
                  </a:lnTo>
                  <a:lnTo>
                    <a:pt x="1638642" y="621817"/>
                  </a:lnTo>
                  <a:lnTo>
                    <a:pt x="1655305" y="577532"/>
                  </a:lnTo>
                  <a:lnTo>
                    <a:pt x="1667294" y="531126"/>
                  </a:lnTo>
                  <a:lnTo>
                    <a:pt x="1674533" y="482815"/>
                  </a:lnTo>
                  <a:lnTo>
                    <a:pt x="1676958" y="432828"/>
                  </a:lnTo>
                  <a:close/>
                </a:path>
                <a:path w="2635250" h="904875">
                  <a:moveTo>
                    <a:pt x="2634843" y="15481"/>
                  </a:moveTo>
                  <a:lnTo>
                    <a:pt x="2632862" y="6680"/>
                  </a:lnTo>
                  <a:lnTo>
                    <a:pt x="2627033" y="0"/>
                  </a:lnTo>
                  <a:lnTo>
                    <a:pt x="2592806" y="1752"/>
                  </a:lnTo>
                  <a:lnTo>
                    <a:pt x="2560091" y="2997"/>
                  </a:lnTo>
                  <a:lnTo>
                    <a:pt x="2525890" y="3733"/>
                  </a:lnTo>
                  <a:lnTo>
                    <a:pt x="2487193" y="3987"/>
                  </a:lnTo>
                  <a:lnTo>
                    <a:pt x="2448661" y="3733"/>
                  </a:lnTo>
                  <a:lnTo>
                    <a:pt x="2410764" y="2997"/>
                  </a:lnTo>
                  <a:lnTo>
                    <a:pt x="2373122" y="1752"/>
                  </a:lnTo>
                  <a:lnTo>
                    <a:pt x="2335352" y="0"/>
                  </a:lnTo>
                  <a:lnTo>
                    <a:pt x="2330450" y="5930"/>
                  </a:lnTo>
                  <a:lnTo>
                    <a:pt x="2328037" y="14478"/>
                  </a:lnTo>
                  <a:lnTo>
                    <a:pt x="2328608" y="23787"/>
                  </a:lnTo>
                  <a:lnTo>
                    <a:pt x="2332698" y="31965"/>
                  </a:lnTo>
                  <a:lnTo>
                    <a:pt x="2365997" y="34632"/>
                  </a:lnTo>
                  <a:lnTo>
                    <a:pt x="2389136" y="37871"/>
                  </a:lnTo>
                  <a:lnTo>
                    <a:pt x="2432583" y="62598"/>
                  </a:lnTo>
                  <a:lnTo>
                    <a:pt x="2449195" y="133477"/>
                  </a:lnTo>
                  <a:lnTo>
                    <a:pt x="2453716" y="184454"/>
                  </a:lnTo>
                  <a:lnTo>
                    <a:pt x="2456345" y="238988"/>
                  </a:lnTo>
                  <a:lnTo>
                    <a:pt x="2457564" y="291960"/>
                  </a:lnTo>
                  <a:lnTo>
                    <a:pt x="2457869" y="338277"/>
                  </a:lnTo>
                  <a:lnTo>
                    <a:pt x="2457869" y="491426"/>
                  </a:lnTo>
                  <a:lnTo>
                    <a:pt x="2456015" y="545299"/>
                  </a:lnTo>
                  <a:lnTo>
                    <a:pt x="2450325" y="596214"/>
                  </a:lnTo>
                  <a:lnTo>
                    <a:pt x="2440584" y="643712"/>
                  </a:lnTo>
                  <a:lnTo>
                    <a:pt x="2426576" y="687324"/>
                  </a:lnTo>
                  <a:lnTo>
                    <a:pt x="2408097" y="726605"/>
                  </a:lnTo>
                  <a:lnTo>
                    <a:pt x="2384933" y="761085"/>
                  </a:lnTo>
                  <a:lnTo>
                    <a:pt x="2356878" y="790333"/>
                  </a:lnTo>
                  <a:lnTo>
                    <a:pt x="2323719" y="813866"/>
                  </a:lnTo>
                  <a:lnTo>
                    <a:pt x="2285250" y="831240"/>
                  </a:lnTo>
                  <a:lnTo>
                    <a:pt x="2241258" y="842010"/>
                  </a:lnTo>
                  <a:lnTo>
                    <a:pt x="2191524" y="845693"/>
                  </a:lnTo>
                  <a:lnTo>
                    <a:pt x="2139302" y="842238"/>
                  </a:lnTo>
                  <a:lnTo>
                    <a:pt x="2093556" y="832104"/>
                  </a:lnTo>
                  <a:lnTo>
                    <a:pt x="2053983" y="815568"/>
                  </a:lnTo>
                  <a:lnTo>
                    <a:pt x="2020252" y="792962"/>
                  </a:lnTo>
                  <a:lnTo>
                    <a:pt x="1992058" y="764565"/>
                  </a:lnTo>
                  <a:lnTo>
                    <a:pt x="1969071" y="730707"/>
                  </a:lnTo>
                  <a:lnTo>
                    <a:pt x="1950974" y="691692"/>
                  </a:lnTo>
                  <a:lnTo>
                    <a:pt x="1937448" y="647814"/>
                  </a:lnTo>
                  <a:lnTo>
                    <a:pt x="1928190" y="599389"/>
                  </a:lnTo>
                  <a:lnTo>
                    <a:pt x="1922868" y="546709"/>
                  </a:lnTo>
                  <a:lnTo>
                    <a:pt x="1921167" y="490105"/>
                  </a:lnTo>
                  <a:lnTo>
                    <a:pt x="1921167" y="202425"/>
                  </a:lnTo>
                  <a:lnTo>
                    <a:pt x="1922056" y="132422"/>
                  </a:lnTo>
                  <a:lnTo>
                    <a:pt x="1927047" y="85445"/>
                  </a:lnTo>
                  <a:lnTo>
                    <a:pt x="1963102" y="41338"/>
                  </a:lnTo>
                  <a:lnTo>
                    <a:pt x="2001075" y="34632"/>
                  </a:lnTo>
                  <a:lnTo>
                    <a:pt x="2033028" y="31965"/>
                  </a:lnTo>
                  <a:lnTo>
                    <a:pt x="2037118" y="25285"/>
                  </a:lnTo>
                  <a:lnTo>
                    <a:pt x="2037702" y="15481"/>
                  </a:lnTo>
                  <a:lnTo>
                    <a:pt x="2035289" y="5930"/>
                  </a:lnTo>
                  <a:lnTo>
                    <a:pt x="2030374" y="0"/>
                  </a:lnTo>
                  <a:lnTo>
                    <a:pt x="1984921" y="1752"/>
                  </a:lnTo>
                  <a:lnTo>
                    <a:pt x="1944471" y="2997"/>
                  </a:lnTo>
                  <a:lnTo>
                    <a:pt x="1906016" y="3733"/>
                  </a:lnTo>
                  <a:lnTo>
                    <a:pt x="1866557" y="3987"/>
                  </a:lnTo>
                  <a:lnTo>
                    <a:pt x="1827644" y="3733"/>
                  </a:lnTo>
                  <a:lnTo>
                    <a:pt x="1788985" y="2997"/>
                  </a:lnTo>
                  <a:lnTo>
                    <a:pt x="1747824" y="1752"/>
                  </a:lnTo>
                  <a:lnTo>
                    <a:pt x="1701419" y="0"/>
                  </a:lnTo>
                  <a:lnTo>
                    <a:pt x="1696504" y="5930"/>
                  </a:lnTo>
                  <a:lnTo>
                    <a:pt x="1694091" y="15481"/>
                  </a:lnTo>
                  <a:lnTo>
                    <a:pt x="1694675" y="25285"/>
                  </a:lnTo>
                  <a:lnTo>
                    <a:pt x="1698764" y="31965"/>
                  </a:lnTo>
                  <a:lnTo>
                    <a:pt x="1732051" y="34632"/>
                  </a:lnTo>
                  <a:lnTo>
                    <a:pt x="1770024" y="41338"/>
                  </a:lnTo>
                  <a:lnTo>
                    <a:pt x="1793544" y="56680"/>
                  </a:lnTo>
                  <a:lnTo>
                    <a:pt x="1806079" y="85445"/>
                  </a:lnTo>
                  <a:lnTo>
                    <a:pt x="1811058" y="132422"/>
                  </a:lnTo>
                  <a:lnTo>
                    <a:pt x="1811959" y="202425"/>
                  </a:lnTo>
                  <a:lnTo>
                    <a:pt x="1811959" y="516737"/>
                  </a:lnTo>
                  <a:lnTo>
                    <a:pt x="1814004" y="580974"/>
                  </a:lnTo>
                  <a:lnTo>
                    <a:pt x="1820202" y="638098"/>
                  </a:lnTo>
                  <a:lnTo>
                    <a:pt x="1830616" y="688530"/>
                  </a:lnTo>
                  <a:lnTo>
                    <a:pt x="1845322" y="732637"/>
                  </a:lnTo>
                  <a:lnTo>
                    <a:pt x="1864372" y="770813"/>
                  </a:lnTo>
                  <a:lnTo>
                    <a:pt x="1887867" y="803490"/>
                  </a:lnTo>
                  <a:lnTo>
                    <a:pt x="1915845" y="831024"/>
                  </a:lnTo>
                  <a:lnTo>
                    <a:pt x="1957984" y="860120"/>
                  </a:lnTo>
                  <a:lnTo>
                    <a:pt x="2005228" y="880973"/>
                  </a:lnTo>
                  <a:lnTo>
                    <a:pt x="2056320" y="894600"/>
                  </a:lnTo>
                  <a:lnTo>
                    <a:pt x="2109952" y="902030"/>
                  </a:lnTo>
                  <a:lnTo>
                    <a:pt x="2164880" y="904278"/>
                  </a:lnTo>
                  <a:lnTo>
                    <a:pt x="2213965" y="901420"/>
                  </a:lnTo>
                  <a:lnTo>
                    <a:pt x="2261908" y="892987"/>
                  </a:lnTo>
                  <a:lnTo>
                    <a:pt x="2307552" y="879144"/>
                  </a:lnTo>
                  <a:lnTo>
                    <a:pt x="2349766" y="860082"/>
                  </a:lnTo>
                  <a:lnTo>
                    <a:pt x="2387384" y="836002"/>
                  </a:lnTo>
                  <a:lnTo>
                    <a:pt x="2419273" y="807072"/>
                  </a:lnTo>
                  <a:lnTo>
                    <a:pt x="2447912" y="770356"/>
                  </a:lnTo>
                  <a:lnTo>
                    <a:pt x="2470366" y="729284"/>
                  </a:lnTo>
                  <a:lnTo>
                    <a:pt x="2487269" y="684720"/>
                  </a:lnTo>
                  <a:lnTo>
                    <a:pt x="2499283" y="637527"/>
                  </a:lnTo>
                  <a:lnTo>
                    <a:pt x="2507069" y="588556"/>
                  </a:lnTo>
                  <a:lnTo>
                    <a:pt x="2511247" y="538683"/>
                  </a:lnTo>
                  <a:lnTo>
                    <a:pt x="2512504" y="488772"/>
                  </a:lnTo>
                  <a:lnTo>
                    <a:pt x="2512657" y="285597"/>
                  </a:lnTo>
                  <a:lnTo>
                    <a:pt x="2513698" y="223075"/>
                  </a:lnTo>
                  <a:lnTo>
                    <a:pt x="2516530" y="159727"/>
                  </a:lnTo>
                  <a:lnTo>
                    <a:pt x="2522042" y="104571"/>
                  </a:lnTo>
                  <a:lnTo>
                    <a:pt x="2531148" y="66598"/>
                  </a:lnTo>
                  <a:lnTo>
                    <a:pt x="2574391" y="38315"/>
                  </a:lnTo>
                  <a:lnTo>
                    <a:pt x="2629687" y="31965"/>
                  </a:lnTo>
                  <a:lnTo>
                    <a:pt x="2633573" y="24536"/>
                  </a:lnTo>
                  <a:lnTo>
                    <a:pt x="2634843" y="15481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73322" y="3151614"/>
              <a:ext cx="149161" cy="151828"/>
            </a:xfrm>
            <a:prstGeom prst="rect">
              <a:avLst/>
            </a:prstGeom>
          </p:spPr>
        </p:pic>
      </p:grpSp>
      <p:sp>
        <p:nvSpPr>
          <p:cNvPr id="34" name="object 34"/>
          <p:cNvSpPr/>
          <p:nvPr/>
        </p:nvSpPr>
        <p:spPr>
          <a:xfrm>
            <a:off x="4182719" y="2580030"/>
            <a:ext cx="1430020" cy="721995"/>
          </a:xfrm>
          <a:custGeom>
            <a:avLst/>
            <a:gdLst/>
            <a:ahLst/>
            <a:cxnLst/>
            <a:rect l="l" t="t" r="r" b="b"/>
            <a:pathLst>
              <a:path w="1430020" h="721995">
                <a:moveTo>
                  <a:pt x="658888" y="544220"/>
                </a:moveTo>
                <a:lnTo>
                  <a:pt x="653935" y="539750"/>
                </a:lnTo>
                <a:lnTo>
                  <a:pt x="646518" y="537438"/>
                </a:lnTo>
                <a:lnTo>
                  <a:pt x="638517" y="537464"/>
                </a:lnTo>
                <a:lnTo>
                  <a:pt x="631799" y="540054"/>
                </a:lnTo>
                <a:lnTo>
                  <a:pt x="616673" y="572439"/>
                </a:lnTo>
                <a:lnTo>
                  <a:pt x="594537" y="606031"/>
                </a:lnTo>
                <a:lnTo>
                  <a:pt x="564286" y="637641"/>
                </a:lnTo>
                <a:lnTo>
                  <a:pt x="524840" y="664146"/>
                </a:lnTo>
                <a:lnTo>
                  <a:pt x="475068" y="682345"/>
                </a:lnTo>
                <a:lnTo>
                  <a:pt x="413905" y="689127"/>
                </a:lnTo>
                <a:lnTo>
                  <a:pt x="368147" y="686142"/>
                </a:lnTo>
                <a:lnTo>
                  <a:pt x="324485" y="677265"/>
                </a:lnTo>
                <a:lnTo>
                  <a:pt x="283375" y="662609"/>
                </a:lnTo>
                <a:lnTo>
                  <a:pt x="245313" y="642251"/>
                </a:lnTo>
                <a:lnTo>
                  <a:pt x="210769" y="616318"/>
                </a:lnTo>
                <a:lnTo>
                  <a:pt x="180225" y="584911"/>
                </a:lnTo>
                <a:lnTo>
                  <a:pt x="154152" y="548119"/>
                </a:lnTo>
                <a:lnTo>
                  <a:pt x="133045" y="506056"/>
                </a:lnTo>
                <a:lnTo>
                  <a:pt x="117373" y="458825"/>
                </a:lnTo>
                <a:lnTo>
                  <a:pt x="107619" y="406527"/>
                </a:lnTo>
                <a:lnTo>
                  <a:pt x="104267" y="349262"/>
                </a:lnTo>
                <a:lnTo>
                  <a:pt x="107543" y="293230"/>
                </a:lnTo>
                <a:lnTo>
                  <a:pt x="117030" y="242836"/>
                </a:lnTo>
                <a:lnTo>
                  <a:pt x="132245" y="198005"/>
                </a:lnTo>
                <a:lnTo>
                  <a:pt x="152666" y="158673"/>
                </a:lnTo>
                <a:lnTo>
                  <a:pt x="177800" y="124777"/>
                </a:lnTo>
                <a:lnTo>
                  <a:pt x="207137" y="96278"/>
                </a:lnTo>
                <a:lnTo>
                  <a:pt x="240169" y="73088"/>
                </a:lnTo>
                <a:lnTo>
                  <a:pt x="276415" y="55156"/>
                </a:lnTo>
                <a:lnTo>
                  <a:pt x="315353" y="42430"/>
                </a:lnTo>
                <a:lnTo>
                  <a:pt x="356489" y="34836"/>
                </a:lnTo>
                <a:lnTo>
                  <a:pt x="399313" y="32321"/>
                </a:lnTo>
                <a:lnTo>
                  <a:pt x="466547" y="38671"/>
                </a:lnTo>
                <a:lnTo>
                  <a:pt x="518426" y="56032"/>
                </a:lnTo>
                <a:lnTo>
                  <a:pt x="556996" y="81838"/>
                </a:lnTo>
                <a:lnTo>
                  <a:pt x="584263" y="113563"/>
                </a:lnTo>
                <a:lnTo>
                  <a:pt x="602272" y="148640"/>
                </a:lnTo>
                <a:lnTo>
                  <a:pt x="613041" y="184543"/>
                </a:lnTo>
                <a:lnTo>
                  <a:pt x="619785" y="187871"/>
                </a:lnTo>
                <a:lnTo>
                  <a:pt x="627888" y="188569"/>
                </a:lnTo>
                <a:lnTo>
                  <a:pt x="635609" y="186740"/>
                </a:lnTo>
                <a:lnTo>
                  <a:pt x="641184" y="182460"/>
                </a:lnTo>
                <a:lnTo>
                  <a:pt x="635533" y="135039"/>
                </a:lnTo>
                <a:lnTo>
                  <a:pt x="631151" y="90957"/>
                </a:lnTo>
                <a:lnTo>
                  <a:pt x="628142" y="54305"/>
                </a:lnTo>
                <a:lnTo>
                  <a:pt x="626592" y="29184"/>
                </a:lnTo>
                <a:lnTo>
                  <a:pt x="619823" y="29413"/>
                </a:lnTo>
                <a:lnTo>
                  <a:pt x="613156" y="28663"/>
                </a:lnTo>
                <a:lnTo>
                  <a:pt x="605904" y="27139"/>
                </a:lnTo>
                <a:lnTo>
                  <a:pt x="555802" y="15392"/>
                </a:lnTo>
                <a:lnTo>
                  <a:pt x="507847" y="7429"/>
                </a:lnTo>
                <a:lnTo>
                  <a:pt x="458533" y="1993"/>
                </a:lnTo>
                <a:lnTo>
                  <a:pt x="412851" y="0"/>
                </a:lnTo>
                <a:lnTo>
                  <a:pt x="359638" y="2438"/>
                </a:lnTo>
                <a:lnTo>
                  <a:pt x="308597" y="9766"/>
                </a:lnTo>
                <a:lnTo>
                  <a:pt x="259981" y="22021"/>
                </a:lnTo>
                <a:lnTo>
                  <a:pt x="214071" y="39230"/>
                </a:lnTo>
                <a:lnTo>
                  <a:pt x="171107" y="61417"/>
                </a:lnTo>
                <a:lnTo>
                  <a:pt x="131356" y="88620"/>
                </a:lnTo>
                <a:lnTo>
                  <a:pt x="94119" y="122402"/>
                </a:lnTo>
                <a:lnTo>
                  <a:pt x="62090" y="161861"/>
                </a:lnTo>
                <a:lnTo>
                  <a:pt x="35966" y="206425"/>
                </a:lnTo>
                <a:lnTo>
                  <a:pt x="16446" y="255511"/>
                </a:lnTo>
                <a:lnTo>
                  <a:pt x="4229" y="308521"/>
                </a:lnTo>
                <a:lnTo>
                  <a:pt x="0" y="364896"/>
                </a:lnTo>
                <a:lnTo>
                  <a:pt x="3822" y="420103"/>
                </a:lnTo>
                <a:lnTo>
                  <a:pt x="14757" y="470509"/>
                </a:lnTo>
                <a:lnTo>
                  <a:pt x="32016" y="516140"/>
                </a:lnTo>
                <a:lnTo>
                  <a:pt x="54762" y="557022"/>
                </a:lnTo>
                <a:lnTo>
                  <a:pt x="82219" y="593204"/>
                </a:lnTo>
                <a:lnTo>
                  <a:pt x="113588" y="624725"/>
                </a:lnTo>
                <a:lnTo>
                  <a:pt x="148043" y="651611"/>
                </a:lnTo>
                <a:lnTo>
                  <a:pt x="195262" y="678484"/>
                </a:lnTo>
                <a:lnTo>
                  <a:pt x="245275" y="698258"/>
                </a:lnTo>
                <a:lnTo>
                  <a:pt x="297649" y="711581"/>
                </a:lnTo>
                <a:lnTo>
                  <a:pt x="351917" y="719099"/>
                </a:lnTo>
                <a:lnTo>
                  <a:pt x="407644" y="721461"/>
                </a:lnTo>
                <a:lnTo>
                  <a:pt x="458304" y="718883"/>
                </a:lnTo>
                <a:lnTo>
                  <a:pt x="506437" y="712597"/>
                </a:lnTo>
                <a:lnTo>
                  <a:pt x="546354" y="704735"/>
                </a:lnTo>
                <a:lnTo>
                  <a:pt x="572376" y="697484"/>
                </a:lnTo>
                <a:lnTo>
                  <a:pt x="581164" y="694372"/>
                </a:lnTo>
                <a:lnTo>
                  <a:pt x="590232" y="691476"/>
                </a:lnTo>
                <a:lnTo>
                  <a:pt x="599490" y="688962"/>
                </a:lnTo>
                <a:lnTo>
                  <a:pt x="608850" y="687057"/>
                </a:lnTo>
                <a:lnTo>
                  <a:pt x="622249" y="663994"/>
                </a:lnTo>
                <a:lnTo>
                  <a:pt x="637006" y="628523"/>
                </a:lnTo>
                <a:lnTo>
                  <a:pt x="650189" y="586613"/>
                </a:lnTo>
                <a:lnTo>
                  <a:pt x="658888" y="544220"/>
                </a:lnTo>
                <a:close/>
              </a:path>
              <a:path w="1430020" h="721995">
                <a:moveTo>
                  <a:pt x="1429512" y="357593"/>
                </a:moveTo>
                <a:lnTo>
                  <a:pt x="1427365" y="315493"/>
                </a:lnTo>
                <a:lnTo>
                  <a:pt x="1420926" y="274180"/>
                </a:lnTo>
                <a:lnTo>
                  <a:pt x="1410208" y="234086"/>
                </a:lnTo>
                <a:lnTo>
                  <a:pt x="1395196" y="195694"/>
                </a:lnTo>
                <a:lnTo>
                  <a:pt x="1375905" y="159423"/>
                </a:lnTo>
                <a:lnTo>
                  <a:pt x="1352334" y="125730"/>
                </a:lnTo>
                <a:lnTo>
                  <a:pt x="1325270" y="95948"/>
                </a:lnTo>
                <a:lnTo>
                  <a:pt x="1325270" y="389915"/>
                </a:lnTo>
                <a:lnTo>
                  <a:pt x="1321028" y="454279"/>
                </a:lnTo>
                <a:lnTo>
                  <a:pt x="1308900" y="510514"/>
                </a:lnTo>
                <a:lnTo>
                  <a:pt x="1289824" y="558774"/>
                </a:lnTo>
                <a:lnTo>
                  <a:pt x="1264729" y="599211"/>
                </a:lnTo>
                <a:lnTo>
                  <a:pt x="1234528" y="631964"/>
                </a:lnTo>
                <a:lnTo>
                  <a:pt x="1200162" y="657186"/>
                </a:lnTo>
                <a:lnTo>
                  <a:pt x="1162545" y="675030"/>
                </a:lnTo>
                <a:lnTo>
                  <a:pt x="1122629" y="685622"/>
                </a:lnTo>
                <a:lnTo>
                  <a:pt x="1081303" y="689114"/>
                </a:lnTo>
                <a:lnTo>
                  <a:pt x="1028484" y="684339"/>
                </a:lnTo>
                <a:lnTo>
                  <a:pt x="981875" y="670750"/>
                </a:lnTo>
                <a:lnTo>
                  <a:pt x="941222" y="649452"/>
                </a:lnTo>
                <a:lnTo>
                  <a:pt x="906284" y="621550"/>
                </a:lnTo>
                <a:lnTo>
                  <a:pt x="876820" y="588162"/>
                </a:lnTo>
                <a:lnTo>
                  <a:pt x="852576" y="550392"/>
                </a:lnTo>
                <a:lnTo>
                  <a:pt x="833285" y="509346"/>
                </a:lnTo>
                <a:lnTo>
                  <a:pt x="818730" y="466153"/>
                </a:lnTo>
                <a:lnTo>
                  <a:pt x="808634" y="421894"/>
                </a:lnTo>
                <a:lnTo>
                  <a:pt x="802754" y="377698"/>
                </a:lnTo>
                <a:lnTo>
                  <a:pt x="800849" y="334657"/>
                </a:lnTo>
                <a:lnTo>
                  <a:pt x="804900" y="270713"/>
                </a:lnTo>
                <a:lnTo>
                  <a:pt x="816356" y="215544"/>
                </a:lnTo>
                <a:lnTo>
                  <a:pt x="834186" y="168668"/>
                </a:lnTo>
                <a:lnTo>
                  <a:pt x="857338" y="129603"/>
                </a:lnTo>
                <a:lnTo>
                  <a:pt x="884783" y="97866"/>
                </a:lnTo>
                <a:lnTo>
                  <a:pt x="915479" y="72986"/>
                </a:lnTo>
                <a:lnTo>
                  <a:pt x="982472" y="41846"/>
                </a:lnTo>
                <a:lnTo>
                  <a:pt x="1050023" y="32308"/>
                </a:lnTo>
                <a:lnTo>
                  <a:pt x="1101318" y="36766"/>
                </a:lnTo>
                <a:lnTo>
                  <a:pt x="1146733" y="49517"/>
                </a:lnTo>
                <a:lnTo>
                  <a:pt x="1186459" y="69684"/>
                </a:lnTo>
                <a:lnTo>
                  <a:pt x="1220724" y="96354"/>
                </a:lnTo>
                <a:lnTo>
                  <a:pt x="1249730" y="128638"/>
                </a:lnTo>
                <a:lnTo>
                  <a:pt x="1273695" y="165646"/>
                </a:lnTo>
                <a:lnTo>
                  <a:pt x="1292821" y="206451"/>
                </a:lnTo>
                <a:lnTo>
                  <a:pt x="1307338" y="250190"/>
                </a:lnTo>
                <a:lnTo>
                  <a:pt x="1317447" y="295948"/>
                </a:lnTo>
                <a:lnTo>
                  <a:pt x="1323352" y="342823"/>
                </a:lnTo>
                <a:lnTo>
                  <a:pt x="1325270" y="389915"/>
                </a:lnTo>
                <a:lnTo>
                  <a:pt x="1325270" y="95948"/>
                </a:lnTo>
                <a:lnTo>
                  <a:pt x="1292364" y="67894"/>
                </a:lnTo>
                <a:lnTo>
                  <a:pt x="1255966" y="44653"/>
                </a:lnTo>
                <a:lnTo>
                  <a:pt x="1215313" y="25793"/>
                </a:lnTo>
                <a:lnTo>
                  <a:pt x="1170381" y="11772"/>
                </a:lnTo>
                <a:lnTo>
                  <a:pt x="1121194" y="3022"/>
                </a:lnTo>
                <a:lnTo>
                  <a:pt x="1067739" y="0"/>
                </a:lnTo>
                <a:lnTo>
                  <a:pt x="1019263" y="2781"/>
                </a:lnTo>
                <a:lnTo>
                  <a:pt x="973124" y="10934"/>
                </a:lnTo>
                <a:lnTo>
                  <a:pt x="929589" y="24130"/>
                </a:lnTo>
                <a:lnTo>
                  <a:pt x="888936" y="42087"/>
                </a:lnTo>
                <a:lnTo>
                  <a:pt x="851420" y="64503"/>
                </a:lnTo>
                <a:lnTo>
                  <a:pt x="817321" y="91071"/>
                </a:lnTo>
                <a:lnTo>
                  <a:pt x="786892" y="121488"/>
                </a:lnTo>
                <a:lnTo>
                  <a:pt x="760412" y="155460"/>
                </a:lnTo>
                <a:lnTo>
                  <a:pt x="738149" y="192684"/>
                </a:lnTo>
                <a:lnTo>
                  <a:pt x="720369" y="232854"/>
                </a:lnTo>
                <a:lnTo>
                  <a:pt x="707339" y="275666"/>
                </a:lnTo>
                <a:lnTo>
                  <a:pt x="699312" y="320827"/>
                </a:lnTo>
                <a:lnTo>
                  <a:pt x="696582" y="368020"/>
                </a:lnTo>
                <a:lnTo>
                  <a:pt x="699046" y="410870"/>
                </a:lnTo>
                <a:lnTo>
                  <a:pt x="706335" y="452551"/>
                </a:lnTo>
                <a:lnTo>
                  <a:pt x="718312" y="492671"/>
                </a:lnTo>
                <a:lnTo>
                  <a:pt x="734872" y="530834"/>
                </a:lnTo>
                <a:lnTo>
                  <a:pt x="755853" y="566648"/>
                </a:lnTo>
                <a:lnTo>
                  <a:pt x="781151" y="599719"/>
                </a:lnTo>
                <a:lnTo>
                  <a:pt x="810615" y="629666"/>
                </a:lnTo>
                <a:lnTo>
                  <a:pt x="844130" y="656069"/>
                </a:lnTo>
                <a:lnTo>
                  <a:pt x="881557" y="678561"/>
                </a:lnTo>
                <a:lnTo>
                  <a:pt x="922756" y="696734"/>
                </a:lnTo>
                <a:lnTo>
                  <a:pt x="967613" y="710209"/>
                </a:lnTo>
                <a:lnTo>
                  <a:pt x="1015987" y="718578"/>
                </a:lnTo>
                <a:lnTo>
                  <a:pt x="1067739" y="721448"/>
                </a:lnTo>
                <a:lnTo>
                  <a:pt x="1117130" y="718312"/>
                </a:lnTo>
                <a:lnTo>
                  <a:pt x="1164412" y="709129"/>
                </a:lnTo>
                <a:lnTo>
                  <a:pt x="1209167" y="694220"/>
                </a:lnTo>
                <a:lnTo>
                  <a:pt x="1219657" y="689114"/>
                </a:lnTo>
                <a:lnTo>
                  <a:pt x="1250975" y="673925"/>
                </a:lnTo>
                <a:lnTo>
                  <a:pt x="1289418" y="648576"/>
                </a:lnTo>
                <a:lnTo>
                  <a:pt x="1324089" y="618502"/>
                </a:lnTo>
                <a:lnTo>
                  <a:pt x="1354569" y="584047"/>
                </a:lnTo>
                <a:lnTo>
                  <a:pt x="1380439" y="545528"/>
                </a:lnTo>
                <a:lnTo>
                  <a:pt x="1401292" y="503301"/>
                </a:lnTo>
                <a:lnTo>
                  <a:pt x="1416697" y="457669"/>
                </a:lnTo>
                <a:lnTo>
                  <a:pt x="1426235" y="409003"/>
                </a:lnTo>
                <a:lnTo>
                  <a:pt x="1429512" y="357593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object 3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7784" y="3386180"/>
            <a:ext cx="166014" cy="230822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96595" y="3386179"/>
            <a:ext cx="223545" cy="233591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92185" y="3386175"/>
            <a:ext cx="189572" cy="230822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49575" y="3386182"/>
            <a:ext cx="246418" cy="235318"/>
          </a:xfrm>
          <a:prstGeom prst="rect">
            <a:avLst/>
          </a:prstGeom>
        </p:spPr>
      </p:pic>
      <p:sp>
        <p:nvSpPr>
          <p:cNvPr id="39" name="object 39"/>
          <p:cNvSpPr/>
          <p:nvPr/>
        </p:nvSpPr>
        <p:spPr>
          <a:xfrm>
            <a:off x="2474225" y="3386179"/>
            <a:ext cx="255904" cy="235585"/>
          </a:xfrm>
          <a:custGeom>
            <a:avLst/>
            <a:gdLst/>
            <a:ahLst/>
            <a:cxnLst/>
            <a:rect l="l" t="t" r="r" b="b"/>
            <a:pathLst>
              <a:path w="255905" h="235585">
                <a:moveTo>
                  <a:pt x="252996" y="0"/>
                </a:moveTo>
                <a:lnTo>
                  <a:pt x="244548" y="455"/>
                </a:lnTo>
                <a:lnTo>
                  <a:pt x="227514" y="966"/>
                </a:lnTo>
                <a:lnTo>
                  <a:pt x="207598" y="966"/>
                </a:lnTo>
                <a:lnTo>
                  <a:pt x="176415" y="0"/>
                </a:lnTo>
                <a:lnTo>
                  <a:pt x="173634" y="1028"/>
                </a:lnTo>
                <a:lnTo>
                  <a:pt x="173278" y="6578"/>
                </a:lnTo>
                <a:lnTo>
                  <a:pt x="175717" y="8674"/>
                </a:lnTo>
                <a:lnTo>
                  <a:pt x="195465" y="11074"/>
                </a:lnTo>
                <a:lnTo>
                  <a:pt x="201015" y="13169"/>
                </a:lnTo>
                <a:lnTo>
                  <a:pt x="209863" y="71407"/>
                </a:lnTo>
                <a:lnTo>
                  <a:pt x="210019" y="88023"/>
                </a:lnTo>
                <a:lnTo>
                  <a:pt x="210019" y="175018"/>
                </a:lnTo>
                <a:lnTo>
                  <a:pt x="208635" y="176758"/>
                </a:lnTo>
                <a:lnTo>
                  <a:pt x="207949" y="176758"/>
                </a:lnTo>
                <a:lnTo>
                  <a:pt x="104031" y="61405"/>
                </a:lnTo>
                <a:lnTo>
                  <a:pt x="68451" y="17566"/>
                </a:lnTo>
                <a:lnTo>
                  <a:pt x="57873" y="0"/>
                </a:lnTo>
                <a:lnTo>
                  <a:pt x="53365" y="698"/>
                </a:lnTo>
                <a:lnTo>
                  <a:pt x="47485" y="1028"/>
                </a:lnTo>
                <a:lnTo>
                  <a:pt x="14149" y="594"/>
                </a:lnTo>
                <a:lnTo>
                  <a:pt x="2768" y="0"/>
                </a:lnTo>
                <a:lnTo>
                  <a:pt x="0" y="1371"/>
                </a:lnTo>
                <a:lnTo>
                  <a:pt x="0" y="6578"/>
                </a:lnTo>
                <a:lnTo>
                  <a:pt x="2082" y="8674"/>
                </a:lnTo>
                <a:lnTo>
                  <a:pt x="16294" y="10375"/>
                </a:lnTo>
                <a:lnTo>
                  <a:pt x="24599" y="12814"/>
                </a:lnTo>
                <a:lnTo>
                  <a:pt x="37071" y="42633"/>
                </a:lnTo>
                <a:lnTo>
                  <a:pt x="37051" y="159205"/>
                </a:lnTo>
                <a:lnTo>
                  <a:pt x="35324" y="200100"/>
                </a:lnTo>
                <a:lnTo>
                  <a:pt x="7962" y="222148"/>
                </a:lnTo>
                <a:lnTo>
                  <a:pt x="5880" y="224243"/>
                </a:lnTo>
                <a:lnTo>
                  <a:pt x="6235" y="229082"/>
                </a:lnTo>
                <a:lnTo>
                  <a:pt x="8661" y="230822"/>
                </a:lnTo>
                <a:lnTo>
                  <a:pt x="17363" y="230365"/>
                </a:lnTo>
                <a:lnTo>
                  <a:pt x="34637" y="229845"/>
                </a:lnTo>
                <a:lnTo>
                  <a:pt x="54258" y="229845"/>
                </a:lnTo>
                <a:lnTo>
                  <a:pt x="85255" y="230822"/>
                </a:lnTo>
                <a:lnTo>
                  <a:pt x="87680" y="229082"/>
                </a:lnTo>
                <a:lnTo>
                  <a:pt x="88023" y="224917"/>
                </a:lnTo>
                <a:lnTo>
                  <a:pt x="85953" y="222148"/>
                </a:lnTo>
                <a:lnTo>
                  <a:pt x="66535" y="220421"/>
                </a:lnTo>
                <a:lnTo>
                  <a:pt x="59601" y="218351"/>
                </a:lnTo>
                <a:lnTo>
                  <a:pt x="52197" y="180874"/>
                </a:lnTo>
                <a:lnTo>
                  <a:pt x="51282" y="56832"/>
                </a:lnTo>
                <a:lnTo>
                  <a:pt x="51638" y="48869"/>
                </a:lnTo>
                <a:lnTo>
                  <a:pt x="53022" y="44704"/>
                </a:lnTo>
                <a:lnTo>
                  <a:pt x="53721" y="44704"/>
                </a:lnTo>
                <a:lnTo>
                  <a:pt x="61750" y="53723"/>
                </a:lnTo>
                <a:lnTo>
                  <a:pt x="93929" y="91490"/>
                </a:lnTo>
                <a:lnTo>
                  <a:pt x="174332" y="182994"/>
                </a:lnTo>
                <a:lnTo>
                  <a:pt x="206257" y="219816"/>
                </a:lnTo>
                <a:lnTo>
                  <a:pt x="214245" y="229487"/>
                </a:lnTo>
                <a:lnTo>
                  <a:pt x="218694" y="235331"/>
                </a:lnTo>
                <a:lnTo>
                  <a:pt x="222491" y="235331"/>
                </a:lnTo>
                <a:lnTo>
                  <a:pt x="224574" y="233591"/>
                </a:lnTo>
                <a:lnTo>
                  <a:pt x="225272" y="231521"/>
                </a:lnTo>
                <a:lnTo>
                  <a:pt x="224670" y="219705"/>
                </a:lnTo>
                <a:lnTo>
                  <a:pt x="224361" y="201710"/>
                </a:lnTo>
                <a:lnTo>
                  <a:pt x="224231" y="170853"/>
                </a:lnTo>
                <a:lnTo>
                  <a:pt x="224216" y="71901"/>
                </a:lnTo>
                <a:lnTo>
                  <a:pt x="224624" y="51034"/>
                </a:lnTo>
                <a:lnTo>
                  <a:pt x="237756" y="11074"/>
                </a:lnTo>
                <a:lnTo>
                  <a:pt x="253695" y="8674"/>
                </a:lnTo>
                <a:lnTo>
                  <a:pt x="255765" y="6578"/>
                </a:lnTo>
                <a:lnTo>
                  <a:pt x="255765" y="1727"/>
                </a:lnTo>
                <a:lnTo>
                  <a:pt x="25299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14439" y="3386178"/>
            <a:ext cx="92201" cy="230822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984921" y="3386173"/>
            <a:ext cx="246430" cy="235331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301625" y="3386175"/>
            <a:ext cx="189572" cy="230822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567841" y="3386179"/>
            <a:ext cx="223545" cy="233591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861130" y="3381678"/>
            <a:ext cx="137261" cy="239826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083843" y="3386178"/>
            <a:ext cx="92202" cy="230822"/>
          </a:xfrm>
          <a:prstGeom prst="rect">
            <a:avLst/>
          </a:prstGeom>
        </p:spPr>
      </p:pic>
      <p:grpSp>
        <p:nvGrpSpPr>
          <p:cNvPr id="46" name="object 46"/>
          <p:cNvGrpSpPr/>
          <p:nvPr/>
        </p:nvGrpSpPr>
        <p:grpSpPr>
          <a:xfrm>
            <a:off x="4252734" y="3375436"/>
            <a:ext cx="494665" cy="241935"/>
            <a:chOff x="4252734" y="3375436"/>
            <a:chExt cx="494665" cy="241935"/>
          </a:xfrm>
        </p:grpSpPr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52734" y="3375436"/>
              <a:ext cx="222846" cy="241566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13664" y="3381671"/>
              <a:ext cx="233260" cy="235331"/>
            </a:xfrm>
            <a:prstGeom prst="rect">
              <a:avLst/>
            </a:prstGeom>
          </p:spPr>
        </p:pic>
      </p:grpSp>
      <p:pic>
        <p:nvPicPr>
          <p:cNvPr id="49" name="object 4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823105" y="3386179"/>
            <a:ext cx="223520" cy="23359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20242" y="3386178"/>
            <a:ext cx="92202" cy="230822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91632" y="3381678"/>
            <a:ext cx="243662" cy="239826"/>
          </a:xfrm>
          <a:prstGeom prst="rect">
            <a:avLst/>
          </a:prstGeom>
        </p:spPr>
      </p:pic>
      <p:grpSp>
        <p:nvGrpSpPr>
          <p:cNvPr id="52" name="object 52"/>
          <p:cNvGrpSpPr/>
          <p:nvPr/>
        </p:nvGrpSpPr>
        <p:grpSpPr>
          <a:xfrm>
            <a:off x="2380252" y="5168974"/>
            <a:ext cx="2291080" cy="767080"/>
            <a:chOff x="2380252" y="5168974"/>
            <a:chExt cx="2291080" cy="767080"/>
          </a:xfrm>
        </p:grpSpPr>
        <p:pic>
          <p:nvPicPr>
            <p:cNvPr id="53" name="object 5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131383" y="5393487"/>
              <a:ext cx="1539423" cy="421857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2380252" y="5168974"/>
              <a:ext cx="716915" cy="767080"/>
            </a:xfrm>
            <a:custGeom>
              <a:avLst/>
              <a:gdLst/>
              <a:ahLst/>
              <a:cxnLst/>
              <a:rect l="l" t="t" r="r" b="b"/>
              <a:pathLst>
                <a:path w="716914" h="767079">
                  <a:moveTo>
                    <a:pt x="357136" y="0"/>
                  </a:moveTo>
                  <a:lnTo>
                    <a:pt x="278288" y="5080"/>
                  </a:lnTo>
                  <a:lnTo>
                    <a:pt x="210001" y="17780"/>
                  </a:lnTo>
                  <a:lnTo>
                    <a:pt x="152247" y="35560"/>
                  </a:lnTo>
                  <a:lnTo>
                    <a:pt x="104998" y="55880"/>
                  </a:lnTo>
                  <a:lnTo>
                    <a:pt x="68225" y="76200"/>
                  </a:lnTo>
                  <a:lnTo>
                    <a:pt x="25990" y="107950"/>
                  </a:lnTo>
                  <a:lnTo>
                    <a:pt x="20472" y="113030"/>
                  </a:lnTo>
                  <a:lnTo>
                    <a:pt x="19024" y="114300"/>
                  </a:lnTo>
                  <a:lnTo>
                    <a:pt x="19024" y="115570"/>
                  </a:lnTo>
                  <a:lnTo>
                    <a:pt x="22290" y="139700"/>
                  </a:lnTo>
                  <a:lnTo>
                    <a:pt x="26333" y="162560"/>
                  </a:lnTo>
                  <a:lnTo>
                    <a:pt x="31147" y="186690"/>
                  </a:lnTo>
                  <a:lnTo>
                    <a:pt x="36728" y="209550"/>
                  </a:lnTo>
                  <a:lnTo>
                    <a:pt x="19454" y="217170"/>
                  </a:lnTo>
                  <a:lnTo>
                    <a:pt x="2667" y="227330"/>
                  </a:lnTo>
                  <a:lnTo>
                    <a:pt x="0" y="228600"/>
                  </a:lnTo>
                  <a:lnTo>
                    <a:pt x="774" y="231140"/>
                  </a:lnTo>
                  <a:lnTo>
                    <a:pt x="15526" y="278130"/>
                  </a:lnTo>
                  <a:lnTo>
                    <a:pt x="43703" y="350520"/>
                  </a:lnTo>
                  <a:lnTo>
                    <a:pt x="64211" y="394970"/>
                  </a:lnTo>
                  <a:lnTo>
                    <a:pt x="89407" y="444500"/>
                  </a:lnTo>
                  <a:lnTo>
                    <a:pt x="119597" y="496570"/>
                  </a:lnTo>
                  <a:lnTo>
                    <a:pt x="155085" y="551180"/>
                  </a:lnTo>
                  <a:lnTo>
                    <a:pt x="196179" y="605790"/>
                  </a:lnTo>
                  <a:lnTo>
                    <a:pt x="243183" y="661670"/>
                  </a:lnTo>
                  <a:lnTo>
                    <a:pt x="296403" y="715010"/>
                  </a:lnTo>
                  <a:lnTo>
                    <a:pt x="356146" y="765810"/>
                  </a:lnTo>
                  <a:lnTo>
                    <a:pt x="358254" y="767080"/>
                  </a:lnTo>
                  <a:lnTo>
                    <a:pt x="361035" y="765810"/>
                  </a:lnTo>
                  <a:lnTo>
                    <a:pt x="371477" y="756920"/>
                  </a:lnTo>
                  <a:lnTo>
                    <a:pt x="358482" y="756920"/>
                  </a:lnTo>
                  <a:lnTo>
                    <a:pt x="302801" y="708660"/>
                  </a:lnTo>
                  <a:lnTo>
                    <a:pt x="252861" y="659130"/>
                  </a:lnTo>
                  <a:lnTo>
                    <a:pt x="208409" y="608330"/>
                  </a:lnTo>
                  <a:lnTo>
                    <a:pt x="169191" y="556260"/>
                  </a:lnTo>
                  <a:lnTo>
                    <a:pt x="134954" y="505460"/>
                  </a:lnTo>
                  <a:lnTo>
                    <a:pt x="105446" y="455930"/>
                  </a:lnTo>
                  <a:lnTo>
                    <a:pt x="80412" y="408940"/>
                  </a:lnTo>
                  <a:lnTo>
                    <a:pt x="59601" y="365760"/>
                  </a:lnTo>
                  <a:lnTo>
                    <a:pt x="42758" y="326390"/>
                  </a:lnTo>
                  <a:lnTo>
                    <a:pt x="19964" y="265430"/>
                  </a:lnTo>
                  <a:lnTo>
                    <a:pt x="10007" y="232410"/>
                  </a:lnTo>
                  <a:lnTo>
                    <a:pt x="14303" y="229870"/>
                  </a:lnTo>
                  <a:lnTo>
                    <a:pt x="20485" y="227330"/>
                  </a:lnTo>
                  <a:lnTo>
                    <a:pt x="28524" y="222250"/>
                  </a:lnTo>
                  <a:lnTo>
                    <a:pt x="38392" y="218440"/>
                  </a:lnTo>
                  <a:lnTo>
                    <a:pt x="48171" y="218440"/>
                  </a:lnTo>
                  <a:lnTo>
                    <a:pt x="37297" y="171450"/>
                  </a:lnTo>
                  <a:lnTo>
                    <a:pt x="27927" y="116840"/>
                  </a:lnTo>
                  <a:lnTo>
                    <a:pt x="63028" y="90170"/>
                  </a:lnTo>
                  <a:lnTo>
                    <a:pt x="98174" y="69850"/>
                  </a:lnTo>
                  <a:lnTo>
                    <a:pt x="145111" y="48260"/>
                  </a:lnTo>
                  <a:lnTo>
                    <a:pt x="203886" y="27940"/>
                  </a:lnTo>
                  <a:lnTo>
                    <a:pt x="274546" y="15240"/>
                  </a:lnTo>
                  <a:lnTo>
                    <a:pt x="357136" y="8890"/>
                  </a:lnTo>
                  <a:lnTo>
                    <a:pt x="456473" y="8890"/>
                  </a:lnTo>
                  <a:lnTo>
                    <a:pt x="435986" y="5080"/>
                  </a:lnTo>
                  <a:lnTo>
                    <a:pt x="357136" y="0"/>
                  </a:lnTo>
                  <a:close/>
                </a:path>
                <a:path w="716914" h="767079">
                  <a:moveTo>
                    <a:pt x="696417" y="217170"/>
                  </a:moveTo>
                  <a:lnTo>
                    <a:pt x="676008" y="217170"/>
                  </a:lnTo>
                  <a:lnTo>
                    <a:pt x="686784" y="222250"/>
                  </a:lnTo>
                  <a:lnTo>
                    <a:pt x="695548" y="226060"/>
                  </a:lnTo>
                  <a:lnTo>
                    <a:pt x="702249" y="229870"/>
                  </a:lnTo>
                  <a:lnTo>
                    <a:pt x="706831" y="232410"/>
                  </a:lnTo>
                  <a:lnTo>
                    <a:pt x="703448" y="245110"/>
                  </a:lnTo>
                  <a:lnTo>
                    <a:pt x="687350" y="292100"/>
                  </a:lnTo>
                  <a:lnTo>
                    <a:pt x="657414" y="365760"/>
                  </a:lnTo>
                  <a:lnTo>
                    <a:pt x="636620" y="408940"/>
                  </a:lnTo>
                  <a:lnTo>
                    <a:pt x="611600" y="455930"/>
                  </a:lnTo>
                  <a:lnTo>
                    <a:pt x="582101" y="505460"/>
                  </a:lnTo>
                  <a:lnTo>
                    <a:pt x="547867" y="556260"/>
                  </a:lnTo>
                  <a:lnTo>
                    <a:pt x="508643" y="608330"/>
                  </a:lnTo>
                  <a:lnTo>
                    <a:pt x="464174" y="659130"/>
                  </a:lnTo>
                  <a:lnTo>
                    <a:pt x="414206" y="708660"/>
                  </a:lnTo>
                  <a:lnTo>
                    <a:pt x="358482" y="756920"/>
                  </a:lnTo>
                  <a:lnTo>
                    <a:pt x="371477" y="756920"/>
                  </a:lnTo>
                  <a:lnTo>
                    <a:pt x="420702" y="715010"/>
                  </a:lnTo>
                  <a:lnTo>
                    <a:pt x="473856" y="660400"/>
                  </a:lnTo>
                  <a:lnTo>
                    <a:pt x="520801" y="605790"/>
                  </a:lnTo>
                  <a:lnTo>
                    <a:pt x="561844" y="551180"/>
                  </a:lnTo>
                  <a:lnTo>
                    <a:pt x="597290" y="496570"/>
                  </a:lnTo>
                  <a:lnTo>
                    <a:pt x="627445" y="444500"/>
                  </a:lnTo>
                  <a:lnTo>
                    <a:pt x="652614" y="394970"/>
                  </a:lnTo>
                  <a:lnTo>
                    <a:pt x="673105" y="350520"/>
                  </a:lnTo>
                  <a:lnTo>
                    <a:pt x="689221" y="311150"/>
                  </a:lnTo>
                  <a:lnTo>
                    <a:pt x="709555" y="254000"/>
                  </a:lnTo>
                  <a:lnTo>
                    <a:pt x="716737" y="228600"/>
                  </a:lnTo>
                  <a:lnTo>
                    <a:pt x="714400" y="227330"/>
                  </a:lnTo>
                  <a:lnTo>
                    <a:pt x="696417" y="217170"/>
                  </a:lnTo>
                  <a:close/>
                </a:path>
                <a:path w="716914" h="767079">
                  <a:moveTo>
                    <a:pt x="48171" y="218440"/>
                  </a:moveTo>
                  <a:lnTo>
                    <a:pt x="38392" y="218440"/>
                  </a:lnTo>
                  <a:lnTo>
                    <a:pt x="46386" y="247650"/>
                  </a:lnTo>
                  <a:lnTo>
                    <a:pt x="68557" y="316230"/>
                  </a:lnTo>
                  <a:lnTo>
                    <a:pt x="83127" y="354330"/>
                  </a:lnTo>
                  <a:lnTo>
                    <a:pt x="100283" y="393700"/>
                  </a:lnTo>
                  <a:lnTo>
                    <a:pt x="120221" y="435610"/>
                  </a:lnTo>
                  <a:lnTo>
                    <a:pt x="143139" y="480060"/>
                  </a:lnTo>
                  <a:lnTo>
                    <a:pt x="169234" y="523240"/>
                  </a:lnTo>
                  <a:lnTo>
                    <a:pt x="198702" y="568960"/>
                  </a:lnTo>
                  <a:lnTo>
                    <a:pt x="231741" y="613410"/>
                  </a:lnTo>
                  <a:lnTo>
                    <a:pt x="268548" y="657860"/>
                  </a:lnTo>
                  <a:lnTo>
                    <a:pt x="309320" y="702310"/>
                  </a:lnTo>
                  <a:lnTo>
                    <a:pt x="354253" y="745490"/>
                  </a:lnTo>
                  <a:lnTo>
                    <a:pt x="357136" y="748030"/>
                  </a:lnTo>
                  <a:lnTo>
                    <a:pt x="360032" y="745490"/>
                  </a:lnTo>
                  <a:lnTo>
                    <a:pt x="370434" y="735330"/>
                  </a:lnTo>
                  <a:lnTo>
                    <a:pt x="357136" y="735330"/>
                  </a:lnTo>
                  <a:lnTo>
                    <a:pt x="318889" y="698500"/>
                  </a:lnTo>
                  <a:lnTo>
                    <a:pt x="282635" y="660400"/>
                  </a:lnTo>
                  <a:lnTo>
                    <a:pt x="248443" y="619760"/>
                  </a:lnTo>
                  <a:lnTo>
                    <a:pt x="216383" y="577850"/>
                  </a:lnTo>
                  <a:lnTo>
                    <a:pt x="186524" y="534670"/>
                  </a:lnTo>
                  <a:lnTo>
                    <a:pt x="206691" y="509270"/>
                  </a:lnTo>
                  <a:lnTo>
                    <a:pt x="170726" y="509270"/>
                  </a:lnTo>
                  <a:lnTo>
                    <a:pt x="157928" y="487680"/>
                  </a:lnTo>
                  <a:lnTo>
                    <a:pt x="145903" y="466090"/>
                  </a:lnTo>
                  <a:lnTo>
                    <a:pt x="134632" y="444500"/>
                  </a:lnTo>
                  <a:lnTo>
                    <a:pt x="124091" y="422910"/>
                  </a:lnTo>
                  <a:lnTo>
                    <a:pt x="229146" y="412750"/>
                  </a:lnTo>
                  <a:lnTo>
                    <a:pt x="521103" y="412750"/>
                  </a:lnTo>
                  <a:lnTo>
                    <a:pt x="453129" y="400050"/>
                  </a:lnTo>
                  <a:lnTo>
                    <a:pt x="112852" y="400050"/>
                  </a:lnTo>
                  <a:lnTo>
                    <a:pt x="112293" y="398780"/>
                  </a:lnTo>
                  <a:lnTo>
                    <a:pt x="111290" y="397510"/>
                  </a:lnTo>
                  <a:lnTo>
                    <a:pt x="111290" y="396240"/>
                  </a:lnTo>
                  <a:lnTo>
                    <a:pt x="114855" y="379730"/>
                  </a:lnTo>
                  <a:lnTo>
                    <a:pt x="104165" y="379730"/>
                  </a:lnTo>
                  <a:lnTo>
                    <a:pt x="83109" y="328930"/>
                  </a:lnTo>
                  <a:lnTo>
                    <a:pt x="64923" y="278130"/>
                  </a:lnTo>
                  <a:lnTo>
                    <a:pt x="49640" y="224790"/>
                  </a:lnTo>
                  <a:lnTo>
                    <a:pt x="48171" y="218440"/>
                  </a:lnTo>
                  <a:close/>
                </a:path>
                <a:path w="716914" h="767079">
                  <a:moveTo>
                    <a:pt x="322557" y="429260"/>
                  </a:moveTo>
                  <a:lnTo>
                    <a:pt x="270217" y="429260"/>
                  </a:lnTo>
                  <a:lnTo>
                    <a:pt x="406996" y="687070"/>
                  </a:lnTo>
                  <a:lnTo>
                    <a:pt x="395046" y="699770"/>
                  </a:lnTo>
                  <a:lnTo>
                    <a:pt x="382738" y="711200"/>
                  </a:lnTo>
                  <a:lnTo>
                    <a:pt x="370094" y="723900"/>
                  </a:lnTo>
                  <a:lnTo>
                    <a:pt x="357136" y="735330"/>
                  </a:lnTo>
                  <a:lnTo>
                    <a:pt x="370434" y="735330"/>
                  </a:lnTo>
                  <a:lnTo>
                    <a:pt x="397741" y="708660"/>
                  </a:lnTo>
                  <a:lnTo>
                    <a:pt x="428764" y="675640"/>
                  </a:lnTo>
                  <a:lnTo>
                    <a:pt x="417347" y="675640"/>
                  </a:lnTo>
                  <a:lnTo>
                    <a:pt x="322557" y="429260"/>
                  </a:lnTo>
                  <a:close/>
                </a:path>
                <a:path w="716914" h="767079">
                  <a:moveTo>
                    <a:pt x="534697" y="415290"/>
                  </a:moveTo>
                  <a:lnTo>
                    <a:pt x="317182" y="415290"/>
                  </a:lnTo>
                  <a:lnTo>
                    <a:pt x="580961" y="441960"/>
                  </a:lnTo>
                  <a:lnTo>
                    <a:pt x="558272" y="483870"/>
                  </a:lnTo>
                  <a:lnTo>
                    <a:pt x="533694" y="524510"/>
                  </a:lnTo>
                  <a:lnTo>
                    <a:pt x="507269" y="565150"/>
                  </a:lnTo>
                  <a:lnTo>
                    <a:pt x="479041" y="603250"/>
                  </a:lnTo>
                  <a:lnTo>
                    <a:pt x="449053" y="640080"/>
                  </a:lnTo>
                  <a:lnTo>
                    <a:pt x="417347" y="675640"/>
                  </a:lnTo>
                  <a:lnTo>
                    <a:pt x="428764" y="675640"/>
                  </a:lnTo>
                  <a:lnTo>
                    <a:pt x="467375" y="631190"/>
                  </a:lnTo>
                  <a:lnTo>
                    <a:pt x="499206" y="590550"/>
                  </a:lnTo>
                  <a:lnTo>
                    <a:pt x="528984" y="547370"/>
                  </a:lnTo>
                  <a:lnTo>
                    <a:pt x="556663" y="504190"/>
                  </a:lnTo>
                  <a:lnTo>
                    <a:pt x="582194" y="458470"/>
                  </a:lnTo>
                  <a:lnTo>
                    <a:pt x="599049" y="425450"/>
                  </a:lnTo>
                  <a:lnTo>
                    <a:pt x="589076" y="425450"/>
                  </a:lnTo>
                  <a:lnTo>
                    <a:pt x="534697" y="415290"/>
                  </a:lnTo>
                  <a:close/>
                </a:path>
                <a:path w="716914" h="767079">
                  <a:moveTo>
                    <a:pt x="521103" y="412750"/>
                  </a:moveTo>
                  <a:lnTo>
                    <a:pt x="229146" y="412750"/>
                  </a:lnTo>
                  <a:lnTo>
                    <a:pt x="170726" y="509270"/>
                  </a:lnTo>
                  <a:lnTo>
                    <a:pt x="206691" y="509270"/>
                  </a:lnTo>
                  <a:lnTo>
                    <a:pt x="270217" y="429260"/>
                  </a:lnTo>
                  <a:lnTo>
                    <a:pt x="322557" y="429260"/>
                  </a:lnTo>
                  <a:lnTo>
                    <a:pt x="317182" y="415290"/>
                  </a:lnTo>
                  <a:lnTo>
                    <a:pt x="534697" y="415290"/>
                  </a:lnTo>
                  <a:lnTo>
                    <a:pt x="521103" y="412750"/>
                  </a:lnTo>
                  <a:close/>
                </a:path>
                <a:path w="716914" h="767079">
                  <a:moveTo>
                    <a:pt x="600260" y="180340"/>
                  </a:moveTo>
                  <a:lnTo>
                    <a:pt x="583628" y="180340"/>
                  </a:lnTo>
                  <a:lnTo>
                    <a:pt x="604313" y="194310"/>
                  </a:lnTo>
                  <a:lnTo>
                    <a:pt x="623808" y="210820"/>
                  </a:lnTo>
                  <a:lnTo>
                    <a:pt x="642021" y="227330"/>
                  </a:lnTo>
                  <a:lnTo>
                    <a:pt x="658863" y="245110"/>
                  </a:lnTo>
                  <a:lnTo>
                    <a:pt x="644289" y="292100"/>
                  </a:lnTo>
                  <a:lnTo>
                    <a:pt x="627841" y="336550"/>
                  </a:lnTo>
                  <a:lnTo>
                    <a:pt x="609430" y="382270"/>
                  </a:lnTo>
                  <a:lnTo>
                    <a:pt x="589076" y="425450"/>
                  </a:lnTo>
                  <a:lnTo>
                    <a:pt x="599049" y="425450"/>
                  </a:lnTo>
                  <a:lnTo>
                    <a:pt x="626629" y="365760"/>
                  </a:lnTo>
                  <a:lnTo>
                    <a:pt x="645439" y="316230"/>
                  </a:lnTo>
                  <a:lnTo>
                    <a:pt x="661914" y="266700"/>
                  </a:lnTo>
                  <a:lnTo>
                    <a:pt x="671310" y="233680"/>
                  </a:lnTo>
                  <a:lnTo>
                    <a:pt x="662089" y="233680"/>
                  </a:lnTo>
                  <a:lnTo>
                    <a:pt x="624877" y="198120"/>
                  </a:lnTo>
                  <a:lnTo>
                    <a:pt x="600260" y="180340"/>
                  </a:lnTo>
                  <a:close/>
                </a:path>
                <a:path w="716914" h="767079">
                  <a:moveTo>
                    <a:pt x="189974" y="292100"/>
                  </a:moveTo>
                  <a:lnTo>
                    <a:pt x="148463" y="292100"/>
                  </a:lnTo>
                  <a:lnTo>
                    <a:pt x="236385" y="374650"/>
                  </a:lnTo>
                  <a:lnTo>
                    <a:pt x="112852" y="400050"/>
                  </a:lnTo>
                  <a:lnTo>
                    <a:pt x="453129" y="400050"/>
                  </a:lnTo>
                  <a:lnTo>
                    <a:pt x="317182" y="374650"/>
                  </a:lnTo>
                  <a:lnTo>
                    <a:pt x="365943" y="339090"/>
                  </a:lnTo>
                  <a:lnTo>
                    <a:pt x="303606" y="339090"/>
                  </a:lnTo>
                  <a:lnTo>
                    <a:pt x="303716" y="336550"/>
                  </a:lnTo>
                  <a:lnTo>
                    <a:pt x="258533" y="336550"/>
                  </a:lnTo>
                  <a:lnTo>
                    <a:pt x="189974" y="292100"/>
                  </a:lnTo>
                  <a:close/>
                </a:path>
                <a:path w="716914" h="767079">
                  <a:moveTo>
                    <a:pt x="439353" y="124460"/>
                  </a:moveTo>
                  <a:lnTo>
                    <a:pt x="392712" y="125730"/>
                  </a:lnTo>
                  <a:lnTo>
                    <a:pt x="347409" y="132080"/>
                  </a:lnTo>
                  <a:lnTo>
                    <a:pt x="304036" y="146050"/>
                  </a:lnTo>
                  <a:lnTo>
                    <a:pt x="263184" y="165100"/>
                  </a:lnTo>
                  <a:lnTo>
                    <a:pt x="225446" y="189230"/>
                  </a:lnTo>
                  <a:lnTo>
                    <a:pt x="191412" y="218440"/>
                  </a:lnTo>
                  <a:lnTo>
                    <a:pt x="161676" y="252730"/>
                  </a:lnTo>
                  <a:lnTo>
                    <a:pt x="136828" y="292100"/>
                  </a:lnTo>
                  <a:lnTo>
                    <a:pt x="117460" y="334010"/>
                  </a:lnTo>
                  <a:lnTo>
                    <a:pt x="104165" y="379730"/>
                  </a:lnTo>
                  <a:lnTo>
                    <a:pt x="114855" y="379730"/>
                  </a:lnTo>
                  <a:lnTo>
                    <a:pt x="117050" y="369570"/>
                  </a:lnTo>
                  <a:lnTo>
                    <a:pt x="125204" y="342900"/>
                  </a:lnTo>
                  <a:lnTo>
                    <a:pt x="135694" y="317500"/>
                  </a:lnTo>
                  <a:lnTo>
                    <a:pt x="148463" y="292100"/>
                  </a:lnTo>
                  <a:lnTo>
                    <a:pt x="189974" y="292100"/>
                  </a:lnTo>
                  <a:lnTo>
                    <a:pt x="160591" y="273050"/>
                  </a:lnTo>
                  <a:lnTo>
                    <a:pt x="188995" y="236220"/>
                  </a:lnTo>
                  <a:lnTo>
                    <a:pt x="222161" y="205740"/>
                  </a:lnTo>
                  <a:lnTo>
                    <a:pt x="259518" y="179070"/>
                  </a:lnTo>
                  <a:lnTo>
                    <a:pt x="300494" y="158750"/>
                  </a:lnTo>
                  <a:lnTo>
                    <a:pt x="311454" y="158750"/>
                  </a:lnTo>
                  <a:lnTo>
                    <a:pt x="311619" y="154940"/>
                  </a:lnTo>
                  <a:lnTo>
                    <a:pt x="356256" y="140970"/>
                  </a:lnTo>
                  <a:lnTo>
                    <a:pt x="401807" y="135890"/>
                  </a:lnTo>
                  <a:lnTo>
                    <a:pt x="503275" y="135890"/>
                  </a:lnTo>
                  <a:lnTo>
                    <a:pt x="486740" y="130810"/>
                  </a:lnTo>
                  <a:lnTo>
                    <a:pt x="439353" y="124460"/>
                  </a:lnTo>
                  <a:close/>
                </a:path>
                <a:path w="716914" h="767079">
                  <a:moveTo>
                    <a:pt x="503275" y="135890"/>
                  </a:moveTo>
                  <a:lnTo>
                    <a:pt x="447524" y="135890"/>
                  </a:lnTo>
                  <a:lnTo>
                    <a:pt x="492657" y="143510"/>
                  </a:lnTo>
                  <a:lnTo>
                    <a:pt x="536459" y="157480"/>
                  </a:lnTo>
                  <a:lnTo>
                    <a:pt x="578180" y="177800"/>
                  </a:lnTo>
                  <a:lnTo>
                    <a:pt x="303606" y="339090"/>
                  </a:lnTo>
                  <a:lnTo>
                    <a:pt x="365943" y="339090"/>
                  </a:lnTo>
                  <a:lnTo>
                    <a:pt x="583628" y="180340"/>
                  </a:lnTo>
                  <a:lnTo>
                    <a:pt x="600260" y="180340"/>
                  </a:lnTo>
                  <a:lnTo>
                    <a:pt x="582677" y="167640"/>
                  </a:lnTo>
                  <a:lnTo>
                    <a:pt x="536346" y="146050"/>
                  </a:lnTo>
                  <a:lnTo>
                    <a:pt x="503275" y="135890"/>
                  </a:lnTo>
                  <a:close/>
                </a:path>
                <a:path w="716914" h="767079">
                  <a:moveTo>
                    <a:pt x="311454" y="158750"/>
                  </a:moveTo>
                  <a:lnTo>
                    <a:pt x="300494" y="158750"/>
                  </a:lnTo>
                  <a:lnTo>
                    <a:pt x="258533" y="336550"/>
                  </a:lnTo>
                  <a:lnTo>
                    <a:pt x="303716" y="336550"/>
                  </a:lnTo>
                  <a:lnTo>
                    <a:pt x="311454" y="158750"/>
                  </a:lnTo>
                  <a:close/>
                </a:path>
                <a:path w="716914" h="767079">
                  <a:moveTo>
                    <a:pt x="456473" y="8890"/>
                  </a:moveTo>
                  <a:lnTo>
                    <a:pt x="357136" y="8890"/>
                  </a:lnTo>
                  <a:lnTo>
                    <a:pt x="439731" y="15240"/>
                  </a:lnTo>
                  <a:lnTo>
                    <a:pt x="510392" y="27940"/>
                  </a:lnTo>
                  <a:lnTo>
                    <a:pt x="569163" y="48260"/>
                  </a:lnTo>
                  <a:lnTo>
                    <a:pt x="616089" y="69850"/>
                  </a:lnTo>
                  <a:lnTo>
                    <a:pt x="651215" y="90170"/>
                  </a:lnTo>
                  <a:lnTo>
                    <a:pt x="686244" y="116840"/>
                  </a:lnTo>
                  <a:lnTo>
                    <a:pt x="681802" y="146050"/>
                  </a:lnTo>
                  <a:lnTo>
                    <a:pt x="676290" y="175260"/>
                  </a:lnTo>
                  <a:lnTo>
                    <a:pt x="669717" y="204470"/>
                  </a:lnTo>
                  <a:lnTo>
                    <a:pt x="662089" y="233680"/>
                  </a:lnTo>
                  <a:lnTo>
                    <a:pt x="671310" y="233680"/>
                  </a:lnTo>
                  <a:lnTo>
                    <a:pt x="676008" y="217170"/>
                  </a:lnTo>
                  <a:lnTo>
                    <a:pt x="696417" y="217170"/>
                  </a:lnTo>
                  <a:lnTo>
                    <a:pt x="687222" y="212090"/>
                  </a:lnTo>
                  <a:lnTo>
                    <a:pt x="677900" y="208280"/>
                  </a:lnTo>
                  <a:lnTo>
                    <a:pt x="683381" y="185420"/>
                  </a:lnTo>
                  <a:lnTo>
                    <a:pt x="688122" y="162560"/>
                  </a:lnTo>
                  <a:lnTo>
                    <a:pt x="692118" y="139700"/>
                  </a:lnTo>
                  <a:lnTo>
                    <a:pt x="695363" y="115570"/>
                  </a:lnTo>
                  <a:lnTo>
                    <a:pt x="695363" y="114300"/>
                  </a:lnTo>
                  <a:lnTo>
                    <a:pt x="646109" y="76200"/>
                  </a:lnTo>
                  <a:lnTo>
                    <a:pt x="609307" y="55880"/>
                  </a:lnTo>
                  <a:lnTo>
                    <a:pt x="562040" y="35560"/>
                  </a:lnTo>
                  <a:lnTo>
                    <a:pt x="504277" y="17780"/>
                  </a:lnTo>
                  <a:lnTo>
                    <a:pt x="456473" y="8890"/>
                  </a:lnTo>
                  <a:close/>
                </a:path>
                <a:path w="716914" h="767079">
                  <a:moveTo>
                    <a:pt x="428485" y="48260"/>
                  </a:moveTo>
                  <a:lnTo>
                    <a:pt x="422516" y="48260"/>
                  </a:lnTo>
                  <a:lnTo>
                    <a:pt x="417131" y="50800"/>
                  </a:lnTo>
                  <a:lnTo>
                    <a:pt x="413092" y="53340"/>
                  </a:lnTo>
                  <a:lnTo>
                    <a:pt x="410514" y="57150"/>
                  </a:lnTo>
                  <a:lnTo>
                    <a:pt x="410121" y="62230"/>
                  </a:lnTo>
                  <a:lnTo>
                    <a:pt x="407885" y="73660"/>
                  </a:lnTo>
                  <a:lnTo>
                    <a:pt x="407352" y="76200"/>
                  </a:lnTo>
                  <a:lnTo>
                    <a:pt x="407352" y="78740"/>
                  </a:lnTo>
                  <a:lnTo>
                    <a:pt x="418846" y="92710"/>
                  </a:lnTo>
                  <a:lnTo>
                    <a:pt x="422135" y="92710"/>
                  </a:lnTo>
                  <a:lnTo>
                    <a:pt x="425475" y="93980"/>
                  </a:lnTo>
                  <a:lnTo>
                    <a:pt x="440169" y="96520"/>
                  </a:lnTo>
                  <a:lnTo>
                    <a:pt x="443611" y="97790"/>
                  </a:lnTo>
                  <a:lnTo>
                    <a:pt x="454748" y="97790"/>
                  </a:lnTo>
                  <a:lnTo>
                    <a:pt x="458368" y="96520"/>
                  </a:lnTo>
                  <a:lnTo>
                    <a:pt x="459816" y="95250"/>
                  </a:lnTo>
                  <a:lnTo>
                    <a:pt x="460756" y="92710"/>
                  </a:lnTo>
                  <a:lnTo>
                    <a:pt x="462000" y="91440"/>
                  </a:lnTo>
                  <a:lnTo>
                    <a:pt x="462826" y="88900"/>
                  </a:lnTo>
                  <a:lnTo>
                    <a:pt x="463207" y="86360"/>
                  </a:lnTo>
                  <a:lnTo>
                    <a:pt x="441312" y="86360"/>
                  </a:lnTo>
                  <a:lnTo>
                    <a:pt x="438492" y="85090"/>
                  </a:lnTo>
                  <a:lnTo>
                    <a:pt x="430936" y="83820"/>
                  </a:lnTo>
                  <a:lnTo>
                    <a:pt x="427926" y="83820"/>
                  </a:lnTo>
                  <a:lnTo>
                    <a:pt x="425081" y="82550"/>
                  </a:lnTo>
                  <a:lnTo>
                    <a:pt x="422808" y="80010"/>
                  </a:lnTo>
                  <a:lnTo>
                    <a:pt x="421462" y="78740"/>
                  </a:lnTo>
                  <a:lnTo>
                    <a:pt x="421132" y="76200"/>
                  </a:lnTo>
                  <a:lnTo>
                    <a:pt x="421919" y="73660"/>
                  </a:lnTo>
                  <a:lnTo>
                    <a:pt x="423697" y="64770"/>
                  </a:lnTo>
                  <a:lnTo>
                    <a:pt x="424815" y="62230"/>
                  </a:lnTo>
                  <a:lnTo>
                    <a:pt x="426250" y="60960"/>
                  </a:lnTo>
                  <a:lnTo>
                    <a:pt x="465823" y="60960"/>
                  </a:lnTo>
                  <a:lnTo>
                    <a:pt x="465124" y="59690"/>
                  </a:lnTo>
                  <a:lnTo>
                    <a:pt x="455764" y="53340"/>
                  </a:lnTo>
                  <a:lnTo>
                    <a:pt x="452335" y="53340"/>
                  </a:lnTo>
                  <a:lnTo>
                    <a:pt x="448843" y="52070"/>
                  </a:lnTo>
                  <a:lnTo>
                    <a:pt x="434047" y="49530"/>
                  </a:lnTo>
                  <a:lnTo>
                    <a:pt x="428485" y="48260"/>
                  </a:lnTo>
                  <a:close/>
                </a:path>
                <a:path w="716914" h="767079">
                  <a:moveTo>
                    <a:pt x="297561" y="46990"/>
                  </a:moveTo>
                  <a:lnTo>
                    <a:pt x="289852" y="46990"/>
                  </a:lnTo>
                  <a:lnTo>
                    <a:pt x="286131" y="48260"/>
                  </a:lnTo>
                  <a:lnTo>
                    <a:pt x="282460" y="48260"/>
                  </a:lnTo>
                  <a:lnTo>
                    <a:pt x="249174" y="67310"/>
                  </a:lnTo>
                  <a:lnTo>
                    <a:pt x="250634" y="72390"/>
                  </a:lnTo>
                  <a:lnTo>
                    <a:pt x="252857" y="83820"/>
                  </a:lnTo>
                  <a:lnTo>
                    <a:pt x="260311" y="95250"/>
                  </a:lnTo>
                  <a:lnTo>
                    <a:pt x="262153" y="96520"/>
                  </a:lnTo>
                  <a:lnTo>
                    <a:pt x="273011" y="96520"/>
                  </a:lnTo>
                  <a:lnTo>
                    <a:pt x="276339" y="95250"/>
                  </a:lnTo>
                  <a:lnTo>
                    <a:pt x="291033" y="92710"/>
                  </a:lnTo>
                  <a:lnTo>
                    <a:pt x="294513" y="91440"/>
                  </a:lnTo>
                  <a:lnTo>
                    <a:pt x="297942" y="91440"/>
                  </a:lnTo>
                  <a:lnTo>
                    <a:pt x="301269" y="90170"/>
                  </a:lnTo>
                  <a:lnTo>
                    <a:pt x="303212" y="88900"/>
                  </a:lnTo>
                  <a:lnTo>
                    <a:pt x="304952" y="87630"/>
                  </a:lnTo>
                  <a:lnTo>
                    <a:pt x="307708" y="85090"/>
                  </a:lnTo>
                  <a:lnTo>
                    <a:pt x="269443" y="85090"/>
                  </a:lnTo>
                  <a:lnTo>
                    <a:pt x="267335" y="83820"/>
                  </a:lnTo>
                  <a:lnTo>
                    <a:pt x="266014" y="81280"/>
                  </a:lnTo>
                  <a:lnTo>
                    <a:pt x="265874" y="78740"/>
                  </a:lnTo>
                  <a:lnTo>
                    <a:pt x="264769" y="72390"/>
                  </a:lnTo>
                  <a:lnTo>
                    <a:pt x="263994" y="69850"/>
                  </a:lnTo>
                  <a:lnTo>
                    <a:pt x="264198" y="67310"/>
                  </a:lnTo>
                  <a:lnTo>
                    <a:pt x="265328" y="64770"/>
                  </a:lnTo>
                  <a:lnTo>
                    <a:pt x="267754" y="63500"/>
                  </a:lnTo>
                  <a:lnTo>
                    <a:pt x="270687" y="62230"/>
                  </a:lnTo>
                  <a:lnTo>
                    <a:pt x="273786" y="62230"/>
                  </a:lnTo>
                  <a:lnTo>
                    <a:pt x="284353" y="59690"/>
                  </a:lnTo>
                  <a:lnTo>
                    <a:pt x="305473" y="59690"/>
                  </a:lnTo>
                  <a:lnTo>
                    <a:pt x="305498" y="58420"/>
                  </a:lnTo>
                  <a:lnTo>
                    <a:pt x="305104" y="55880"/>
                  </a:lnTo>
                  <a:lnTo>
                    <a:pt x="304317" y="53340"/>
                  </a:lnTo>
                  <a:lnTo>
                    <a:pt x="303161" y="52070"/>
                  </a:lnTo>
                  <a:lnTo>
                    <a:pt x="302285" y="50800"/>
                  </a:lnTo>
                  <a:lnTo>
                    <a:pt x="300964" y="49530"/>
                  </a:lnTo>
                  <a:lnTo>
                    <a:pt x="299377" y="48260"/>
                  </a:lnTo>
                  <a:lnTo>
                    <a:pt x="297561" y="46990"/>
                  </a:lnTo>
                  <a:close/>
                </a:path>
                <a:path w="716914" h="767079">
                  <a:moveTo>
                    <a:pt x="343789" y="43180"/>
                  </a:moveTo>
                  <a:lnTo>
                    <a:pt x="330428" y="43180"/>
                  </a:lnTo>
                  <a:lnTo>
                    <a:pt x="330428" y="73660"/>
                  </a:lnTo>
                  <a:lnTo>
                    <a:pt x="329895" y="77470"/>
                  </a:lnTo>
                  <a:lnTo>
                    <a:pt x="331571" y="82550"/>
                  </a:lnTo>
                  <a:lnTo>
                    <a:pt x="334886" y="85090"/>
                  </a:lnTo>
                  <a:lnTo>
                    <a:pt x="340055" y="87630"/>
                  </a:lnTo>
                  <a:lnTo>
                    <a:pt x="345833" y="88900"/>
                  </a:lnTo>
                  <a:lnTo>
                    <a:pt x="351574" y="87630"/>
                  </a:lnTo>
                  <a:lnTo>
                    <a:pt x="376580" y="87630"/>
                  </a:lnTo>
                  <a:lnTo>
                    <a:pt x="380961" y="85090"/>
                  </a:lnTo>
                  <a:lnTo>
                    <a:pt x="384009" y="81280"/>
                  </a:lnTo>
                  <a:lnTo>
                    <a:pt x="385533" y="77470"/>
                  </a:lnTo>
                  <a:lnTo>
                    <a:pt x="351561" y="77470"/>
                  </a:lnTo>
                  <a:lnTo>
                    <a:pt x="348500" y="76200"/>
                  </a:lnTo>
                  <a:lnTo>
                    <a:pt x="345795" y="74930"/>
                  </a:lnTo>
                  <a:lnTo>
                    <a:pt x="344246" y="73660"/>
                  </a:lnTo>
                  <a:lnTo>
                    <a:pt x="343509" y="71120"/>
                  </a:lnTo>
                  <a:lnTo>
                    <a:pt x="343789" y="69850"/>
                  </a:lnTo>
                  <a:lnTo>
                    <a:pt x="343789" y="43180"/>
                  </a:lnTo>
                  <a:close/>
                </a:path>
                <a:path w="716914" h="767079">
                  <a:moveTo>
                    <a:pt x="449846" y="81280"/>
                  </a:moveTo>
                  <a:lnTo>
                    <a:pt x="449402" y="83820"/>
                  </a:lnTo>
                  <a:lnTo>
                    <a:pt x="448513" y="85090"/>
                  </a:lnTo>
                  <a:lnTo>
                    <a:pt x="447065" y="85090"/>
                  </a:lnTo>
                  <a:lnTo>
                    <a:pt x="444246" y="86360"/>
                  </a:lnTo>
                  <a:lnTo>
                    <a:pt x="463207" y="86360"/>
                  </a:lnTo>
                  <a:lnTo>
                    <a:pt x="463207" y="83820"/>
                  </a:lnTo>
                  <a:lnTo>
                    <a:pt x="449846" y="81280"/>
                  </a:lnTo>
                  <a:close/>
                </a:path>
                <a:path w="716914" h="767079">
                  <a:moveTo>
                    <a:pt x="308165" y="72390"/>
                  </a:moveTo>
                  <a:lnTo>
                    <a:pt x="294817" y="74930"/>
                  </a:lnTo>
                  <a:lnTo>
                    <a:pt x="295389" y="77470"/>
                  </a:lnTo>
                  <a:lnTo>
                    <a:pt x="295021" y="78740"/>
                  </a:lnTo>
                  <a:lnTo>
                    <a:pt x="293814" y="80010"/>
                  </a:lnTo>
                  <a:lnTo>
                    <a:pt x="291401" y="81280"/>
                  </a:lnTo>
                  <a:lnTo>
                    <a:pt x="288658" y="82550"/>
                  </a:lnTo>
                  <a:lnTo>
                    <a:pt x="285800" y="82550"/>
                  </a:lnTo>
                  <a:lnTo>
                    <a:pt x="278231" y="85090"/>
                  </a:lnTo>
                  <a:lnTo>
                    <a:pt x="307708" y="85090"/>
                  </a:lnTo>
                  <a:lnTo>
                    <a:pt x="308559" y="83820"/>
                  </a:lnTo>
                  <a:lnTo>
                    <a:pt x="308838" y="81280"/>
                  </a:lnTo>
                  <a:lnTo>
                    <a:pt x="309270" y="78740"/>
                  </a:lnTo>
                  <a:lnTo>
                    <a:pt x="309270" y="77470"/>
                  </a:lnTo>
                  <a:lnTo>
                    <a:pt x="308838" y="74930"/>
                  </a:lnTo>
                  <a:lnTo>
                    <a:pt x="308508" y="73660"/>
                  </a:lnTo>
                  <a:lnTo>
                    <a:pt x="308165" y="72390"/>
                  </a:lnTo>
                  <a:close/>
                </a:path>
                <a:path w="716914" h="767079">
                  <a:moveTo>
                    <a:pt x="385076" y="43180"/>
                  </a:moveTo>
                  <a:lnTo>
                    <a:pt x="371716" y="43180"/>
                  </a:lnTo>
                  <a:lnTo>
                    <a:pt x="371716" y="69850"/>
                  </a:lnTo>
                  <a:lnTo>
                    <a:pt x="371970" y="71120"/>
                  </a:lnTo>
                  <a:lnTo>
                    <a:pt x="371284" y="73660"/>
                  </a:lnTo>
                  <a:lnTo>
                    <a:pt x="369824" y="74930"/>
                  </a:lnTo>
                  <a:lnTo>
                    <a:pt x="367550" y="76200"/>
                  </a:lnTo>
                  <a:lnTo>
                    <a:pt x="364896" y="77470"/>
                  </a:lnTo>
                  <a:lnTo>
                    <a:pt x="385533" y="77470"/>
                  </a:lnTo>
                  <a:lnTo>
                    <a:pt x="385076" y="73660"/>
                  </a:lnTo>
                  <a:lnTo>
                    <a:pt x="385076" y="43180"/>
                  </a:lnTo>
                  <a:close/>
                </a:path>
                <a:path w="716914" h="767079">
                  <a:moveTo>
                    <a:pt x="465823" y="60960"/>
                  </a:moveTo>
                  <a:lnTo>
                    <a:pt x="435381" y="60960"/>
                  </a:lnTo>
                  <a:lnTo>
                    <a:pt x="445846" y="63500"/>
                  </a:lnTo>
                  <a:lnTo>
                    <a:pt x="447738" y="63500"/>
                  </a:lnTo>
                  <a:lnTo>
                    <a:pt x="449516" y="64770"/>
                  </a:lnTo>
                  <a:lnTo>
                    <a:pt x="450964" y="66040"/>
                  </a:lnTo>
                  <a:lnTo>
                    <a:pt x="451891" y="67310"/>
                  </a:lnTo>
                  <a:lnTo>
                    <a:pt x="452221" y="68580"/>
                  </a:lnTo>
                  <a:lnTo>
                    <a:pt x="451853" y="69850"/>
                  </a:lnTo>
                  <a:lnTo>
                    <a:pt x="466039" y="72390"/>
                  </a:lnTo>
                  <a:lnTo>
                    <a:pt x="465988" y="69850"/>
                  </a:lnTo>
                  <a:lnTo>
                    <a:pt x="466420" y="67310"/>
                  </a:lnTo>
                  <a:lnTo>
                    <a:pt x="466420" y="64770"/>
                  </a:lnTo>
                  <a:lnTo>
                    <a:pt x="465988" y="63500"/>
                  </a:lnTo>
                  <a:lnTo>
                    <a:pt x="465823" y="60960"/>
                  </a:lnTo>
                  <a:close/>
                </a:path>
                <a:path w="716914" h="767079">
                  <a:moveTo>
                    <a:pt x="305498" y="59690"/>
                  </a:moveTo>
                  <a:lnTo>
                    <a:pt x="289814" y="59690"/>
                  </a:lnTo>
                  <a:lnTo>
                    <a:pt x="291109" y="60960"/>
                  </a:lnTo>
                  <a:lnTo>
                    <a:pt x="292023" y="62230"/>
                  </a:lnTo>
                  <a:lnTo>
                    <a:pt x="292252" y="63500"/>
                  </a:lnTo>
                  <a:lnTo>
                    <a:pt x="305498" y="60960"/>
                  </a:lnTo>
                  <a:lnTo>
                    <a:pt x="305498" y="5969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108</Words>
  <Application>Microsoft Office PowerPoint</Application>
  <PresentationFormat>Personalizado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Calibri</vt:lpstr>
      <vt:lpstr>Montserrat</vt:lpstr>
      <vt:lpstr>Verdana</vt:lpstr>
      <vt:lpstr>Office Theme</vt:lpstr>
      <vt:lpstr>Porcentajes,  ponderados y  promedios</vt:lpstr>
      <vt:lpstr>Porcentaje</vt:lpstr>
      <vt:lpstr>Promedio semestral</vt:lpstr>
      <vt:lpstr>Ponderado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naranja 3</dc:title>
  <dc:creator>Mike</dc:creator>
  <cp:lastModifiedBy>ORTIZ ARCILA MIKE</cp:lastModifiedBy>
  <cp:revision>1</cp:revision>
  <dcterms:created xsi:type="dcterms:W3CDTF">2023-05-31T15:38:08Z</dcterms:created>
  <dcterms:modified xsi:type="dcterms:W3CDTF">2023-05-31T15:39:32Z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2023-05-31T00:00:00Z</vt:filetime>
  </property>
  <property fmtid="{D5CDD505-2E9C-101B-9397-08002B2CF9AE}" pid="3" name="Creator">
    <vt:lpwstr>Adobe Illustrator 27.1 (Windows)</vt:lpwstr>
  </property>
  <property fmtid="{D5CDD505-2E9C-101B-9397-08002B2CF9AE}" pid="4" name="LastSaved">
    <vt:filetime>2023-05-31T00:00:00Z</vt:filetime>
  </property>
</Properties>
</file>