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1290300" cy="6350000"/>
  <p:notesSz cx="11290300" cy="6350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31" d="100"/>
          <a:sy n="131" d="100"/>
        </p:scale>
        <p:origin x="7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6772" y="1968500"/>
            <a:ext cx="959675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93545" y="3556000"/>
            <a:ext cx="7903210" cy="158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4515" y="1460500"/>
            <a:ext cx="4911280" cy="419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14504" y="1460500"/>
            <a:ext cx="4911280" cy="419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51" y="3175"/>
            <a:ext cx="11277600" cy="6343650"/>
          </a:xfrm>
          <a:custGeom>
            <a:avLst/>
            <a:gdLst/>
            <a:ahLst/>
            <a:cxnLst/>
            <a:rect l="l" t="t" r="r" b="b"/>
            <a:pathLst>
              <a:path w="11277600" h="6343650">
                <a:moveTo>
                  <a:pt x="11277587" y="0"/>
                </a:moveTo>
                <a:lnTo>
                  <a:pt x="0" y="0"/>
                </a:lnTo>
                <a:lnTo>
                  <a:pt x="0" y="6343650"/>
                </a:lnTo>
                <a:lnTo>
                  <a:pt x="11277587" y="6343650"/>
                </a:lnTo>
                <a:lnTo>
                  <a:pt x="11277587" y="0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644445" y="3172"/>
            <a:ext cx="5638800" cy="6343650"/>
          </a:xfrm>
          <a:custGeom>
            <a:avLst/>
            <a:gdLst/>
            <a:ahLst/>
            <a:cxnLst/>
            <a:rect l="l" t="t" r="r" b="b"/>
            <a:pathLst>
              <a:path w="5638800" h="6343650">
                <a:moveTo>
                  <a:pt x="5638800" y="0"/>
                </a:moveTo>
                <a:lnTo>
                  <a:pt x="2946400" y="0"/>
                </a:lnTo>
                <a:lnTo>
                  <a:pt x="0" y="6343650"/>
                </a:lnTo>
                <a:lnTo>
                  <a:pt x="5638800" y="6343650"/>
                </a:lnTo>
                <a:lnTo>
                  <a:pt x="563880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854632" y="2517304"/>
            <a:ext cx="2184400" cy="1315720"/>
          </a:xfrm>
          <a:custGeom>
            <a:avLst/>
            <a:gdLst/>
            <a:ahLst/>
            <a:cxnLst/>
            <a:rect l="l" t="t" r="r" b="b"/>
            <a:pathLst>
              <a:path w="2184400" h="1315720">
                <a:moveTo>
                  <a:pt x="896150" y="258940"/>
                </a:moveTo>
                <a:lnTo>
                  <a:pt x="894257" y="211594"/>
                </a:lnTo>
                <a:lnTo>
                  <a:pt x="883437" y="165836"/>
                </a:lnTo>
                <a:lnTo>
                  <a:pt x="864108" y="122961"/>
                </a:lnTo>
                <a:lnTo>
                  <a:pt x="836739" y="84289"/>
                </a:lnTo>
                <a:lnTo>
                  <a:pt x="801763" y="51155"/>
                </a:lnTo>
                <a:lnTo>
                  <a:pt x="759637" y="24866"/>
                </a:lnTo>
                <a:lnTo>
                  <a:pt x="713117" y="7518"/>
                </a:lnTo>
                <a:lnTo>
                  <a:pt x="665530" y="0"/>
                </a:lnTo>
                <a:lnTo>
                  <a:pt x="618197" y="1879"/>
                </a:lnTo>
                <a:lnTo>
                  <a:pt x="572427" y="12712"/>
                </a:lnTo>
                <a:lnTo>
                  <a:pt x="529551" y="32042"/>
                </a:lnTo>
                <a:lnTo>
                  <a:pt x="490893" y="59410"/>
                </a:lnTo>
                <a:lnTo>
                  <a:pt x="457746" y="94386"/>
                </a:lnTo>
                <a:lnTo>
                  <a:pt x="431469" y="136499"/>
                </a:lnTo>
                <a:lnTo>
                  <a:pt x="24866" y="962355"/>
                </a:lnTo>
                <a:lnTo>
                  <a:pt x="7505" y="1008875"/>
                </a:lnTo>
                <a:lnTo>
                  <a:pt x="0" y="1056462"/>
                </a:lnTo>
                <a:lnTo>
                  <a:pt x="1892" y="1103795"/>
                </a:lnTo>
                <a:lnTo>
                  <a:pt x="12725" y="1149565"/>
                </a:lnTo>
                <a:lnTo>
                  <a:pt x="32042" y="1192441"/>
                </a:lnTo>
                <a:lnTo>
                  <a:pt x="59423" y="1231112"/>
                </a:lnTo>
                <a:lnTo>
                  <a:pt x="94386" y="1264246"/>
                </a:lnTo>
                <a:lnTo>
                  <a:pt x="136512" y="1290535"/>
                </a:lnTo>
                <a:lnTo>
                  <a:pt x="183032" y="1307884"/>
                </a:lnTo>
                <a:lnTo>
                  <a:pt x="230619" y="1315402"/>
                </a:lnTo>
                <a:lnTo>
                  <a:pt x="277952" y="1313510"/>
                </a:lnTo>
                <a:lnTo>
                  <a:pt x="323723" y="1302689"/>
                </a:lnTo>
                <a:lnTo>
                  <a:pt x="366598" y="1283360"/>
                </a:lnTo>
                <a:lnTo>
                  <a:pt x="405269" y="1255991"/>
                </a:lnTo>
                <a:lnTo>
                  <a:pt x="438404" y="1221016"/>
                </a:lnTo>
                <a:lnTo>
                  <a:pt x="464693" y="1178890"/>
                </a:lnTo>
                <a:lnTo>
                  <a:pt x="871283" y="353047"/>
                </a:lnTo>
                <a:lnTo>
                  <a:pt x="888631" y="306527"/>
                </a:lnTo>
                <a:lnTo>
                  <a:pt x="896150" y="258940"/>
                </a:lnTo>
                <a:close/>
              </a:path>
              <a:path w="2184400" h="1315720">
                <a:moveTo>
                  <a:pt x="1649844" y="258940"/>
                </a:moveTo>
                <a:lnTo>
                  <a:pt x="1647952" y="211594"/>
                </a:lnTo>
                <a:lnTo>
                  <a:pt x="1637131" y="165836"/>
                </a:lnTo>
                <a:lnTo>
                  <a:pt x="1617802" y="122961"/>
                </a:lnTo>
                <a:lnTo>
                  <a:pt x="1590433" y="84289"/>
                </a:lnTo>
                <a:lnTo>
                  <a:pt x="1555457" y="51155"/>
                </a:lnTo>
                <a:lnTo>
                  <a:pt x="1513332" y="24866"/>
                </a:lnTo>
                <a:lnTo>
                  <a:pt x="1466811" y="7518"/>
                </a:lnTo>
                <a:lnTo>
                  <a:pt x="1419225" y="0"/>
                </a:lnTo>
                <a:lnTo>
                  <a:pt x="1371892" y="1879"/>
                </a:lnTo>
                <a:lnTo>
                  <a:pt x="1326121" y="12712"/>
                </a:lnTo>
                <a:lnTo>
                  <a:pt x="1283246" y="32042"/>
                </a:lnTo>
                <a:lnTo>
                  <a:pt x="1244587" y="59410"/>
                </a:lnTo>
                <a:lnTo>
                  <a:pt x="1211440" y="94386"/>
                </a:lnTo>
                <a:lnTo>
                  <a:pt x="1185164" y="136499"/>
                </a:lnTo>
                <a:lnTo>
                  <a:pt x="778560" y="962355"/>
                </a:lnTo>
                <a:lnTo>
                  <a:pt x="761199" y="1008875"/>
                </a:lnTo>
                <a:lnTo>
                  <a:pt x="753694" y="1056462"/>
                </a:lnTo>
                <a:lnTo>
                  <a:pt x="755586" y="1103795"/>
                </a:lnTo>
                <a:lnTo>
                  <a:pt x="766419" y="1149565"/>
                </a:lnTo>
                <a:lnTo>
                  <a:pt x="785736" y="1192441"/>
                </a:lnTo>
                <a:lnTo>
                  <a:pt x="813117" y="1231112"/>
                </a:lnTo>
                <a:lnTo>
                  <a:pt x="848080" y="1264246"/>
                </a:lnTo>
                <a:lnTo>
                  <a:pt x="890206" y="1290535"/>
                </a:lnTo>
                <a:lnTo>
                  <a:pt x="936726" y="1307884"/>
                </a:lnTo>
                <a:lnTo>
                  <a:pt x="984313" y="1315402"/>
                </a:lnTo>
                <a:lnTo>
                  <a:pt x="1031646" y="1313510"/>
                </a:lnTo>
                <a:lnTo>
                  <a:pt x="1077417" y="1302689"/>
                </a:lnTo>
                <a:lnTo>
                  <a:pt x="1120292" y="1283360"/>
                </a:lnTo>
                <a:lnTo>
                  <a:pt x="1158963" y="1255991"/>
                </a:lnTo>
                <a:lnTo>
                  <a:pt x="1192098" y="1221016"/>
                </a:lnTo>
                <a:lnTo>
                  <a:pt x="1218387" y="1178890"/>
                </a:lnTo>
                <a:lnTo>
                  <a:pt x="1624977" y="353047"/>
                </a:lnTo>
                <a:lnTo>
                  <a:pt x="1642325" y="306527"/>
                </a:lnTo>
                <a:lnTo>
                  <a:pt x="1649844" y="258940"/>
                </a:lnTo>
                <a:close/>
              </a:path>
              <a:path w="2184400" h="1315720">
                <a:moveTo>
                  <a:pt x="2184006" y="973797"/>
                </a:moveTo>
                <a:lnTo>
                  <a:pt x="2180602" y="927468"/>
                </a:lnTo>
                <a:lnTo>
                  <a:pt x="2170734" y="883259"/>
                </a:lnTo>
                <a:lnTo>
                  <a:pt x="2154872" y="841641"/>
                </a:lnTo>
                <a:lnTo>
                  <a:pt x="2133498" y="803097"/>
                </a:lnTo>
                <a:lnTo>
                  <a:pt x="2107107" y="768121"/>
                </a:lnTo>
                <a:lnTo>
                  <a:pt x="2076196" y="737209"/>
                </a:lnTo>
                <a:lnTo>
                  <a:pt x="2041220" y="710819"/>
                </a:lnTo>
                <a:lnTo>
                  <a:pt x="2002675" y="689444"/>
                </a:lnTo>
                <a:lnTo>
                  <a:pt x="1961057" y="673582"/>
                </a:lnTo>
                <a:lnTo>
                  <a:pt x="1916849" y="663714"/>
                </a:lnTo>
                <a:lnTo>
                  <a:pt x="1870519" y="660311"/>
                </a:lnTo>
                <a:lnTo>
                  <a:pt x="1824189" y="663714"/>
                </a:lnTo>
                <a:lnTo>
                  <a:pt x="1779981" y="673582"/>
                </a:lnTo>
                <a:lnTo>
                  <a:pt x="1738363" y="689444"/>
                </a:lnTo>
                <a:lnTo>
                  <a:pt x="1699831" y="710819"/>
                </a:lnTo>
                <a:lnTo>
                  <a:pt x="1664855" y="737209"/>
                </a:lnTo>
                <a:lnTo>
                  <a:pt x="1633931" y="768121"/>
                </a:lnTo>
                <a:lnTo>
                  <a:pt x="1607540" y="803097"/>
                </a:lnTo>
                <a:lnTo>
                  <a:pt x="1586179" y="841641"/>
                </a:lnTo>
                <a:lnTo>
                  <a:pt x="1570316" y="883259"/>
                </a:lnTo>
                <a:lnTo>
                  <a:pt x="1560449" y="927468"/>
                </a:lnTo>
                <a:lnTo>
                  <a:pt x="1557045" y="973797"/>
                </a:lnTo>
                <a:lnTo>
                  <a:pt x="1560449" y="1020127"/>
                </a:lnTo>
                <a:lnTo>
                  <a:pt x="1570316" y="1064336"/>
                </a:lnTo>
                <a:lnTo>
                  <a:pt x="1586179" y="1105954"/>
                </a:lnTo>
                <a:lnTo>
                  <a:pt x="1607540" y="1144498"/>
                </a:lnTo>
                <a:lnTo>
                  <a:pt x="1633931" y="1179461"/>
                </a:lnTo>
                <a:lnTo>
                  <a:pt x="1664855" y="1210386"/>
                </a:lnTo>
                <a:lnTo>
                  <a:pt x="1699831" y="1236776"/>
                </a:lnTo>
                <a:lnTo>
                  <a:pt x="1738363" y="1258150"/>
                </a:lnTo>
                <a:lnTo>
                  <a:pt x="1779981" y="1274013"/>
                </a:lnTo>
                <a:lnTo>
                  <a:pt x="1824189" y="1283881"/>
                </a:lnTo>
                <a:lnTo>
                  <a:pt x="1870519" y="1287284"/>
                </a:lnTo>
                <a:lnTo>
                  <a:pt x="1916849" y="1283881"/>
                </a:lnTo>
                <a:lnTo>
                  <a:pt x="1961057" y="1274013"/>
                </a:lnTo>
                <a:lnTo>
                  <a:pt x="2002675" y="1258150"/>
                </a:lnTo>
                <a:lnTo>
                  <a:pt x="2041220" y="1236776"/>
                </a:lnTo>
                <a:lnTo>
                  <a:pt x="2076196" y="1210386"/>
                </a:lnTo>
                <a:lnTo>
                  <a:pt x="2107107" y="1179461"/>
                </a:lnTo>
                <a:lnTo>
                  <a:pt x="2133498" y="1144498"/>
                </a:lnTo>
                <a:lnTo>
                  <a:pt x="2154872" y="1105954"/>
                </a:lnTo>
                <a:lnTo>
                  <a:pt x="2170734" y="1064336"/>
                </a:lnTo>
                <a:lnTo>
                  <a:pt x="2180602" y="1020127"/>
                </a:lnTo>
                <a:lnTo>
                  <a:pt x="2184006" y="973797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515608" y="3174"/>
            <a:ext cx="1931035" cy="1664970"/>
          </a:xfrm>
          <a:custGeom>
            <a:avLst/>
            <a:gdLst/>
            <a:ahLst/>
            <a:cxnLst/>
            <a:rect l="l" t="t" r="r" b="b"/>
            <a:pathLst>
              <a:path w="1931034" h="1664970">
                <a:moveTo>
                  <a:pt x="406565" y="1598786"/>
                </a:moveTo>
                <a:lnTo>
                  <a:pt x="363530" y="1576905"/>
                </a:lnTo>
                <a:lnTo>
                  <a:pt x="322631" y="1552510"/>
                </a:lnTo>
                <a:lnTo>
                  <a:pt x="283919" y="1525741"/>
                </a:lnTo>
                <a:lnTo>
                  <a:pt x="247445" y="1496736"/>
                </a:lnTo>
                <a:lnTo>
                  <a:pt x="213260" y="1465636"/>
                </a:lnTo>
                <a:lnTo>
                  <a:pt x="181413" y="1432580"/>
                </a:lnTo>
                <a:lnTo>
                  <a:pt x="151957" y="1397707"/>
                </a:lnTo>
                <a:lnTo>
                  <a:pt x="124941" y="1361157"/>
                </a:lnTo>
                <a:lnTo>
                  <a:pt x="100417" y="1323069"/>
                </a:lnTo>
                <a:lnTo>
                  <a:pt x="78434" y="1283584"/>
                </a:lnTo>
                <a:lnTo>
                  <a:pt x="59045" y="1242839"/>
                </a:lnTo>
                <a:lnTo>
                  <a:pt x="42299" y="1200976"/>
                </a:lnTo>
                <a:lnTo>
                  <a:pt x="28248" y="1158133"/>
                </a:lnTo>
                <a:lnTo>
                  <a:pt x="16941" y="1114450"/>
                </a:lnTo>
                <a:lnTo>
                  <a:pt x="8431" y="1070067"/>
                </a:lnTo>
                <a:lnTo>
                  <a:pt x="2766" y="1025122"/>
                </a:lnTo>
                <a:lnTo>
                  <a:pt x="0" y="979756"/>
                </a:lnTo>
                <a:lnTo>
                  <a:pt x="181" y="934108"/>
                </a:lnTo>
                <a:lnTo>
                  <a:pt x="3360" y="888318"/>
                </a:lnTo>
                <a:lnTo>
                  <a:pt x="9589" y="842524"/>
                </a:lnTo>
                <a:lnTo>
                  <a:pt x="18919" y="796867"/>
                </a:lnTo>
                <a:lnTo>
                  <a:pt x="31399" y="751486"/>
                </a:lnTo>
                <a:lnTo>
                  <a:pt x="47081" y="706521"/>
                </a:lnTo>
                <a:lnTo>
                  <a:pt x="66015" y="662110"/>
                </a:lnTo>
                <a:lnTo>
                  <a:pt x="375046" y="0"/>
                </a:lnTo>
              </a:path>
              <a:path w="1931034" h="1664970">
                <a:moveTo>
                  <a:pt x="1930505" y="0"/>
                </a:moveTo>
                <a:lnTo>
                  <a:pt x="1343241" y="1258236"/>
                </a:lnTo>
                <a:lnTo>
                  <a:pt x="1321360" y="1301271"/>
                </a:lnTo>
                <a:lnTo>
                  <a:pt x="1296965" y="1342170"/>
                </a:lnTo>
                <a:lnTo>
                  <a:pt x="1270196" y="1380882"/>
                </a:lnTo>
                <a:lnTo>
                  <a:pt x="1241191" y="1417356"/>
                </a:lnTo>
                <a:lnTo>
                  <a:pt x="1210091" y="1451541"/>
                </a:lnTo>
                <a:lnTo>
                  <a:pt x="1177035" y="1483388"/>
                </a:lnTo>
                <a:lnTo>
                  <a:pt x="1142162" y="1512844"/>
                </a:lnTo>
                <a:lnTo>
                  <a:pt x="1105612" y="1539860"/>
                </a:lnTo>
                <a:lnTo>
                  <a:pt x="1067524" y="1564384"/>
                </a:lnTo>
                <a:lnTo>
                  <a:pt x="1028039" y="1586367"/>
                </a:lnTo>
                <a:lnTo>
                  <a:pt x="987294" y="1605756"/>
                </a:lnTo>
                <a:lnTo>
                  <a:pt x="945431" y="1622502"/>
                </a:lnTo>
                <a:lnTo>
                  <a:pt x="902588" y="1636553"/>
                </a:lnTo>
                <a:lnTo>
                  <a:pt x="858905" y="1647860"/>
                </a:lnTo>
                <a:lnTo>
                  <a:pt x="814522" y="1656370"/>
                </a:lnTo>
                <a:lnTo>
                  <a:pt x="769577" y="1662034"/>
                </a:lnTo>
                <a:lnTo>
                  <a:pt x="724211" y="1664801"/>
                </a:lnTo>
                <a:lnTo>
                  <a:pt x="678563" y="1664620"/>
                </a:lnTo>
                <a:lnTo>
                  <a:pt x="632773" y="1661441"/>
                </a:lnTo>
                <a:lnTo>
                  <a:pt x="586979" y="1655211"/>
                </a:lnTo>
                <a:lnTo>
                  <a:pt x="541322" y="1645882"/>
                </a:lnTo>
                <a:lnTo>
                  <a:pt x="495941" y="1633402"/>
                </a:lnTo>
                <a:lnTo>
                  <a:pt x="450976" y="1617720"/>
                </a:lnTo>
                <a:lnTo>
                  <a:pt x="406565" y="1598786"/>
                </a:lnTo>
              </a:path>
            </a:pathLst>
          </a:custGeom>
          <a:ln w="25400">
            <a:solidFill>
              <a:srgbClr val="EAC8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497272" y="3174"/>
            <a:ext cx="1725930" cy="1225550"/>
          </a:xfrm>
          <a:custGeom>
            <a:avLst/>
            <a:gdLst/>
            <a:ahLst/>
            <a:cxnLst/>
            <a:rect l="l" t="t" r="r" b="b"/>
            <a:pathLst>
              <a:path w="1725929" h="1225550">
                <a:moveTo>
                  <a:pt x="406565" y="1159162"/>
                </a:moveTo>
                <a:lnTo>
                  <a:pt x="363530" y="1137281"/>
                </a:lnTo>
                <a:lnTo>
                  <a:pt x="322631" y="1112886"/>
                </a:lnTo>
                <a:lnTo>
                  <a:pt x="283919" y="1086117"/>
                </a:lnTo>
                <a:lnTo>
                  <a:pt x="247445" y="1057112"/>
                </a:lnTo>
                <a:lnTo>
                  <a:pt x="213260" y="1026012"/>
                </a:lnTo>
                <a:lnTo>
                  <a:pt x="181413" y="992955"/>
                </a:lnTo>
                <a:lnTo>
                  <a:pt x="151957" y="958082"/>
                </a:lnTo>
                <a:lnTo>
                  <a:pt x="124941" y="921532"/>
                </a:lnTo>
                <a:lnTo>
                  <a:pt x="100417" y="883445"/>
                </a:lnTo>
                <a:lnTo>
                  <a:pt x="78434" y="843959"/>
                </a:lnTo>
                <a:lnTo>
                  <a:pt x="59045" y="803215"/>
                </a:lnTo>
                <a:lnTo>
                  <a:pt x="42299" y="761352"/>
                </a:lnTo>
                <a:lnTo>
                  <a:pt x="28248" y="718509"/>
                </a:lnTo>
                <a:lnTo>
                  <a:pt x="16941" y="674826"/>
                </a:lnTo>
                <a:lnTo>
                  <a:pt x="8431" y="630442"/>
                </a:lnTo>
                <a:lnTo>
                  <a:pt x="2766" y="585498"/>
                </a:lnTo>
                <a:lnTo>
                  <a:pt x="0" y="540132"/>
                </a:lnTo>
                <a:lnTo>
                  <a:pt x="181" y="494484"/>
                </a:lnTo>
                <a:lnTo>
                  <a:pt x="3360" y="448693"/>
                </a:lnTo>
                <a:lnTo>
                  <a:pt x="9589" y="402900"/>
                </a:lnTo>
                <a:lnTo>
                  <a:pt x="18919" y="357243"/>
                </a:lnTo>
                <a:lnTo>
                  <a:pt x="31399" y="311862"/>
                </a:lnTo>
                <a:lnTo>
                  <a:pt x="47081" y="266896"/>
                </a:lnTo>
                <a:lnTo>
                  <a:pt x="66015" y="222486"/>
                </a:lnTo>
                <a:lnTo>
                  <a:pt x="169857" y="0"/>
                </a:lnTo>
              </a:path>
              <a:path w="1725929" h="1225550">
                <a:moveTo>
                  <a:pt x="1725317" y="0"/>
                </a:moveTo>
                <a:lnTo>
                  <a:pt x="1343241" y="818611"/>
                </a:lnTo>
                <a:lnTo>
                  <a:pt x="1321360" y="861646"/>
                </a:lnTo>
                <a:lnTo>
                  <a:pt x="1296965" y="902545"/>
                </a:lnTo>
                <a:lnTo>
                  <a:pt x="1270196" y="941257"/>
                </a:lnTo>
                <a:lnTo>
                  <a:pt x="1241191" y="977731"/>
                </a:lnTo>
                <a:lnTo>
                  <a:pt x="1210091" y="1011917"/>
                </a:lnTo>
                <a:lnTo>
                  <a:pt x="1177035" y="1043763"/>
                </a:lnTo>
                <a:lnTo>
                  <a:pt x="1142162" y="1073220"/>
                </a:lnTo>
                <a:lnTo>
                  <a:pt x="1105612" y="1100236"/>
                </a:lnTo>
                <a:lnTo>
                  <a:pt x="1067524" y="1124760"/>
                </a:lnTo>
                <a:lnTo>
                  <a:pt x="1028039" y="1146742"/>
                </a:lnTo>
                <a:lnTo>
                  <a:pt x="987294" y="1166132"/>
                </a:lnTo>
                <a:lnTo>
                  <a:pt x="945431" y="1182877"/>
                </a:lnTo>
                <a:lnTo>
                  <a:pt x="902588" y="1196929"/>
                </a:lnTo>
                <a:lnTo>
                  <a:pt x="858905" y="1208235"/>
                </a:lnTo>
                <a:lnTo>
                  <a:pt x="814522" y="1216746"/>
                </a:lnTo>
                <a:lnTo>
                  <a:pt x="769577" y="1222410"/>
                </a:lnTo>
                <a:lnTo>
                  <a:pt x="724211" y="1225177"/>
                </a:lnTo>
                <a:lnTo>
                  <a:pt x="678563" y="1224996"/>
                </a:lnTo>
                <a:lnTo>
                  <a:pt x="632773" y="1221816"/>
                </a:lnTo>
                <a:lnTo>
                  <a:pt x="586979" y="1215587"/>
                </a:lnTo>
                <a:lnTo>
                  <a:pt x="541322" y="1206258"/>
                </a:lnTo>
                <a:lnTo>
                  <a:pt x="495941" y="1193778"/>
                </a:lnTo>
                <a:lnTo>
                  <a:pt x="450976" y="1178096"/>
                </a:lnTo>
                <a:lnTo>
                  <a:pt x="406565" y="1159162"/>
                </a:lnTo>
              </a:path>
            </a:pathLst>
          </a:custGeom>
          <a:ln w="25400">
            <a:solidFill>
              <a:srgbClr val="EAC8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362259" y="3175"/>
            <a:ext cx="921385" cy="1893570"/>
          </a:xfrm>
          <a:custGeom>
            <a:avLst/>
            <a:gdLst/>
            <a:ahLst/>
            <a:cxnLst/>
            <a:rect l="l" t="t" r="r" b="b"/>
            <a:pathLst>
              <a:path w="921384" h="1893570">
                <a:moveTo>
                  <a:pt x="406565" y="1827107"/>
                </a:moveTo>
                <a:lnTo>
                  <a:pt x="363530" y="1805226"/>
                </a:lnTo>
                <a:lnTo>
                  <a:pt x="322631" y="1780831"/>
                </a:lnTo>
                <a:lnTo>
                  <a:pt x="283919" y="1754061"/>
                </a:lnTo>
                <a:lnTo>
                  <a:pt x="247445" y="1725057"/>
                </a:lnTo>
                <a:lnTo>
                  <a:pt x="213260" y="1693957"/>
                </a:lnTo>
                <a:lnTo>
                  <a:pt x="181413" y="1660900"/>
                </a:lnTo>
                <a:lnTo>
                  <a:pt x="151957" y="1626027"/>
                </a:lnTo>
                <a:lnTo>
                  <a:pt x="124941" y="1589477"/>
                </a:lnTo>
                <a:lnTo>
                  <a:pt x="100417" y="1551390"/>
                </a:lnTo>
                <a:lnTo>
                  <a:pt x="78434" y="1511904"/>
                </a:lnTo>
                <a:lnTo>
                  <a:pt x="59045" y="1471160"/>
                </a:lnTo>
                <a:lnTo>
                  <a:pt x="42299" y="1429297"/>
                </a:lnTo>
                <a:lnTo>
                  <a:pt x="28248" y="1386454"/>
                </a:lnTo>
                <a:lnTo>
                  <a:pt x="16941" y="1342771"/>
                </a:lnTo>
                <a:lnTo>
                  <a:pt x="8431" y="1298387"/>
                </a:lnTo>
                <a:lnTo>
                  <a:pt x="2766" y="1253443"/>
                </a:lnTo>
                <a:lnTo>
                  <a:pt x="0" y="1208077"/>
                </a:lnTo>
                <a:lnTo>
                  <a:pt x="181" y="1162429"/>
                </a:lnTo>
                <a:lnTo>
                  <a:pt x="3360" y="1116638"/>
                </a:lnTo>
                <a:lnTo>
                  <a:pt x="9589" y="1070845"/>
                </a:lnTo>
                <a:lnTo>
                  <a:pt x="18919" y="1025188"/>
                </a:lnTo>
                <a:lnTo>
                  <a:pt x="31399" y="979807"/>
                </a:lnTo>
                <a:lnTo>
                  <a:pt x="47081" y="934841"/>
                </a:lnTo>
                <a:lnTo>
                  <a:pt x="66015" y="890431"/>
                </a:lnTo>
                <a:lnTo>
                  <a:pt x="481611" y="0"/>
                </a:lnTo>
              </a:path>
              <a:path w="921384" h="1893570">
                <a:moveTo>
                  <a:pt x="920978" y="1858842"/>
                </a:moveTo>
                <a:lnTo>
                  <a:pt x="858905" y="1876180"/>
                </a:lnTo>
                <a:lnTo>
                  <a:pt x="814522" y="1884691"/>
                </a:lnTo>
                <a:lnTo>
                  <a:pt x="769577" y="1890355"/>
                </a:lnTo>
                <a:lnTo>
                  <a:pt x="724211" y="1893122"/>
                </a:lnTo>
                <a:lnTo>
                  <a:pt x="678563" y="1892941"/>
                </a:lnTo>
                <a:lnTo>
                  <a:pt x="632773" y="1889761"/>
                </a:lnTo>
                <a:lnTo>
                  <a:pt x="586979" y="1883532"/>
                </a:lnTo>
                <a:lnTo>
                  <a:pt x="541322" y="1874203"/>
                </a:lnTo>
                <a:lnTo>
                  <a:pt x="495941" y="1861722"/>
                </a:lnTo>
                <a:lnTo>
                  <a:pt x="450976" y="1846041"/>
                </a:lnTo>
                <a:lnTo>
                  <a:pt x="406565" y="1827107"/>
                </a:lnTo>
              </a:path>
            </a:pathLst>
          </a:custGeom>
          <a:ln w="25400">
            <a:solidFill>
              <a:srgbClr val="EAC8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047440" y="4797596"/>
            <a:ext cx="1877060" cy="1549400"/>
          </a:xfrm>
          <a:custGeom>
            <a:avLst/>
            <a:gdLst/>
            <a:ahLst/>
            <a:cxnLst/>
            <a:rect l="l" t="t" r="r" b="b"/>
            <a:pathLst>
              <a:path w="1877059" h="1549400">
                <a:moveTo>
                  <a:pt x="0" y="1549228"/>
                </a:moveTo>
                <a:lnTo>
                  <a:pt x="533321" y="406568"/>
                </a:lnTo>
                <a:lnTo>
                  <a:pt x="555201" y="363531"/>
                </a:lnTo>
                <a:lnTo>
                  <a:pt x="579596" y="322631"/>
                </a:lnTo>
                <a:lnTo>
                  <a:pt x="606366" y="283918"/>
                </a:lnTo>
                <a:lnTo>
                  <a:pt x="635370" y="247443"/>
                </a:lnTo>
                <a:lnTo>
                  <a:pt x="666471" y="213257"/>
                </a:lnTo>
                <a:lnTo>
                  <a:pt x="699527" y="181410"/>
                </a:lnTo>
                <a:lnTo>
                  <a:pt x="734400" y="151953"/>
                </a:lnTo>
                <a:lnTo>
                  <a:pt x="770950" y="124938"/>
                </a:lnTo>
                <a:lnTo>
                  <a:pt x="809038" y="100413"/>
                </a:lnTo>
                <a:lnTo>
                  <a:pt x="848523" y="78431"/>
                </a:lnTo>
                <a:lnTo>
                  <a:pt x="889267" y="59042"/>
                </a:lnTo>
                <a:lnTo>
                  <a:pt x="931131" y="42297"/>
                </a:lnTo>
                <a:lnTo>
                  <a:pt x="973974" y="28246"/>
                </a:lnTo>
                <a:lnTo>
                  <a:pt x="1017656" y="16940"/>
                </a:lnTo>
                <a:lnTo>
                  <a:pt x="1062040" y="8430"/>
                </a:lnTo>
                <a:lnTo>
                  <a:pt x="1106984" y="2766"/>
                </a:lnTo>
                <a:lnTo>
                  <a:pt x="1152350" y="0"/>
                </a:lnTo>
                <a:lnTo>
                  <a:pt x="1197998" y="181"/>
                </a:lnTo>
                <a:lnTo>
                  <a:pt x="1243789" y="3361"/>
                </a:lnTo>
                <a:lnTo>
                  <a:pt x="1289582" y="9591"/>
                </a:lnTo>
                <a:lnTo>
                  <a:pt x="1335240" y="18921"/>
                </a:lnTo>
                <a:lnTo>
                  <a:pt x="1380621" y="31401"/>
                </a:lnTo>
                <a:lnTo>
                  <a:pt x="1425586" y="47083"/>
                </a:lnTo>
                <a:lnTo>
                  <a:pt x="1469996" y="66017"/>
                </a:lnTo>
                <a:lnTo>
                  <a:pt x="1513033" y="87898"/>
                </a:lnTo>
                <a:lnTo>
                  <a:pt x="1553933" y="112292"/>
                </a:lnTo>
                <a:lnTo>
                  <a:pt x="1592646" y="139062"/>
                </a:lnTo>
                <a:lnTo>
                  <a:pt x="1629121" y="168066"/>
                </a:lnTo>
                <a:lnTo>
                  <a:pt x="1663307" y="199166"/>
                </a:lnTo>
                <a:lnTo>
                  <a:pt x="1695154" y="232222"/>
                </a:lnTo>
                <a:lnTo>
                  <a:pt x="1724611" y="267094"/>
                </a:lnTo>
                <a:lnTo>
                  <a:pt x="1751627" y="303643"/>
                </a:lnTo>
                <a:lnTo>
                  <a:pt x="1776151" y="341731"/>
                </a:lnTo>
                <a:lnTo>
                  <a:pt x="1798133" y="381216"/>
                </a:lnTo>
                <a:lnTo>
                  <a:pt x="1817522" y="421959"/>
                </a:lnTo>
                <a:lnTo>
                  <a:pt x="1834267" y="463822"/>
                </a:lnTo>
                <a:lnTo>
                  <a:pt x="1848318" y="506665"/>
                </a:lnTo>
                <a:lnTo>
                  <a:pt x="1859624" y="550347"/>
                </a:lnTo>
                <a:lnTo>
                  <a:pt x="1868135" y="594731"/>
                </a:lnTo>
                <a:lnTo>
                  <a:pt x="1873798" y="639675"/>
                </a:lnTo>
                <a:lnTo>
                  <a:pt x="1876565" y="685041"/>
                </a:lnTo>
                <a:lnTo>
                  <a:pt x="1876383" y="730689"/>
                </a:lnTo>
                <a:lnTo>
                  <a:pt x="1873203" y="776480"/>
                </a:lnTo>
                <a:lnTo>
                  <a:pt x="1866973" y="822274"/>
                </a:lnTo>
                <a:lnTo>
                  <a:pt x="1857644" y="867932"/>
                </a:lnTo>
                <a:lnTo>
                  <a:pt x="1845163" y="913314"/>
                </a:lnTo>
                <a:lnTo>
                  <a:pt x="1829481" y="958281"/>
                </a:lnTo>
                <a:lnTo>
                  <a:pt x="1810547" y="1002693"/>
                </a:lnTo>
                <a:lnTo>
                  <a:pt x="1555459" y="1549228"/>
                </a:lnTo>
              </a:path>
            </a:pathLst>
          </a:custGeom>
          <a:ln w="25400">
            <a:solidFill>
              <a:srgbClr val="EAC8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823915" y="4357971"/>
            <a:ext cx="2082164" cy="1989455"/>
          </a:xfrm>
          <a:custGeom>
            <a:avLst/>
            <a:gdLst/>
            <a:ahLst/>
            <a:cxnLst/>
            <a:rect l="l" t="t" r="r" b="b"/>
            <a:pathLst>
              <a:path w="2082165" h="1989454">
                <a:moveTo>
                  <a:pt x="0" y="1988853"/>
                </a:moveTo>
                <a:lnTo>
                  <a:pt x="738509" y="406568"/>
                </a:lnTo>
                <a:lnTo>
                  <a:pt x="760390" y="363531"/>
                </a:lnTo>
                <a:lnTo>
                  <a:pt x="784785" y="322631"/>
                </a:lnTo>
                <a:lnTo>
                  <a:pt x="811554" y="283918"/>
                </a:lnTo>
                <a:lnTo>
                  <a:pt x="840559" y="247443"/>
                </a:lnTo>
                <a:lnTo>
                  <a:pt x="871659" y="213257"/>
                </a:lnTo>
                <a:lnTo>
                  <a:pt x="904716" y="181410"/>
                </a:lnTo>
                <a:lnTo>
                  <a:pt x="939589" y="151953"/>
                </a:lnTo>
                <a:lnTo>
                  <a:pt x="976139" y="124938"/>
                </a:lnTo>
                <a:lnTo>
                  <a:pt x="1014226" y="100413"/>
                </a:lnTo>
                <a:lnTo>
                  <a:pt x="1053712" y="78431"/>
                </a:lnTo>
                <a:lnTo>
                  <a:pt x="1094456" y="59042"/>
                </a:lnTo>
                <a:lnTo>
                  <a:pt x="1136319" y="42297"/>
                </a:lnTo>
                <a:lnTo>
                  <a:pt x="1179162" y="28246"/>
                </a:lnTo>
                <a:lnTo>
                  <a:pt x="1222845" y="16940"/>
                </a:lnTo>
                <a:lnTo>
                  <a:pt x="1267229" y="8430"/>
                </a:lnTo>
                <a:lnTo>
                  <a:pt x="1312173" y="2766"/>
                </a:lnTo>
                <a:lnTo>
                  <a:pt x="1357539" y="0"/>
                </a:lnTo>
                <a:lnTo>
                  <a:pt x="1403187" y="181"/>
                </a:lnTo>
                <a:lnTo>
                  <a:pt x="1448978" y="3361"/>
                </a:lnTo>
                <a:lnTo>
                  <a:pt x="1494771" y="9591"/>
                </a:lnTo>
                <a:lnTo>
                  <a:pt x="1540428" y="18921"/>
                </a:lnTo>
                <a:lnTo>
                  <a:pt x="1585809" y="31401"/>
                </a:lnTo>
                <a:lnTo>
                  <a:pt x="1630775" y="47083"/>
                </a:lnTo>
                <a:lnTo>
                  <a:pt x="1675185" y="66017"/>
                </a:lnTo>
                <a:lnTo>
                  <a:pt x="1718222" y="87898"/>
                </a:lnTo>
                <a:lnTo>
                  <a:pt x="1759122" y="112292"/>
                </a:lnTo>
                <a:lnTo>
                  <a:pt x="1797835" y="139062"/>
                </a:lnTo>
                <a:lnTo>
                  <a:pt x="1834310" y="168066"/>
                </a:lnTo>
                <a:lnTo>
                  <a:pt x="1868496" y="199166"/>
                </a:lnTo>
                <a:lnTo>
                  <a:pt x="1900343" y="232222"/>
                </a:lnTo>
                <a:lnTo>
                  <a:pt x="1929799" y="267094"/>
                </a:lnTo>
                <a:lnTo>
                  <a:pt x="1956815" y="303643"/>
                </a:lnTo>
                <a:lnTo>
                  <a:pt x="1981340" y="341731"/>
                </a:lnTo>
                <a:lnTo>
                  <a:pt x="2003322" y="381216"/>
                </a:lnTo>
                <a:lnTo>
                  <a:pt x="2022711" y="421959"/>
                </a:lnTo>
                <a:lnTo>
                  <a:pt x="2039456" y="463822"/>
                </a:lnTo>
                <a:lnTo>
                  <a:pt x="2053507" y="506665"/>
                </a:lnTo>
                <a:lnTo>
                  <a:pt x="2064813" y="550347"/>
                </a:lnTo>
                <a:lnTo>
                  <a:pt x="2073323" y="594731"/>
                </a:lnTo>
                <a:lnTo>
                  <a:pt x="2078987" y="639675"/>
                </a:lnTo>
                <a:lnTo>
                  <a:pt x="2081753" y="685041"/>
                </a:lnTo>
                <a:lnTo>
                  <a:pt x="2081572" y="730689"/>
                </a:lnTo>
                <a:lnTo>
                  <a:pt x="2078391" y="776480"/>
                </a:lnTo>
                <a:lnTo>
                  <a:pt x="2072162" y="822274"/>
                </a:lnTo>
                <a:lnTo>
                  <a:pt x="2062832" y="867932"/>
                </a:lnTo>
                <a:lnTo>
                  <a:pt x="2050352" y="913314"/>
                </a:lnTo>
                <a:lnTo>
                  <a:pt x="2034670" y="958281"/>
                </a:lnTo>
                <a:lnTo>
                  <a:pt x="2015736" y="1002693"/>
                </a:lnTo>
                <a:lnTo>
                  <a:pt x="1555459" y="1988853"/>
                </a:lnTo>
              </a:path>
            </a:pathLst>
          </a:custGeom>
          <a:ln w="25400">
            <a:solidFill>
              <a:srgbClr val="EAC8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000656" y="5025916"/>
            <a:ext cx="1770380" cy="1321435"/>
          </a:xfrm>
          <a:custGeom>
            <a:avLst/>
            <a:gdLst/>
            <a:ahLst/>
            <a:cxnLst/>
            <a:rect l="l" t="t" r="r" b="b"/>
            <a:pathLst>
              <a:path w="1770379" h="1321435">
                <a:moveTo>
                  <a:pt x="0" y="1320908"/>
                </a:moveTo>
                <a:lnTo>
                  <a:pt x="426755" y="406568"/>
                </a:lnTo>
                <a:lnTo>
                  <a:pt x="448636" y="363531"/>
                </a:lnTo>
                <a:lnTo>
                  <a:pt x="473031" y="322631"/>
                </a:lnTo>
                <a:lnTo>
                  <a:pt x="499800" y="283918"/>
                </a:lnTo>
                <a:lnTo>
                  <a:pt x="528805" y="247443"/>
                </a:lnTo>
                <a:lnTo>
                  <a:pt x="559905" y="213257"/>
                </a:lnTo>
                <a:lnTo>
                  <a:pt x="592962" y="181410"/>
                </a:lnTo>
                <a:lnTo>
                  <a:pt x="627834" y="151953"/>
                </a:lnTo>
                <a:lnTo>
                  <a:pt x="664384" y="124938"/>
                </a:lnTo>
                <a:lnTo>
                  <a:pt x="702472" y="100413"/>
                </a:lnTo>
                <a:lnTo>
                  <a:pt x="741958" y="78431"/>
                </a:lnTo>
                <a:lnTo>
                  <a:pt x="782702" y="59042"/>
                </a:lnTo>
                <a:lnTo>
                  <a:pt x="824565" y="42297"/>
                </a:lnTo>
                <a:lnTo>
                  <a:pt x="867408" y="28246"/>
                </a:lnTo>
                <a:lnTo>
                  <a:pt x="911091" y="16940"/>
                </a:lnTo>
                <a:lnTo>
                  <a:pt x="955474" y="8430"/>
                </a:lnTo>
                <a:lnTo>
                  <a:pt x="1000419" y="2766"/>
                </a:lnTo>
                <a:lnTo>
                  <a:pt x="1045785" y="0"/>
                </a:lnTo>
                <a:lnTo>
                  <a:pt x="1091433" y="181"/>
                </a:lnTo>
                <a:lnTo>
                  <a:pt x="1137223" y="3361"/>
                </a:lnTo>
                <a:lnTo>
                  <a:pt x="1183017" y="9591"/>
                </a:lnTo>
                <a:lnTo>
                  <a:pt x="1228674" y="18921"/>
                </a:lnTo>
                <a:lnTo>
                  <a:pt x="1274055" y="31401"/>
                </a:lnTo>
                <a:lnTo>
                  <a:pt x="1319021" y="47083"/>
                </a:lnTo>
                <a:lnTo>
                  <a:pt x="1363431" y="66017"/>
                </a:lnTo>
                <a:lnTo>
                  <a:pt x="1406468" y="87898"/>
                </a:lnTo>
                <a:lnTo>
                  <a:pt x="1447368" y="112292"/>
                </a:lnTo>
                <a:lnTo>
                  <a:pt x="1486081" y="139062"/>
                </a:lnTo>
                <a:lnTo>
                  <a:pt x="1522556" y="168066"/>
                </a:lnTo>
                <a:lnTo>
                  <a:pt x="1556742" y="199166"/>
                </a:lnTo>
                <a:lnTo>
                  <a:pt x="1588589" y="232222"/>
                </a:lnTo>
                <a:lnTo>
                  <a:pt x="1618045" y="267094"/>
                </a:lnTo>
                <a:lnTo>
                  <a:pt x="1645061" y="303643"/>
                </a:lnTo>
                <a:lnTo>
                  <a:pt x="1669585" y="341731"/>
                </a:lnTo>
                <a:lnTo>
                  <a:pt x="1691567" y="381216"/>
                </a:lnTo>
                <a:lnTo>
                  <a:pt x="1710957" y="421959"/>
                </a:lnTo>
                <a:lnTo>
                  <a:pt x="1727702" y="463822"/>
                </a:lnTo>
                <a:lnTo>
                  <a:pt x="1741753" y="506665"/>
                </a:lnTo>
                <a:lnTo>
                  <a:pt x="1753059" y="550347"/>
                </a:lnTo>
                <a:lnTo>
                  <a:pt x="1761569" y="594731"/>
                </a:lnTo>
                <a:lnTo>
                  <a:pt x="1767233" y="639675"/>
                </a:lnTo>
                <a:lnTo>
                  <a:pt x="1769999" y="685041"/>
                </a:lnTo>
                <a:lnTo>
                  <a:pt x="1769818" y="730689"/>
                </a:lnTo>
                <a:lnTo>
                  <a:pt x="1766637" y="776480"/>
                </a:lnTo>
                <a:lnTo>
                  <a:pt x="1760408" y="822274"/>
                </a:lnTo>
                <a:lnTo>
                  <a:pt x="1751078" y="867932"/>
                </a:lnTo>
                <a:lnTo>
                  <a:pt x="1738598" y="913314"/>
                </a:lnTo>
                <a:lnTo>
                  <a:pt x="1722916" y="958281"/>
                </a:lnTo>
                <a:lnTo>
                  <a:pt x="1703982" y="1002693"/>
                </a:lnTo>
                <a:lnTo>
                  <a:pt x="1555459" y="1320908"/>
                </a:lnTo>
              </a:path>
            </a:pathLst>
          </a:custGeom>
          <a:ln w="25400">
            <a:solidFill>
              <a:srgbClr val="EAC8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492982" y="3175"/>
            <a:ext cx="1892935" cy="1557020"/>
          </a:xfrm>
          <a:custGeom>
            <a:avLst/>
            <a:gdLst/>
            <a:ahLst/>
            <a:cxnLst/>
            <a:rect l="l" t="t" r="r" b="b"/>
            <a:pathLst>
              <a:path w="1892934" h="1557020">
                <a:moveTo>
                  <a:pt x="1457915" y="873155"/>
                </a:moveTo>
                <a:lnTo>
                  <a:pt x="719281" y="873155"/>
                </a:lnTo>
                <a:lnTo>
                  <a:pt x="768107" y="876210"/>
                </a:lnTo>
                <a:lnTo>
                  <a:pt x="816016" y="892526"/>
                </a:lnTo>
                <a:lnTo>
                  <a:pt x="857914" y="920910"/>
                </a:lnTo>
                <a:lnTo>
                  <a:pt x="889786" y="958021"/>
                </a:lnTo>
                <a:lnTo>
                  <a:pt x="910825" y="1001449"/>
                </a:lnTo>
                <a:lnTo>
                  <a:pt x="920219" y="1048781"/>
                </a:lnTo>
                <a:lnTo>
                  <a:pt x="917160" y="1097606"/>
                </a:lnTo>
                <a:lnTo>
                  <a:pt x="900839" y="1145510"/>
                </a:lnTo>
                <a:lnTo>
                  <a:pt x="831865" y="1284093"/>
                </a:lnTo>
                <a:lnTo>
                  <a:pt x="815550" y="1331997"/>
                </a:lnTo>
                <a:lnTo>
                  <a:pt x="812495" y="1380821"/>
                </a:lnTo>
                <a:lnTo>
                  <a:pt x="821891" y="1428153"/>
                </a:lnTo>
                <a:lnTo>
                  <a:pt x="842930" y="1471581"/>
                </a:lnTo>
                <a:lnTo>
                  <a:pt x="874804" y="1508693"/>
                </a:lnTo>
                <a:lnTo>
                  <a:pt x="916701" y="1537077"/>
                </a:lnTo>
                <a:lnTo>
                  <a:pt x="964606" y="1553392"/>
                </a:lnTo>
                <a:lnTo>
                  <a:pt x="1013430" y="1556447"/>
                </a:lnTo>
                <a:lnTo>
                  <a:pt x="1060762" y="1547051"/>
                </a:lnTo>
                <a:lnTo>
                  <a:pt x="1104190" y="1526012"/>
                </a:lnTo>
                <a:lnTo>
                  <a:pt x="1141302" y="1494139"/>
                </a:lnTo>
                <a:lnTo>
                  <a:pt x="1169685" y="1452241"/>
                </a:lnTo>
                <a:lnTo>
                  <a:pt x="1457915" y="873155"/>
                </a:lnTo>
                <a:close/>
              </a:path>
              <a:path w="1892934" h="1557020">
                <a:moveTo>
                  <a:pt x="1892512" y="0"/>
                </a:moveTo>
                <a:lnTo>
                  <a:pt x="627992" y="0"/>
                </a:lnTo>
                <a:lnTo>
                  <a:pt x="19370" y="1222764"/>
                </a:lnTo>
                <a:lnTo>
                  <a:pt x="3055" y="1270669"/>
                </a:lnTo>
                <a:lnTo>
                  <a:pt x="0" y="1319493"/>
                </a:lnTo>
                <a:lnTo>
                  <a:pt x="9396" y="1366825"/>
                </a:lnTo>
                <a:lnTo>
                  <a:pt x="30435" y="1410253"/>
                </a:lnTo>
                <a:lnTo>
                  <a:pt x="62308" y="1447365"/>
                </a:lnTo>
                <a:lnTo>
                  <a:pt x="104206" y="1475748"/>
                </a:lnTo>
                <a:lnTo>
                  <a:pt x="152115" y="1492064"/>
                </a:lnTo>
                <a:lnTo>
                  <a:pt x="200941" y="1495119"/>
                </a:lnTo>
                <a:lnTo>
                  <a:pt x="248272" y="1485723"/>
                </a:lnTo>
                <a:lnTo>
                  <a:pt x="291698" y="1464683"/>
                </a:lnTo>
                <a:lnTo>
                  <a:pt x="328808" y="1432810"/>
                </a:lnTo>
                <a:lnTo>
                  <a:pt x="357190" y="1390912"/>
                </a:lnTo>
                <a:lnTo>
                  <a:pt x="563032" y="977362"/>
                </a:lnTo>
                <a:lnTo>
                  <a:pt x="591415" y="935464"/>
                </a:lnTo>
                <a:lnTo>
                  <a:pt x="628524" y="903591"/>
                </a:lnTo>
                <a:lnTo>
                  <a:pt x="671950" y="882552"/>
                </a:lnTo>
                <a:lnTo>
                  <a:pt x="719281" y="873155"/>
                </a:lnTo>
                <a:lnTo>
                  <a:pt x="1457915" y="873155"/>
                </a:lnTo>
                <a:lnTo>
                  <a:pt x="1892512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050595" y="1666683"/>
            <a:ext cx="387985" cy="387985"/>
          </a:xfrm>
          <a:custGeom>
            <a:avLst/>
            <a:gdLst/>
            <a:ahLst/>
            <a:cxnLst/>
            <a:rect l="l" t="t" r="r" b="b"/>
            <a:pathLst>
              <a:path w="387984" h="387985">
                <a:moveTo>
                  <a:pt x="195160" y="0"/>
                </a:moveTo>
                <a:lnTo>
                  <a:pt x="152743" y="4446"/>
                </a:lnTo>
                <a:lnTo>
                  <a:pt x="112493" y="17943"/>
                </a:lnTo>
                <a:lnTo>
                  <a:pt x="75970" y="39968"/>
                </a:lnTo>
                <a:lnTo>
                  <a:pt x="44734" y="69996"/>
                </a:lnTo>
                <a:lnTo>
                  <a:pt x="20347" y="107507"/>
                </a:lnTo>
                <a:lnTo>
                  <a:pt x="5125" y="149580"/>
                </a:lnTo>
                <a:lnTo>
                  <a:pt x="0" y="192605"/>
                </a:lnTo>
                <a:lnTo>
                  <a:pt x="4446" y="235021"/>
                </a:lnTo>
                <a:lnTo>
                  <a:pt x="17943" y="275270"/>
                </a:lnTo>
                <a:lnTo>
                  <a:pt x="39968" y="311792"/>
                </a:lnTo>
                <a:lnTo>
                  <a:pt x="69996" y="343026"/>
                </a:lnTo>
                <a:lnTo>
                  <a:pt x="107507" y="367412"/>
                </a:lnTo>
                <a:lnTo>
                  <a:pt x="149576" y="382638"/>
                </a:lnTo>
                <a:lnTo>
                  <a:pt x="192599" y="387765"/>
                </a:lnTo>
                <a:lnTo>
                  <a:pt x="235016" y="383318"/>
                </a:lnTo>
                <a:lnTo>
                  <a:pt x="275266" y="369820"/>
                </a:lnTo>
                <a:lnTo>
                  <a:pt x="311789" y="347794"/>
                </a:lnTo>
                <a:lnTo>
                  <a:pt x="343025" y="317763"/>
                </a:lnTo>
                <a:lnTo>
                  <a:pt x="367412" y="280252"/>
                </a:lnTo>
                <a:lnTo>
                  <a:pt x="382638" y="238183"/>
                </a:lnTo>
                <a:lnTo>
                  <a:pt x="387765" y="195160"/>
                </a:lnTo>
                <a:lnTo>
                  <a:pt x="383318" y="152743"/>
                </a:lnTo>
                <a:lnTo>
                  <a:pt x="369820" y="112493"/>
                </a:lnTo>
                <a:lnTo>
                  <a:pt x="347794" y="75970"/>
                </a:lnTo>
                <a:lnTo>
                  <a:pt x="317763" y="44734"/>
                </a:lnTo>
                <a:lnTo>
                  <a:pt x="280252" y="20347"/>
                </a:lnTo>
                <a:lnTo>
                  <a:pt x="238183" y="5125"/>
                </a:lnTo>
                <a:lnTo>
                  <a:pt x="195160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8828" y="1635115"/>
            <a:ext cx="105595" cy="105587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5651" y="5120540"/>
            <a:ext cx="1370965" cy="1226820"/>
          </a:xfrm>
          <a:custGeom>
            <a:avLst/>
            <a:gdLst/>
            <a:ahLst/>
            <a:cxnLst/>
            <a:rect l="l" t="t" r="r" b="b"/>
            <a:pathLst>
              <a:path w="1370965" h="1226820">
                <a:moveTo>
                  <a:pt x="217270" y="688992"/>
                </a:moveTo>
                <a:lnTo>
                  <a:pt x="170074" y="695143"/>
                </a:lnTo>
                <a:lnTo>
                  <a:pt x="125548" y="711330"/>
                </a:lnTo>
                <a:lnTo>
                  <a:pt x="85420" y="736925"/>
                </a:lnTo>
                <a:lnTo>
                  <a:pt x="51414" y="771300"/>
                </a:lnTo>
                <a:lnTo>
                  <a:pt x="25257" y="813827"/>
                </a:lnTo>
                <a:lnTo>
                  <a:pt x="0" y="867943"/>
                </a:lnTo>
                <a:lnTo>
                  <a:pt x="0" y="1226284"/>
                </a:lnTo>
                <a:lnTo>
                  <a:pt x="1265093" y="1226284"/>
                </a:lnTo>
                <a:lnTo>
                  <a:pt x="1350324" y="1043672"/>
                </a:lnTo>
                <a:lnTo>
                  <a:pt x="1366127" y="996311"/>
                </a:lnTo>
                <a:lnTo>
                  <a:pt x="1370639" y="948170"/>
                </a:lnTo>
                <a:lnTo>
                  <a:pt x="1364487" y="900974"/>
                </a:lnTo>
                <a:lnTo>
                  <a:pt x="1348299" y="856450"/>
                </a:lnTo>
                <a:lnTo>
                  <a:pt x="1322702" y="816324"/>
                </a:lnTo>
                <a:lnTo>
                  <a:pt x="1288323" y="782321"/>
                </a:lnTo>
                <a:lnTo>
                  <a:pt x="1203263" y="730012"/>
                </a:lnTo>
                <a:lnTo>
                  <a:pt x="1202859" y="729613"/>
                </a:lnTo>
                <a:lnTo>
                  <a:pt x="408280" y="729613"/>
                </a:lnTo>
                <a:lnTo>
                  <a:pt x="360137" y="725104"/>
                </a:lnTo>
                <a:lnTo>
                  <a:pt x="265412" y="693504"/>
                </a:lnTo>
                <a:lnTo>
                  <a:pt x="217270" y="688992"/>
                </a:lnTo>
                <a:close/>
              </a:path>
              <a:path w="1370965" h="1226820">
                <a:moveTo>
                  <a:pt x="1016291" y="0"/>
                </a:moveTo>
                <a:lnTo>
                  <a:pt x="969095" y="6153"/>
                </a:lnTo>
                <a:lnTo>
                  <a:pt x="924571" y="22341"/>
                </a:lnTo>
                <a:lnTo>
                  <a:pt x="884445" y="47937"/>
                </a:lnTo>
                <a:lnTo>
                  <a:pt x="850443" y="82312"/>
                </a:lnTo>
                <a:lnTo>
                  <a:pt x="824290" y="124840"/>
                </a:lnTo>
                <a:lnTo>
                  <a:pt x="600288" y="604773"/>
                </a:lnTo>
                <a:lnTo>
                  <a:pt x="574132" y="647300"/>
                </a:lnTo>
                <a:lnTo>
                  <a:pt x="540128" y="681676"/>
                </a:lnTo>
                <a:lnTo>
                  <a:pt x="500001" y="707271"/>
                </a:lnTo>
                <a:lnTo>
                  <a:pt x="455477" y="723459"/>
                </a:lnTo>
                <a:lnTo>
                  <a:pt x="408280" y="729613"/>
                </a:lnTo>
                <a:lnTo>
                  <a:pt x="1202859" y="729613"/>
                </a:lnTo>
                <a:lnTo>
                  <a:pt x="1168888" y="696007"/>
                </a:lnTo>
                <a:lnTo>
                  <a:pt x="1143293" y="655878"/>
                </a:lnTo>
                <a:lnTo>
                  <a:pt x="1127107" y="611353"/>
                </a:lnTo>
                <a:lnTo>
                  <a:pt x="1120955" y="564156"/>
                </a:lnTo>
                <a:lnTo>
                  <a:pt x="1125467" y="516015"/>
                </a:lnTo>
                <a:lnTo>
                  <a:pt x="1141270" y="468654"/>
                </a:lnTo>
                <a:lnTo>
                  <a:pt x="1216327" y="307821"/>
                </a:lnTo>
                <a:lnTo>
                  <a:pt x="1232129" y="260461"/>
                </a:lnTo>
                <a:lnTo>
                  <a:pt x="1236641" y="212319"/>
                </a:lnTo>
                <a:lnTo>
                  <a:pt x="1230489" y="165122"/>
                </a:lnTo>
                <a:lnTo>
                  <a:pt x="1214301" y="120597"/>
                </a:lnTo>
                <a:lnTo>
                  <a:pt x="1188704" y="80468"/>
                </a:lnTo>
                <a:lnTo>
                  <a:pt x="1154326" y="46463"/>
                </a:lnTo>
                <a:lnTo>
                  <a:pt x="1111793" y="20306"/>
                </a:lnTo>
                <a:lnTo>
                  <a:pt x="1064432" y="4508"/>
                </a:lnTo>
                <a:lnTo>
                  <a:pt x="1016291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43420" y="4674422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90" h="377189">
                <a:moveTo>
                  <a:pt x="171075" y="0"/>
                </a:moveTo>
                <a:lnTo>
                  <a:pt x="123840" y="10617"/>
                </a:lnTo>
                <a:lnTo>
                  <a:pt x="80815" y="32814"/>
                </a:lnTo>
                <a:lnTo>
                  <a:pt x="44397" y="65718"/>
                </a:lnTo>
                <a:lnTo>
                  <a:pt x="16985" y="108457"/>
                </a:lnTo>
                <a:lnTo>
                  <a:pt x="1832" y="156919"/>
                </a:lnTo>
                <a:lnTo>
                  <a:pt x="0" y="205966"/>
                </a:lnTo>
                <a:lnTo>
                  <a:pt x="10618" y="253200"/>
                </a:lnTo>
                <a:lnTo>
                  <a:pt x="32815" y="296223"/>
                </a:lnTo>
                <a:lnTo>
                  <a:pt x="65720" y="332637"/>
                </a:lnTo>
                <a:lnTo>
                  <a:pt x="108463" y="360044"/>
                </a:lnTo>
                <a:lnTo>
                  <a:pt x="156920" y="375201"/>
                </a:lnTo>
                <a:lnTo>
                  <a:pt x="205964" y="377035"/>
                </a:lnTo>
                <a:lnTo>
                  <a:pt x="253197" y="366417"/>
                </a:lnTo>
                <a:lnTo>
                  <a:pt x="296221" y="344220"/>
                </a:lnTo>
                <a:lnTo>
                  <a:pt x="332638" y="311316"/>
                </a:lnTo>
                <a:lnTo>
                  <a:pt x="360050" y="268578"/>
                </a:lnTo>
                <a:lnTo>
                  <a:pt x="375204" y="220120"/>
                </a:lnTo>
                <a:lnTo>
                  <a:pt x="377036" y="171074"/>
                </a:lnTo>
                <a:lnTo>
                  <a:pt x="366419" y="123839"/>
                </a:lnTo>
                <a:lnTo>
                  <a:pt x="344224" y="80815"/>
                </a:lnTo>
                <a:lnTo>
                  <a:pt x="311322" y="44399"/>
                </a:lnTo>
                <a:lnTo>
                  <a:pt x="268585" y="16991"/>
                </a:lnTo>
                <a:lnTo>
                  <a:pt x="220122" y="1833"/>
                </a:lnTo>
                <a:lnTo>
                  <a:pt x="171075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02525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4754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9256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237579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582595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92761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202525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4754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9256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237579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582595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92761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817" y="5499346"/>
            <a:ext cx="105595" cy="10559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017" y="5410446"/>
            <a:ext cx="105595" cy="1055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51" y="3175"/>
            <a:ext cx="11277600" cy="6343650"/>
          </a:xfrm>
          <a:custGeom>
            <a:avLst/>
            <a:gdLst/>
            <a:ahLst/>
            <a:cxnLst/>
            <a:rect l="l" t="t" r="r" b="b"/>
            <a:pathLst>
              <a:path w="11277600" h="6343650">
                <a:moveTo>
                  <a:pt x="11277587" y="0"/>
                </a:moveTo>
                <a:lnTo>
                  <a:pt x="0" y="0"/>
                </a:lnTo>
                <a:lnTo>
                  <a:pt x="0" y="6343650"/>
                </a:lnTo>
                <a:lnTo>
                  <a:pt x="11277587" y="6343650"/>
                </a:lnTo>
                <a:lnTo>
                  <a:pt x="11277587" y="0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44926" y="634084"/>
            <a:ext cx="991234" cy="843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4515" y="1460500"/>
            <a:ext cx="10161270" cy="419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8702" y="5905500"/>
            <a:ext cx="3612896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4515" y="5905500"/>
            <a:ext cx="2596769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29016" y="5905500"/>
            <a:ext cx="2596769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970" y="2312485"/>
            <a:ext cx="6202045" cy="710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0" spc="-505" dirty="0">
                <a:solidFill>
                  <a:srgbClr val="E69623"/>
                </a:solidFill>
                <a:latin typeface="Montserrat SemiBold" pitchFamily="2" charset="77"/>
              </a:rPr>
              <a:t>Sis</a:t>
            </a:r>
            <a:r>
              <a:rPr sz="4500" spc="-545" dirty="0">
                <a:solidFill>
                  <a:srgbClr val="E69623"/>
                </a:solidFill>
                <a:latin typeface="Montserrat SemiBold" pitchFamily="2" charset="77"/>
              </a:rPr>
              <a:t>t</a:t>
            </a:r>
            <a:r>
              <a:rPr sz="4500" spc="-430" dirty="0">
                <a:solidFill>
                  <a:srgbClr val="E69623"/>
                </a:solidFill>
                <a:latin typeface="Montserrat SemiBold" pitchFamily="2" charset="77"/>
              </a:rPr>
              <a:t>em</a:t>
            </a:r>
            <a:r>
              <a:rPr sz="4500" spc="-125" dirty="0">
                <a:solidFill>
                  <a:srgbClr val="E69623"/>
                </a:solidFill>
                <a:latin typeface="Montserrat SemiBold" pitchFamily="2" charset="77"/>
              </a:rPr>
              <a:t>a</a:t>
            </a:r>
            <a:r>
              <a:rPr sz="4500" spc="-810" dirty="0">
                <a:solidFill>
                  <a:srgbClr val="E69623"/>
                </a:solidFill>
                <a:latin typeface="Montserrat SemiBold" pitchFamily="2" charset="77"/>
              </a:rPr>
              <a:t> </a:t>
            </a:r>
            <a:r>
              <a:rPr sz="4500" spc="-370" dirty="0">
                <a:solidFill>
                  <a:srgbClr val="E69623"/>
                </a:solidFill>
                <a:latin typeface="Montserrat SemiBold" pitchFamily="2" charset="77"/>
              </a:rPr>
              <a:t>d</a:t>
            </a:r>
            <a:r>
              <a:rPr sz="4500" spc="-95" dirty="0">
                <a:solidFill>
                  <a:srgbClr val="E69623"/>
                </a:solidFill>
                <a:latin typeface="Montserrat SemiBold" pitchFamily="2" charset="77"/>
              </a:rPr>
              <a:t>e</a:t>
            </a:r>
            <a:r>
              <a:rPr sz="4500" spc="-810" dirty="0">
                <a:solidFill>
                  <a:srgbClr val="E69623"/>
                </a:solidFill>
                <a:latin typeface="Montserrat SemiBold" pitchFamily="2" charset="77"/>
              </a:rPr>
              <a:t> </a:t>
            </a:r>
            <a:r>
              <a:rPr sz="4500" spc="-360" dirty="0">
                <a:solidFill>
                  <a:srgbClr val="E69623"/>
                </a:solidFill>
                <a:latin typeface="Montserrat SemiBold" pitchFamily="2" charset="77"/>
              </a:rPr>
              <a:t>caliﬁc</a:t>
            </a:r>
            <a:r>
              <a:rPr sz="4500" spc="-355" dirty="0">
                <a:solidFill>
                  <a:srgbClr val="E69623"/>
                </a:solidFill>
                <a:latin typeface="Montserrat SemiBold" pitchFamily="2" charset="77"/>
              </a:rPr>
              <a:t>a</a:t>
            </a:r>
            <a:r>
              <a:rPr sz="4500" spc="-380" dirty="0">
                <a:solidFill>
                  <a:srgbClr val="E69623"/>
                </a:solidFill>
                <a:latin typeface="Montserrat SemiBold" pitchFamily="2" charset="77"/>
              </a:rPr>
              <a:t>ción</a:t>
            </a:r>
            <a:endParaRPr sz="4500" dirty="0">
              <a:latin typeface="Montserrat SemiBold" pitchFamily="2" charset="77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555" y="2787421"/>
            <a:ext cx="488315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00" b="1" spc="-35" dirty="0">
                <a:solidFill>
                  <a:srgbClr val="EAC85C"/>
                </a:solidFill>
                <a:latin typeface="Montserrat" pitchFamily="2" charset="77"/>
                <a:cs typeface="Verdana"/>
              </a:rPr>
              <a:t>y</a:t>
            </a:r>
            <a:r>
              <a:rPr sz="4200" b="1" spc="-220" dirty="0">
                <a:solidFill>
                  <a:srgbClr val="EAC85C"/>
                </a:solidFill>
                <a:latin typeface="Montserrat" pitchFamily="2" charset="77"/>
                <a:cs typeface="Verdana"/>
              </a:rPr>
              <a:t> </a:t>
            </a:r>
            <a:r>
              <a:rPr sz="4200" b="1" spc="-95" dirty="0">
                <a:solidFill>
                  <a:srgbClr val="EAC85C"/>
                </a:solidFill>
                <a:latin typeface="Montserrat" pitchFamily="2" charset="77"/>
                <a:cs typeface="Verdana"/>
              </a:rPr>
              <a:t>su</a:t>
            </a:r>
            <a:r>
              <a:rPr sz="4200" b="1" spc="-220" dirty="0">
                <a:solidFill>
                  <a:srgbClr val="EAC85C"/>
                </a:solidFill>
                <a:latin typeface="Montserrat" pitchFamily="2" charset="77"/>
                <a:cs typeface="Verdana"/>
              </a:rPr>
              <a:t> </a:t>
            </a:r>
            <a:r>
              <a:rPr sz="4200" b="1" spc="-45" dirty="0">
                <a:solidFill>
                  <a:srgbClr val="EAC85C"/>
                </a:solidFill>
                <a:latin typeface="Montserrat" pitchFamily="2" charset="77"/>
                <a:cs typeface="Verdana"/>
              </a:rPr>
              <a:t>importancia</a:t>
            </a:r>
            <a:endParaRPr sz="4200" b="1" dirty="0">
              <a:latin typeface="Montserrat" pitchFamily="2" charset="77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1" y="3175"/>
            <a:ext cx="11277600" cy="6343650"/>
          </a:xfrm>
          <a:custGeom>
            <a:avLst/>
            <a:gdLst/>
            <a:ahLst/>
            <a:cxnLst/>
            <a:rect l="l" t="t" r="r" b="b"/>
            <a:pathLst>
              <a:path w="11277600" h="6343650">
                <a:moveTo>
                  <a:pt x="11277587" y="0"/>
                </a:moveTo>
                <a:lnTo>
                  <a:pt x="0" y="0"/>
                </a:lnTo>
                <a:lnTo>
                  <a:pt x="0" y="6343650"/>
                </a:lnTo>
                <a:lnTo>
                  <a:pt x="11277587" y="6343650"/>
                </a:lnTo>
                <a:lnTo>
                  <a:pt x="11277587" y="0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94852" y="1779318"/>
            <a:ext cx="1788795" cy="4567555"/>
          </a:xfrm>
          <a:custGeom>
            <a:avLst/>
            <a:gdLst/>
            <a:ahLst/>
            <a:cxnLst/>
            <a:rect l="l" t="t" r="r" b="b"/>
            <a:pathLst>
              <a:path w="1788795" h="4567555">
                <a:moveTo>
                  <a:pt x="1788386" y="0"/>
                </a:moveTo>
                <a:lnTo>
                  <a:pt x="22383" y="3471929"/>
                </a:lnTo>
                <a:lnTo>
                  <a:pt x="6370" y="3517745"/>
                </a:lnTo>
                <a:lnTo>
                  <a:pt x="0" y="3564407"/>
                </a:lnTo>
                <a:lnTo>
                  <a:pt x="2805" y="3610632"/>
                </a:lnTo>
                <a:lnTo>
                  <a:pt x="14320" y="3655140"/>
                </a:lnTo>
                <a:lnTo>
                  <a:pt x="34079" y="3696652"/>
                </a:lnTo>
                <a:lnTo>
                  <a:pt x="61618" y="3733885"/>
                </a:lnTo>
                <a:lnTo>
                  <a:pt x="96470" y="3765559"/>
                </a:lnTo>
                <a:lnTo>
                  <a:pt x="138169" y="3790394"/>
                </a:lnTo>
                <a:lnTo>
                  <a:pt x="201110" y="3819756"/>
                </a:lnTo>
                <a:lnTo>
                  <a:pt x="242809" y="3844591"/>
                </a:lnTo>
                <a:lnTo>
                  <a:pt x="277660" y="3876266"/>
                </a:lnTo>
                <a:lnTo>
                  <a:pt x="305199" y="3913499"/>
                </a:lnTo>
                <a:lnTo>
                  <a:pt x="324959" y="3955010"/>
                </a:lnTo>
                <a:lnTo>
                  <a:pt x="336474" y="3999518"/>
                </a:lnTo>
                <a:lnTo>
                  <a:pt x="339279" y="4045743"/>
                </a:lnTo>
                <a:lnTo>
                  <a:pt x="332908" y="4092405"/>
                </a:lnTo>
                <a:lnTo>
                  <a:pt x="316896" y="4138222"/>
                </a:lnTo>
                <a:lnTo>
                  <a:pt x="116531" y="4567506"/>
                </a:lnTo>
                <a:lnTo>
                  <a:pt x="1788386" y="4567506"/>
                </a:lnTo>
                <a:lnTo>
                  <a:pt x="1788386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51" y="3175"/>
            <a:ext cx="1676400" cy="2068830"/>
          </a:xfrm>
          <a:custGeom>
            <a:avLst/>
            <a:gdLst/>
            <a:ahLst/>
            <a:cxnLst/>
            <a:rect l="l" t="t" r="r" b="b"/>
            <a:pathLst>
              <a:path w="1676400" h="2068830">
                <a:moveTo>
                  <a:pt x="1526466" y="302099"/>
                </a:moveTo>
                <a:lnTo>
                  <a:pt x="119998" y="302099"/>
                </a:lnTo>
                <a:lnTo>
                  <a:pt x="167293" y="306958"/>
                </a:lnTo>
                <a:lnTo>
                  <a:pt x="214305" y="318219"/>
                </a:lnTo>
                <a:lnTo>
                  <a:pt x="260459" y="336093"/>
                </a:lnTo>
                <a:lnTo>
                  <a:pt x="303802" y="359991"/>
                </a:lnTo>
                <a:lnTo>
                  <a:pt x="342628" y="388793"/>
                </a:lnTo>
                <a:lnTo>
                  <a:pt x="376726" y="421923"/>
                </a:lnTo>
                <a:lnTo>
                  <a:pt x="405887" y="458806"/>
                </a:lnTo>
                <a:lnTo>
                  <a:pt x="429901" y="498863"/>
                </a:lnTo>
                <a:lnTo>
                  <a:pt x="448560" y="541521"/>
                </a:lnTo>
                <a:lnTo>
                  <a:pt x="461653" y="586201"/>
                </a:lnTo>
                <a:lnTo>
                  <a:pt x="468971" y="632329"/>
                </a:lnTo>
                <a:lnTo>
                  <a:pt x="470305" y="679327"/>
                </a:lnTo>
                <a:lnTo>
                  <a:pt x="465444" y="726621"/>
                </a:lnTo>
                <a:lnTo>
                  <a:pt x="454180" y="773632"/>
                </a:lnTo>
                <a:lnTo>
                  <a:pt x="436303" y="819786"/>
                </a:lnTo>
                <a:lnTo>
                  <a:pt x="95016" y="1551014"/>
                </a:lnTo>
                <a:lnTo>
                  <a:pt x="77142" y="1597167"/>
                </a:lnTo>
                <a:lnTo>
                  <a:pt x="65880" y="1644180"/>
                </a:lnTo>
                <a:lnTo>
                  <a:pt x="61021" y="1691474"/>
                </a:lnTo>
                <a:lnTo>
                  <a:pt x="62357" y="1738474"/>
                </a:lnTo>
                <a:lnTo>
                  <a:pt x="69676" y="1784603"/>
                </a:lnTo>
                <a:lnTo>
                  <a:pt x="82770" y="1829285"/>
                </a:lnTo>
                <a:lnTo>
                  <a:pt x="101429" y="1871944"/>
                </a:lnTo>
                <a:lnTo>
                  <a:pt x="125444" y="1912003"/>
                </a:lnTo>
                <a:lnTo>
                  <a:pt x="154605" y="1948887"/>
                </a:lnTo>
                <a:lnTo>
                  <a:pt x="188704" y="1982018"/>
                </a:lnTo>
                <a:lnTo>
                  <a:pt x="227529" y="2010821"/>
                </a:lnTo>
                <a:lnTo>
                  <a:pt x="270873" y="2034718"/>
                </a:lnTo>
                <a:lnTo>
                  <a:pt x="317027" y="2052592"/>
                </a:lnTo>
                <a:lnTo>
                  <a:pt x="364039" y="2063853"/>
                </a:lnTo>
                <a:lnTo>
                  <a:pt x="411333" y="2068711"/>
                </a:lnTo>
                <a:lnTo>
                  <a:pt x="458333" y="2067374"/>
                </a:lnTo>
                <a:lnTo>
                  <a:pt x="504462" y="2060054"/>
                </a:lnTo>
                <a:lnTo>
                  <a:pt x="549144" y="2046958"/>
                </a:lnTo>
                <a:lnTo>
                  <a:pt x="591803" y="2028297"/>
                </a:lnTo>
                <a:lnTo>
                  <a:pt x="631862" y="2004281"/>
                </a:lnTo>
                <a:lnTo>
                  <a:pt x="668746" y="1975118"/>
                </a:lnTo>
                <a:lnTo>
                  <a:pt x="701877" y="1941019"/>
                </a:lnTo>
                <a:lnTo>
                  <a:pt x="730680" y="1902193"/>
                </a:lnTo>
                <a:lnTo>
                  <a:pt x="754578" y="1858849"/>
                </a:lnTo>
                <a:lnTo>
                  <a:pt x="1526466" y="302099"/>
                </a:lnTo>
                <a:close/>
              </a:path>
              <a:path w="1676400" h="2068830">
                <a:moveTo>
                  <a:pt x="1676257" y="0"/>
                </a:moveTo>
                <a:lnTo>
                  <a:pt x="0" y="0"/>
                </a:lnTo>
                <a:lnTo>
                  <a:pt x="0" y="318628"/>
                </a:lnTo>
                <a:lnTo>
                  <a:pt x="26870" y="310754"/>
                </a:lnTo>
                <a:lnTo>
                  <a:pt x="72999" y="303434"/>
                </a:lnTo>
                <a:lnTo>
                  <a:pt x="119998" y="302099"/>
                </a:lnTo>
                <a:lnTo>
                  <a:pt x="1526466" y="302099"/>
                </a:lnTo>
                <a:lnTo>
                  <a:pt x="1676257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373120" y="2352528"/>
            <a:ext cx="923290" cy="4007485"/>
            <a:chOff x="10373120" y="2352528"/>
            <a:chExt cx="923290" cy="4007485"/>
          </a:xfrm>
        </p:grpSpPr>
        <p:sp>
          <p:nvSpPr>
            <p:cNvPr id="6" name="object 6"/>
            <p:cNvSpPr/>
            <p:nvPr/>
          </p:nvSpPr>
          <p:spPr>
            <a:xfrm>
              <a:off x="10385820" y="2365228"/>
              <a:ext cx="897890" cy="2784475"/>
            </a:xfrm>
            <a:custGeom>
              <a:avLst/>
              <a:gdLst/>
              <a:ahLst/>
              <a:cxnLst/>
              <a:rect l="l" t="t" r="r" b="b"/>
              <a:pathLst>
                <a:path w="897890" h="2784475">
                  <a:moveTo>
                    <a:pt x="406565" y="2717988"/>
                  </a:moveTo>
                  <a:lnTo>
                    <a:pt x="363530" y="2696107"/>
                  </a:lnTo>
                  <a:lnTo>
                    <a:pt x="322631" y="2671712"/>
                  </a:lnTo>
                  <a:lnTo>
                    <a:pt x="283919" y="2644943"/>
                  </a:lnTo>
                  <a:lnTo>
                    <a:pt x="247445" y="2615938"/>
                  </a:lnTo>
                  <a:lnTo>
                    <a:pt x="213260" y="2584838"/>
                  </a:lnTo>
                  <a:lnTo>
                    <a:pt x="181413" y="2551782"/>
                  </a:lnTo>
                  <a:lnTo>
                    <a:pt x="151957" y="2516909"/>
                  </a:lnTo>
                  <a:lnTo>
                    <a:pt x="124941" y="2480359"/>
                  </a:lnTo>
                  <a:lnTo>
                    <a:pt x="100417" y="2442271"/>
                  </a:lnTo>
                  <a:lnTo>
                    <a:pt x="78434" y="2402785"/>
                  </a:lnTo>
                  <a:lnTo>
                    <a:pt x="59045" y="2362041"/>
                  </a:lnTo>
                  <a:lnTo>
                    <a:pt x="42299" y="2320178"/>
                  </a:lnTo>
                  <a:lnTo>
                    <a:pt x="28248" y="2277335"/>
                  </a:lnTo>
                  <a:lnTo>
                    <a:pt x="16941" y="2233652"/>
                  </a:lnTo>
                  <a:lnTo>
                    <a:pt x="8431" y="2189269"/>
                  </a:lnTo>
                  <a:lnTo>
                    <a:pt x="2766" y="2144324"/>
                  </a:lnTo>
                  <a:lnTo>
                    <a:pt x="0" y="2098958"/>
                  </a:lnTo>
                  <a:lnTo>
                    <a:pt x="181" y="2053310"/>
                  </a:lnTo>
                  <a:lnTo>
                    <a:pt x="3360" y="2007520"/>
                  </a:lnTo>
                  <a:lnTo>
                    <a:pt x="9589" y="1961726"/>
                  </a:lnTo>
                  <a:lnTo>
                    <a:pt x="18919" y="1916069"/>
                  </a:lnTo>
                  <a:lnTo>
                    <a:pt x="31399" y="1870688"/>
                  </a:lnTo>
                  <a:lnTo>
                    <a:pt x="47081" y="1825723"/>
                  </a:lnTo>
                  <a:lnTo>
                    <a:pt x="66015" y="1781312"/>
                  </a:lnTo>
                  <a:lnTo>
                    <a:pt x="897418" y="0"/>
                  </a:lnTo>
                </a:path>
                <a:path w="897890" h="2784475">
                  <a:moveTo>
                    <a:pt x="897418" y="2757093"/>
                  </a:moveTo>
                  <a:lnTo>
                    <a:pt x="858905" y="2767061"/>
                  </a:lnTo>
                  <a:lnTo>
                    <a:pt x="814522" y="2775572"/>
                  </a:lnTo>
                  <a:lnTo>
                    <a:pt x="769577" y="2781236"/>
                  </a:lnTo>
                  <a:lnTo>
                    <a:pt x="724211" y="2784003"/>
                  </a:lnTo>
                  <a:lnTo>
                    <a:pt x="678563" y="2783822"/>
                  </a:lnTo>
                  <a:lnTo>
                    <a:pt x="632773" y="2780642"/>
                  </a:lnTo>
                  <a:lnTo>
                    <a:pt x="586979" y="2774413"/>
                  </a:lnTo>
                  <a:lnTo>
                    <a:pt x="541322" y="2765084"/>
                  </a:lnTo>
                  <a:lnTo>
                    <a:pt x="495941" y="2752604"/>
                  </a:lnTo>
                  <a:lnTo>
                    <a:pt x="450976" y="2736922"/>
                  </a:lnTo>
                  <a:lnTo>
                    <a:pt x="406565" y="2717988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0084" y="4018223"/>
              <a:ext cx="703580" cy="2329180"/>
            </a:xfrm>
            <a:custGeom>
              <a:avLst/>
              <a:gdLst/>
              <a:ahLst/>
              <a:cxnLst/>
              <a:rect l="l" t="t" r="r" b="b"/>
              <a:pathLst>
                <a:path w="703579" h="2329179">
                  <a:moveTo>
                    <a:pt x="406565" y="2301770"/>
                  </a:moveTo>
                  <a:lnTo>
                    <a:pt x="363530" y="2279889"/>
                  </a:lnTo>
                  <a:lnTo>
                    <a:pt x="322631" y="2255494"/>
                  </a:lnTo>
                  <a:lnTo>
                    <a:pt x="283919" y="2228725"/>
                  </a:lnTo>
                  <a:lnTo>
                    <a:pt x="247445" y="2199720"/>
                  </a:lnTo>
                  <a:lnTo>
                    <a:pt x="213260" y="2168620"/>
                  </a:lnTo>
                  <a:lnTo>
                    <a:pt x="181413" y="2135563"/>
                  </a:lnTo>
                  <a:lnTo>
                    <a:pt x="151957" y="2100690"/>
                  </a:lnTo>
                  <a:lnTo>
                    <a:pt x="124941" y="2064140"/>
                  </a:lnTo>
                  <a:lnTo>
                    <a:pt x="100417" y="2026053"/>
                  </a:lnTo>
                  <a:lnTo>
                    <a:pt x="78434" y="1986567"/>
                  </a:lnTo>
                  <a:lnTo>
                    <a:pt x="59045" y="1945823"/>
                  </a:lnTo>
                  <a:lnTo>
                    <a:pt x="42299" y="1903960"/>
                  </a:lnTo>
                  <a:lnTo>
                    <a:pt x="28248" y="1861117"/>
                  </a:lnTo>
                  <a:lnTo>
                    <a:pt x="16941" y="1817434"/>
                  </a:lnTo>
                  <a:lnTo>
                    <a:pt x="8431" y="1773050"/>
                  </a:lnTo>
                  <a:lnTo>
                    <a:pt x="2766" y="1728106"/>
                  </a:lnTo>
                  <a:lnTo>
                    <a:pt x="0" y="1682740"/>
                  </a:lnTo>
                  <a:lnTo>
                    <a:pt x="181" y="1637092"/>
                  </a:lnTo>
                  <a:lnTo>
                    <a:pt x="3360" y="1591301"/>
                  </a:lnTo>
                  <a:lnTo>
                    <a:pt x="9589" y="1545508"/>
                  </a:lnTo>
                  <a:lnTo>
                    <a:pt x="18919" y="1499851"/>
                  </a:lnTo>
                  <a:lnTo>
                    <a:pt x="31399" y="1454470"/>
                  </a:lnTo>
                  <a:lnTo>
                    <a:pt x="47081" y="1409504"/>
                  </a:lnTo>
                  <a:lnTo>
                    <a:pt x="66015" y="1365094"/>
                  </a:lnTo>
                  <a:lnTo>
                    <a:pt x="703154" y="0"/>
                  </a:lnTo>
                </a:path>
                <a:path w="703579" h="2329179">
                  <a:moveTo>
                    <a:pt x="473620" y="2328601"/>
                  </a:moveTo>
                  <a:lnTo>
                    <a:pt x="450976" y="2320704"/>
                  </a:lnTo>
                  <a:lnTo>
                    <a:pt x="406565" y="2301770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9277632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22649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67666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12682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57702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02718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77632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22649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67666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12682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57702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02718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37439" y="1021160"/>
            <a:ext cx="2310765" cy="3192780"/>
          </a:xfrm>
          <a:custGeom>
            <a:avLst/>
            <a:gdLst/>
            <a:ahLst/>
            <a:cxnLst/>
            <a:rect l="l" t="t" r="r" b="b"/>
            <a:pathLst>
              <a:path w="2310765" h="3192779">
                <a:moveTo>
                  <a:pt x="1649515" y="2416073"/>
                </a:moveTo>
                <a:lnTo>
                  <a:pt x="828365" y="2416073"/>
                </a:lnTo>
                <a:lnTo>
                  <a:pt x="876508" y="2420581"/>
                </a:lnTo>
                <a:lnTo>
                  <a:pt x="923873" y="2436379"/>
                </a:lnTo>
                <a:lnTo>
                  <a:pt x="966401" y="2462536"/>
                </a:lnTo>
                <a:lnTo>
                  <a:pt x="1000776" y="2496542"/>
                </a:lnTo>
                <a:lnTo>
                  <a:pt x="1026370" y="2536670"/>
                </a:lnTo>
                <a:lnTo>
                  <a:pt x="1042557" y="2581196"/>
                </a:lnTo>
                <a:lnTo>
                  <a:pt x="1048708" y="2628392"/>
                </a:lnTo>
                <a:lnTo>
                  <a:pt x="1044196" y="2676534"/>
                </a:lnTo>
                <a:lnTo>
                  <a:pt x="1028394" y="2723895"/>
                </a:lnTo>
                <a:lnTo>
                  <a:pt x="953337" y="2884727"/>
                </a:lnTo>
                <a:lnTo>
                  <a:pt x="937534" y="2932088"/>
                </a:lnTo>
                <a:lnTo>
                  <a:pt x="933022" y="2980230"/>
                </a:lnTo>
                <a:lnTo>
                  <a:pt x="939174" y="3027426"/>
                </a:lnTo>
                <a:lnTo>
                  <a:pt x="955360" y="3071952"/>
                </a:lnTo>
                <a:lnTo>
                  <a:pt x="980955" y="3112080"/>
                </a:lnTo>
                <a:lnTo>
                  <a:pt x="1015330" y="3146086"/>
                </a:lnTo>
                <a:lnTo>
                  <a:pt x="1057858" y="3172243"/>
                </a:lnTo>
                <a:lnTo>
                  <a:pt x="1105223" y="3188041"/>
                </a:lnTo>
                <a:lnTo>
                  <a:pt x="1153368" y="3192549"/>
                </a:lnTo>
                <a:lnTo>
                  <a:pt x="1200566" y="3186396"/>
                </a:lnTo>
                <a:lnTo>
                  <a:pt x="1245091" y="3170207"/>
                </a:lnTo>
                <a:lnTo>
                  <a:pt x="1285218" y="3144612"/>
                </a:lnTo>
                <a:lnTo>
                  <a:pt x="1319221" y="3110237"/>
                </a:lnTo>
                <a:lnTo>
                  <a:pt x="1345373" y="3067709"/>
                </a:lnTo>
                <a:lnTo>
                  <a:pt x="1649515" y="2416073"/>
                </a:lnTo>
                <a:close/>
              </a:path>
              <a:path w="2310765" h="3192779">
                <a:moveTo>
                  <a:pt x="1157008" y="688992"/>
                </a:moveTo>
                <a:lnTo>
                  <a:pt x="1109812" y="695143"/>
                </a:lnTo>
                <a:lnTo>
                  <a:pt x="1065286" y="711330"/>
                </a:lnTo>
                <a:lnTo>
                  <a:pt x="1025158" y="736925"/>
                </a:lnTo>
                <a:lnTo>
                  <a:pt x="991152" y="771300"/>
                </a:lnTo>
                <a:lnTo>
                  <a:pt x="964995" y="813827"/>
                </a:lnTo>
                <a:lnTo>
                  <a:pt x="20306" y="2837864"/>
                </a:lnTo>
                <a:lnTo>
                  <a:pt x="4508" y="2885225"/>
                </a:lnTo>
                <a:lnTo>
                  <a:pt x="0" y="2933367"/>
                </a:lnTo>
                <a:lnTo>
                  <a:pt x="6153" y="2980563"/>
                </a:lnTo>
                <a:lnTo>
                  <a:pt x="22341" y="3025089"/>
                </a:lnTo>
                <a:lnTo>
                  <a:pt x="47937" y="3065217"/>
                </a:lnTo>
                <a:lnTo>
                  <a:pt x="82312" y="3099223"/>
                </a:lnTo>
                <a:lnTo>
                  <a:pt x="124840" y="3125380"/>
                </a:lnTo>
                <a:lnTo>
                  <a:pt x="172204" y="3141178"/>
                </a:lnTo>
                <a:lnTo>
                  <a:pt x="220347" y="3145686"/>
                </a:lnTo>
                <a:lnTo>
                  <a:pt x="267544" y="3139533"/>
                </a:lnTo>
                <a:lnTo>
                  <a:pt x="312068" y="3123344"/>
                </a:lnTo>
                <a:lnTo>
                  <a:pt x="352195" y="3097749"/>
                </a:lnTo>
                <a:lnTo>
                  <a:pt x="386199" y="3063374"/>
                </a:lnTo>
                <a:lnTo>
                  <a:pt x="412355" y="3020846"/>
                </a:lnTo>
                <a:lnTo>
                  <a:pt x="636357" y="2540913"/>
                </a:lnTo>
                <a:lnTo>
                  <a:pt x="662514" y="2498385"/>
                </a:lnTo>
                <a:lnTo>
                  <a:pt x="696518" y="2464010"/>
                </a:lnTo>
                <a:lnTo>
                  <a:pt x="736645" y="2438415"/>
                </a:lnTo>
                <a:lnTo>
                  <a:pt x="781169" y="2422226"/>
                </a:lnTo>
                <a:lnTo>
                  <a:pt x="828365" y="2416073"/>
                </a:lnTo>
                <a:lnTo>
                  <a:pt x="1649515" y="2416073"/>
                </a:lnTo>
                <a:lnTo>
                  <a:pt x="2290063" y="1043672"/>
                </a:lnTo>
                <a:lnTo>
                  <a:pt x="2305865" y="996311"/>
                </a:lnTo>
                <a:lnTo>
                  <a:pt x="2310377" y="948170"/>
                </a:lnTo>
                <a:lnTo>
                  <a:pt x="2304225" y="900974"/>
                </a:lnTo>
                <a:lnTo>
                  <a:pt x="2288037" y="856450"/>
                </a:lnTo>
                <a:lnTo>
                  <a:pt x="2262440" y="816324"/>
                </a:lnTo>
                <a:lnTo>
                  <a:pt x="2228061" y="782321"/>
                </a:lnTo>
                <a:lnTo>
                  <a:pt x="2143001" y="730012"/>
                </a:lnTo>
                <a:lnTo>
                  <a:pt x="2142597" y="729613"/>
                </a:lnTo>
                <a:lnTo>
                  <a:pt x="1348018" y="729613"/>
                </a:lnTo>
                <a:lnTo>
                  <a:pt x="1299875" y="725104"/>
                </a:lnTo>
                <a:lnTo>
                  <a:pt x="1205150" y="693504"/>
                </a:lnTo>
                <a:lnTo>
                  <a:pt x="1157008" y="688992"/>
                </a:lnTo>
                <a:close/>
              </a:path>
              <a:path w="2310765" h="3192779">
                <a:moveTo>
                  <a:pt x="1956029" y="0"/>
                </a:moveTo>
                <a:lnTo>
                  <a:pt x="1908833" y="6153"/>
                </a:lnTo>
                <a:lnTo>
                  <a:pt x="1864309" y="22341"/>
                </a:lnTo>
                <a:lnTo>
                  <a:pt x="1824183" y="47937"/>
                </a:lnTo>
                <a:lnTo>
                  <a:pt x="1790181" y="82312"/>
                </a:lnTo>
                <a:lnTo>
                  <a:pt x="1764029" y="124840"/>
                </a:lnTo>
                <a:lnTo>
                  <a:pt x="1540026" y="604773"/>
                </a:lnTo>
                <a:lnTo>
                  <a:pt x="1513870" y="647300"/>
                </a:lnTo>
                <a:lnTo>
                  <a:pt x="1479866" y="681676"/>
                </a:lnTo>
                <a:lnTo>
                  <a:pt x="1439739" y="707271"/>
                </a:lnTo>
                <a:lnTo>
                  <a:pt x="1395215" y="723459"/>
                </a:lnTo>
                <a:lnTo>
                  <a:pt x="1348018" y="729613"/>
                </a:lnTo>
                <a:lnTo>
                  <a:pt x="2142597" y="729613"/>
                </a:lnTo>
                <a:lnTo>
                  <a:pt x="2108626" y="696007"/>
                </a:lnTo>
                <a:lnTo>
                  <a:pt x="2083031" y="655878"/>
                </a:lnTo>
                <a:lnTo>
                  <a:pt x="2066845" y="611353"/>
                </a:lnTo>
                <a:lnTo>
                  <a:pt x="2060693" y="564156"/>
                </a:lnTo>
                <a:lnTo>
                  <a:pt x="2065205" y="516015"/>
                </a:lnTo>
                <a:lnTo>
                  <a:pt x="2081008" y="468654"/>
                </a:lnTo>
                <a:lnTo>
                  <a:pt x="2156065" y="307821"/>
                </a:lnTo>
                <a:lnTo>
                  <a:pt x="2171867" y="260461"/>
                </a:lnTo>
                <a:lnTo>
                  <a:pt x="2176379" y="212319"/>
                </a:lnTo>
                <a:lnTo>
                  <a:pt x="2170227" y="165122"/>
                </a:lnTo>
                <a:lnTo>
                  <a:pt x="2154039" y="120597"/>
                </a:lnTo>
                <a:lnTo>
                  <a:pt x="2128442" y="80468"/>
                </a:lnTo>
                <a:lnTo>
                  <a:pt x="2094064" y="46463"/>
                </a:lnTo>
                <a:lnTo>
                  <a:pt x="2051531" y="20306"/>
                </a:lnTo>
                <a:lnTo>
                  <a:pt x="2004171" y="4508"/>
                </a:lnTo>
                <a:lnTo>
                  <a:pt x="1956029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14946" y="575042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89" h="377190">
                <a:moveTo>
                  <a:pt x="171075" y="0"/>
                </a:moveTo>
                <a:lnTo>
                  <a:pt x="123840" y="10617"/>
                </a:lnTo>
                <a:lnTo>
                  <a:pt x="80815" y="32814"/>
                </a:lnTo>
                <a:lnTo>
                  <a:pt x="44397" y="65718"/>
                </a:lnTo>
                <a:lnTo>
                  <a:pt x="16985" y="108457"/>
                </a:lnTo>
                <a:lnTo>
                  <a:pt x="1832" y="156919"/>
                </a:lnTo>
                <a:lnTo>
                  <a:pt x="0" y="205966"/>
                </a:lnTo>
                <a:lnTo>
                  <a:pt x="10618" y="253200"/>
                </a:lnTo>
                <a:lnTo>
                  <a:pt x="32815" y="296223"/>
                </a:lnTo>
                <a:lnTo>
                  <a:pt x="65720" y="332637"/>
                </a:lnTo>
                <a:lnTo>
                  <a:pt x="108463" y="360044"/>
                </a:lnTo>
                <a:lnTo>
                  <a:pt x="156920" y="375201"/>
                </a:lnTo>
                <a:lnTo>
                  <a:pt x="205964" y="377035"/>
                </a:lnTo>
                <a:lnTo>
                  <a:pt x="253197" y="366417"/>
                </a:lnTo>
                <a:lnTo>
                  <a:pt x="296221" y="344220"/>
                </a:lnTo>
                <a:lnTo>
                  <a:pt x="332638" y="311316"/>
                </a:lnTo>
                <a:lnTo>
                  <a:pt x="360050" y="268578"/>
                </a:lnTo>
                <a:lnTo>
                  <a:pt x="375208" y="220120"/>
                </a:lnTo>
                <a:lnTo>
                  <a:pt x="377042" y="171074"/>
                </a:lnTo>
                <a:lnTo>
                  <a:pt x="366424" y="123839"/>
                </a:lnTo>
                <a:lnTo>
                  <a:pt x="344227" y="80815"/>
                </a:lnTo>
                <a:lnTo>
                  <a:pt x="311323" y="44399"/>
                </a:lnTo>
                <a:lnTo>
                  <a:pt x="268585" y="16991"/>
                </a:lnTo>
                <a:lnTo>
                  <a:pt x="220122" y="1833"/>
                </a:lnTo>
                <a:lnTo>
                  <a:pt x="171075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2341" y="1399967"/>
            <a:ext cx="105597" cy="10558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5543" y="1311067"/>
            <a:ext cx="105595" cy="105587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9168674" y="5674266"/>
            <a:ext cx="387985" cy="387985"/>
          </a:xfrm>
          <a:custGeom>
            <a:avLst/>
            <a:gdLst/>
            <a:ahLst/>
            <a:cxnLst/>
            <a:rect l="l" t="t" r="r" b="b"/>
            <a:pathLst>
              <a:path w="387984" h="387985">
                <a:moveTo>
                  <a:pt x="195160" y="0"/>
                </a:moveTo>
                <a:lnTo>
                  <a:pt x="152743" y="4448"/>
                </a:lnTo>
                <a:lnTo>
                  <a:pt x="112493" y="17946"/>
                </a:lnTo>
                <a:lnTo>
                  <a:pt x="75970" y="39971"/>
                </a:lnTo>
                <a:lnTo>
                  <a:pt x="44734" y="69998"/>
                </a:lnTo>
                <a:lnTo>
                  <a:pt x="20347" y="107505"/>
                </a:lnTo>
                <a:lnTo>
                  <a:pt x="5125" y="149578"/>
                </a:lnTo>
                <a:lnTo>
                  <a:pt x="0" y="192602"/>
                </a:lnTo>
                <a:lnTo>
                  <a:pt x="4446" y="235019"/>
                </a:lnTo>
                <a:lnTo>
                  <a:pt x="17943" y="275268"/>
                </a:lnTo>
                <a:lnTo>
                  <a:pt x="39968" y="311789"/>
                </a:lnTo>
                <a:lnTo>
                  <a:pt x="69996" y="343023"/>
                </a:lnTo>
                <a:lnTo>
                  <a:pt x="107507" y="367410"/>
                </a:lnTo>
                <a:lnTo>
                  <a:pt x="149576" y="382636"/>
                </a:lnTo>
                <a:lnTo>
                  <a:pt x="192599" y="387763"/>
                </a:lnTo>
                <a:lnTo>
                  <a:pt x="235016" y="383316"/>
                </a:lnTo>
                <a:lnTo>
                  <a:pt x="275266" y="369818"/>
                </a:lnTo>
                <a:lnTo>
                  <a:pt x="311789" y="347792"/>
                </a:lnTo>
                <a:lnTo>
                  <a:pt x="343025" y="317761"/>
                </a:lnTo>
                <a:lnTo>
                  <a:pt x="367412" y="280250"/>
                </a:lnTo>
                <a:lnTo>
                  <a:pt x="382638" y="238181"/>
                </a:lnTo>
                <a:lnTo>
                  <a:pt x="387765" y="195158"/>
                </a:lnTo>
                <a:lnTo>
                  <a:pt x="383318" y="152741"/>
                </a:lnTo>
                <a:lnTo>
                  <a:pt x="369820" y="112491"/>
                </a:lnTo>
                <a:lnTo>
                  <a:pt x="347794" y="75968"/>
                </a:lnTo>
                <a:lnTo>
                  <a:pt x="317763" y="44732"/>
                </a:lnTo>
                <a:lnTo>
                  <a:pt x="280252" y="20345"/>
                </a:lnTo>
                <a:lnTo>
                  <a:pt x="238183" y="5124"/>
                </a:lnTo>
                <a:lnTo>
                  <a:pt x="195160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2080164"/>
            <a:ext cx="196850" cy="387985"/>
          </a:xfrm>
          <a:custGeom>
            <a:avLst/>
            <a:gdLst/>
            <a:ahLst/>
            <a:cxnLst/>
            <a:rect l="l" t="t" r="r" b="b"/>
            <a:pathLst>
              <a:path w="196850" h="387985">
                <a:moveTo>
                  <a:pt x="3934" y="0"/>
                </a:moveTo>
                <a:lnTo>
                  <a:pt x="0" y="412"/>
                </a:lnTo>
                <a:lnTo>
                  <a:pt x="0" y="387601"/>
                </a:lnTo>
                <a:lnTo>
                  <a:pt x="1379" y="387765"/>
                </a:lnTo>
                <a:lnTo>
                  <a:pt x="43796" y="383318"/>
                </a:lnTo>
                <a:lnTo>
                  <a:pt x="84044" y="369820"/>
                </a:lnTo>
                <a:lnTo>
                  <a:pt x="120566" y="347794"/>
                </a:lnTo>
                <a:lnTo>
                  <a:pt x="151800" y="317763"/>
                </a:lnTo>
                <a:lnTo>
                  <a:pt x="176187" y="280252"/>
                </a:lnTo>
                <a:lnTo>
                  <a:pt x="191412" y="238183"/>
                </a:lnTo>
                <a:lnTo>
                  <a:pt x="196539" y="195160"/>
                </a:lnTo>
                <a:lnTo>
                  <a:pt x="192092" y="152743"/>
                </a:lnTo>
                <a:lnTo>
                  <a:pt x="178594" y="112493"/>
                </a:lnTo>
                <a:lnTo>
                  <a:pt x="156568" y="75970"/>
                </a:lnTo>
                <a:lnTo>
                  <a:pt x="126538" y="44734"/>
                </a:lnTo>
                <a:lnTo>
                  <a:pt x="89027" y="20347"/>
                </a:lnTo>
                <a:lnTo>
                  <a:pt x="46957" y="5125"/>
                </a:lnTo>
                <a:lnTo>
                  <a:pt x="3934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0" y="1447800"/>
            <a:ext cx="5784215" cy="4902200"/>
            <a:chOff x="0" y="1447800"/>
            <a:chExt cx="5784215" cy="490220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343400"/>
              <a:ext cx="3411943" cy="200659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9443" y="1447800"/>
              <a:ext cx="3314694" cy="490220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679304" y="3171219"/>
            <a:ext cx="3793490" cy="177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188595" indent="-635" algn="ctr">
              <a:lnSpc>
                <a:spcPct val="100499"/>
              </a:lnSpc>
              <a:spcBef>
                <a:spcPts val="100"/>
              </a:spcBef>
            </a:pPr>
            <a:r>
              <a:rPr sz="1900" spc="8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En </a:t>
            </a:r>
            <a:r>
              <a:rPr sz="190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este </a:t>
            </a:r>
            <a:r>
              <a:rPr sz="1900" spc="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proceso </a:t>
            </a:r>
            <a:r>
              <a:rPr sz="1900" spc="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deberas </a:t>
            </a:r>
            <a:r>
              <a:rPr sz="1900" spc="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tener</a:t>
            </a:r>
            <a:r>
              <a:rPr sz="1900" spc="-16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6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muy</a:t>
            </a:r>
            <a:r>
              <a:rPr sz="1900" spc="-16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claro</a:t>
            </a:r>
            <a:r>
              <a:rPr sz="1900" spc="-16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9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como</a:t>
            </a:r>
            <a:r>
              <a:rPr sz="1900" spc="-16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es</a:t>
            </a:r>
            <a:r>
              <a:rPr sz="1900" spc="-16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el </a:t>
            </a:r>
            <a:r>
              <a:rPr sz="1900" spc="-6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b="1" spc="-55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sistema</a:t>
            </a:r>
            <a:r>
              <a:rPr sz="1900" b="1" spc="105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 </a:t>
            </a:r>
            <a:r>
              <a:rPr sz="1900" b="1" spc="-20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de</a:t>
            </a:r>
            <a:r>
              <a:rPr sz="1900" b="1" spc="110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 </a:t>
            </a:r>
            <a:r>
              <a:rPr sz="1900" b="1" spc="-10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caliﬁcación </a:t>
            </a:r>
            <a:r>
              <a:rPr sz="1900" b="1" spc="-5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 </a:t>
            </a:r>
            <a:r>
              <a:rPr sz="1900" spc="6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en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-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las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uni</a:t>
            </a:r>
            <a:r>
              <a:rPr sz="190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v</a:t>
            </a:r>
            <a:r>
              <a:rPr sz="19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</a:t>
            </a:r>
            <a:r>
              <a:rPr sz="1900" spc="-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9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sid</a:t>
            </a:r>
            <a:r>
              <a:rPr sz="1900" spc="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</a:t>
            </a:r>
            <a:r>
              <a:rPr sz="1900" spc="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des</a:t>
            </a:r>
            <a:endParaRPr sz="1900" dirty="0">
              <a:latin typeface="Montserrat Medium" pitchFamily="2" charset="77"/>
              <a:cs typeface="Verdana"/>
            </a:endParaRPr>
          </a:p>
          <a:p>
            <a:pPr marL="69850" algn="ctr">
              <a:lnSpc>
                <a:spcPct val="100000"/>
              </a:lnSpc>
              <a:spcBef>
                <a:spcPts val="10"/>
              </a:spcBef>
            </a:pPr>
            <a:r>
              <a:rPr sz="1900" spc="-6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y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8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</a:t>
            </a:r>
            <a:r>
              <a:rPr sz="1900" spc="8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o</a:t>
            </a:r>
            <a:r>
              <a:rPr sz="1900" spc="14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m</a:t>
            </a:r>
            <a:r>
              <a:rPr sz="1900" spc="6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o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se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7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imple</a:t>
            </a:r>
            <a:r>
              <a:rPr sz="1900" spc="1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m</a:t>
            </a:r>
            <a:r>
              <a:rPr sz="1900" spc="6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en</a:t>
            </a:r>
            <a:r>
              <a:rPr sz="19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t</a:t>
            </a:r>
            <a:r>
              <a:rPr sz="1900" spc="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</a:t>
            </a:r>
            <a:endParaRPr sz="1900" dirty="0">
              <a:latin typeface="Montserrat Medium" pitchFamily="2" charset="77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900" spc="6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en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la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b="1" spc="-45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Uni</a:t>
            </a:r>
            <a:r>
              <a:rPr sz="1900" b="1" spc="-75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v</a:t>
            </a:r>
            <a:r>
              <a:rPr sz="1900" b="1" spc="-80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e</a:t>
            </a:r>
            <a:r>
              <a:rPr sz="1900" b="1" spc="-65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r</a:t>
            </a:r>
            <a:r>
              <a:rPr sz="1900" b="1" spc="-50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sid</a:t>
            </a:r>
            <a:r>
              <a:rPr sz="1900" b="1" spc="-45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a</a:t>
            </a:r>
            <a:r>
              <a:rPr sz="1900" b="1" spc="5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d</a:t>
            </a:r>
            <a:r>
              <a:rPr sz="1900" b="1" spc="-95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 </a:t>
            </a:r>
            <a:r>
              <a:rPr sz="1900" b="1" spc="-20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de</a:t>
            </a:r>
            <a:r>
              <a:rPr sz="1900" b="1" spc="-95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 </a:t>
            </a:r>
            <a:r>
              <a:rPr sz="1900" b="1" spc="-65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la</a:t>
            </a:r>
            <a:r>
              <a:rPr sz="1900" b="1" spc="-95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 </a:t>
            </a:r>
            <a:r>
              <a:rPr sz="1900" b="1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C</a:t>
            </a:r>
            <a:r>
              <a:rPr sz="1900" b="1" spc="-70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osta.</a:t>
            </a:r>
            <a:endParaRPr sz="1900" b="1" dirty="0">
              <a:latin typeface="Montserrat ExtraBold" pitchFamily="2" charset="77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920543" y="330200"/>
            <a:ext cx="3430904" cy="2534285"/>
            <a:chOff x="4920543" y="330200"/>
            <a:chExt cx="3430904" cy="2534285"/>
          </a:xfrm>
        </p:grpSpPr>
        <p:sp>
          <p:nvSpPr>
            <p:cNvPr id="31" name="object 31"/>
            <p:cNvSpPr/>
            <p:nvPr/>
          </p:nvSpPr>
          <p:spPr>
            <a:xfrm>
              <a:off x="4920543" y="330200"/>
              <a:ext cx="1671320" cy="1221740"/>
            </a:xfrm>
            <a:custGeom>
              <a:avLst/>
              <a:gdLst/>
              <a:ahLst/>
              <a:cxnLst/>
              <a:rect l="l" t="t" r="r" b="b"/>
              <a:pathLst>
                <a:path w="1671320" h="1221740">
                  <a:moveTo>
                    <a:pt x="1671193" y="0"/>
                  </a:moveTo>
                  <a:lnTo>
                    <a:pt x="1618691" y="0"/>
                  </a:lnTo>
                  <a:lnTo>
                    <a:pt x="1596742" y="5990"/>
                  </a:lnTo>
                  <a:lnTo>
                    <a:pt x="1589341" y="7429"/>
                  </a:lnTo>
                  <a:lnTo>
                    <a:pt x="1539201" y="15175"/>
                  </a:lnTo>
                  <a:lnTo>
                    <a:pt x="1489176" y="23334"/>
                  </a:lnTo>
                  <a:lnTo>
                    <a:pt x="1439267" y="31914"/>
                  </a:lnTo>
                  <a:lnTo>
                    <a:pt x="1389476" y="40926"/>
                  </a:lnTo>
                  <a:lnTo>
                    <a:pt x="1339805" y="50380"/>
                  </a:lnTo>
                  <a:lnTo>
                    <a:pt x="1290257" y="60286"/>
                  </a:lnTo>
                  <a:lnTo>
                    <a:pt x="1240834" y="70653"/>
                  </a:lnTo>
                  <a:lnTo>
                    <a:pt x="1191538" y="81491"/>
                  </a:lnTo>
                  <a:lnTo>
                    <a:pt x="1142371" y="92812"/>
                  </a:lnTo>
                  <a:lnTo>
                    <a:pt x="1093335" y="104623"/>
                  </a:lnTo>
                  <a:lnTo>
                    <a:pt x="1044432" y="116936"/>
                  </a:lnTo>
                  <a:lnTo>
                    <a:pt x="995665" y="129760"/>
                  </a:lnTo>
                  <a:lnTo>
                    <a:pt x="947036" y="143105"/>
                  </a:lnTo>
                  <a:lnTo>
                    <a:pt x="898546" y="156981"/>
                  </a:lnTo>
                  <a:lnTo>
                    <a:pt x="850198" y="171398"/>
                  </a:lnTo>
                  <a:lnTo>
                    <a:pt x="801995" y="186366"/>
                  </a:lnTo>
                  <a:lnTo>
                    <a:pt x="753937" y="201895"/>
                  </a:lnTo>
                  <a:lnTo>
                    <a:pt x="706028" y="217995"/>
                  </a:lnTo>
                  <a:lnTo>
                    <a:pt x="658269" y="234675"/>
                  </a:lnTo>
                  <a:lnTo>
                    <a:pt x="610663" y="251947"/>
                  </a:lnTo>
                  <a:lnTo>
                    <a:pt x="563212" y="269818"/>
                  </a:lnTo>
                  <a:lnTo>
                    <a:pt x="515917" y="288300"/>
                  </a:lnTo>
                  <a:lnTo>
                    <a:pt x="468782" y="307403"/>
                  </a:lnTo>
                  <a:lnTo>
                    <a:pt x="419876" y="329438"/>
                  </a:lnTo>
                  <a:lnTo>
                    <a:pt x="373776" y="354000"/>
                  </a:lnTo>
                  <a:lnTo>
                    <a:pt x="330428" y="381066"/>
                  </a:lnTo>
                  <a:lnTo>
                    <a:pt x="289778" y="410613"/>
                  </a:lnTo>
                  <a:lnTo>
                    <a:pt x="251774" y="442618"/>
                  </a:lnTo>
                  <a:lnTo>
                    <a:pt x="216360" y="477061"/>
                  </a:lnTo>
                  <a:lnTo>
                    <a:pt x="183484" y="513917"/>
                  </a:lnTo>
                  <a:lnTo>
                    <a:pt x="153091" y="553164"/>
                  </a:lnTo>
                  <a:lnTo>
                    <a:pt x="125128" y="594780"/>
                  </a:lnTo>
                  <a:lnTo>
                    <a:pt x="99542" y="638742"/>
                  </a:lnTo>
                  <a:lnTo>
                    <a:pt x="76278" y="685028"/>
                  </a:lnTo>
                  <a:lnTo>
                    <a:pt x="55283" y="733615"/>
                  </a:lnTo>
                  <a:lnTo>
                    <a:pt x="38102" y="783231"/>
                  </a:lnTo>
                  <a:lnTo>
                    <a:pt x="24455" y="833712"/>
                  </a:lnTo>
                  <a:lnTo>
                    <a:pt x="12400" y="884586"/>
                  </a:lnTo>
                  <a:lnTo>
                    <a:pt x="0" y="935380"/>
                  </a:lnTo>
                  <a:lnTo>
                    <a:pt x="0" y="1136446"/>
                  </a:lnTo>
                  <a:lnTo>
                    <a:pt x="7102" y="1156882"/>
                  </a:lnTo>
                  <a:lnTo>
                    <a:pt x="10620" y="1178871"/>
                  </a:lnTo>
                  <a:lnTo>
                    <a:pt x="15648" y="1200840"/>
                  </a:lnTo>
                  <a:lnTo>
                    <a:pt x="27279" y="1221219"/>
                  </a:lnTo>
                  <a:lnTo>
                    <a:pt x="30772" y="1215364"/>
                  </a:lnTo>
                  <a:lnTo>
                    <a:pt x="33248" y="1213053"/>
                  </a:lnTo>
                  <a:lnTo>
                    <a:pt x="34099" y="1201856"/>
                  </a:lnTo>
                  <a:lnTo>
                    <a:pt x="35382" y="1175727"/>
                  </a:lnTo>
                  <a:lnTo>
                    <a:pt x="38925" y="1126098"/>
                  </a:lnTo>
                  <a:lnTo>
                    <a:pt x="44811" y="1077406"/>
                  </a:lnTo>
                  <a:lnTo>
                    <a:pt x="53030" y="1029644"/>
                  </a:lnTo>
                  <a:lnTo>
                    <a:pt x="63574" y="982802"/>
                  </a:lnTo>
                  <a:lnTo>
                    <a:pt x="76432" y="936871"/>
                  </a:lnTo>
                  <a:lnTo>
                    <a:pt x="91596" y="891842"/>
                  </a:lnTo>
                  <a:lnTo>
                    <a:pt x="109055" y="847707"/>
                  </a:lnTo>
                  <a:lnTo>
                    <a:pt x="128800" y="804457"/>
                  </a:lnTo>
                  <a:lnTo>
                    <a:pt x="150821" y="762083"/>
                  </a:lnTo>
                  <a:lnTo>
                    <a:pt x="175109" y="720576"/>
                  </a:lnTo>
                  <a:lnTo>
                    <a:pt x="201655" y="679927"/>
                  </a:lnTo>
                  <a:lnTo>
                    <a:pt x="230448" y="640126"/>
                  </a:lnTo>
                  <a:lnTo>
                    <a:pt x="261480" y="601167"/>
                  </a:lnTo>
                  <a:lnTo>
                    <a:pt x="294876" y="565286"/>
                  </a:lnTo>
                  <a:lnTo>
                    <a:pt x="330904" y="533864"/>
                  </a:lnTo>
                  <a:lnTo>
                    <a:pt x="369190" y="506268"/>
                  </a:lnTo>
                  <a:lnTo>
                    <a:pt x="409363" y="481871"/>
                  </a:lnTo>
                  <a:lnTo>
                    <a:pt x="451050" y="460041"/>
                  </a:lnTo>
                  <a:lnTo>
                    <a:pt x="493878" y="440148"/>
                  </a:lnTo>
                  <a:lnTo>
                    <a:pt x="537476" y="421564"/>
                  </a:lnTo>
                  <a:lnTo>
                    <a:pt x="581469" y="403656"/>
                  </a:lnTo>
                  <a:lnTo>
                    <a:pt x="628194" y="385043"/>
                  </a:lnTo>
                  <a:lnTo>
                    <a:pt x="675059" y="366814"/>
                  </a:lnTo>
                  <a:lnTo>
                    <a:pt x="722052" y="348932"/>
                  </a:lnTo>
                  <a:lnTo>
                    <a:pt x="769158" y="331357"/>
                  </a:lnTo>
                  <a:lnTo>
                    <a:pt x="863650" y="296975"/>
                  </a:lnTo>
                  <a:lnTo>
                    <a:pt x="958423" y="263358"/>
                  </a:lnTo>
                  <a:lnTo>
                    <a:pt x="1243286" y="163983"/>
                  </a:lnTo>
                  <a:lnTo>
                    <a:pt x="1338042" y="130316"/>
                  </a:lnTo>
                  <a:lnTo>
                    <a:pt x="1432509" y="95859"/>
                  </a:lnTo>
                  <a:lnTo>
                    <a:pt x="1480993" y="78626"/>
                  </a:lnTo>
                  <a:lnTo>
                    <a:pt x="1529663" y="61776"/>
                  </a:lnTo>
                  <a:lnTo>
                    <a:pt x="1577960" y="43958"/>
                  </a:lnTo>
                  <a:lnTo>
                    <a:pt x="1625324" y="23817"/>
                  </a:lnTo>
                  <a:lnTo>
                    <a:pt x="1671193" y="0"/>
                  </a:lnTo>
                  <a:close/>
                </a:path>
              </a:pathLst>
            </a:custGeom>
            <a:solidFill>
              <a:srgbClr val="EAC8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65233" y="476227"/>
              <a:ext cx="3154045" cy="2388235"/>
            </a:xfrm>
            <a:custGeom>
              <a:avLst/>
              <a:gdLst/>
              <a:ahLst/>
              <a:cxnLst/>
              <a:rect l="l" t="t" r="r" b="b"/>
              <a:pathLst>
                <a:path w="3154045" h="2388235">
                  <a:moveTo>
                    <a:pt x="2154351" y="0"/>
                  </a:moveTo>
                  <a:lnTo>
                    <a:pt x="2103524" y="4"/>
                  </a:lnTo>
                  <a:lnTo>
                    <a:pt x="2052620" y="1471"/>
                  </a:lnTo>
                  <a:lnTo>
                    <a:pt x="2001657" y="4265"/>
                  </a:lnTo>
                  <a:lnTo>
                    <a:pt x="1950653" y="8249"/>
                  </a:lnTo>
                  <a:lnTo>
                    <a:pt x="1899626" y="13286"/>
                  </a:lnTo>
                  <a:lnTo>
                    <a:pt x="1849620" y="18838"/>
                  </a:lnTo>
                  <a:lnTo>
                    <a:pt x="1799658" y="24676"/>
                  </a:lnTo>
                  <a:lnTo>
                    <a:pt x="1749742" y="30808"/>
                  </a:lnTo>
                  <a:lnTo>
                    <a:pt x="1699874" y="37239"/>
                  </a:lnTo>
                  <a:lnTo>
                    <a:pt x="1650056" y="43976"/>
                  </a:lnTo>
                  <a:lnTo>
                    <a:pt x="1600289" y="51025"/>
                  </a:lnTo>
                  <a:lnTo>
                    <a:pt x="1550575" y="58393"/>
                  </a:lnTo>
                  <a:lnTo>
                    <a:pt x="1500917" y="66085"/>
                  </a:lnTo>
                  <a:lnTo>
                    <a:pt x="1451315" y="74109"/>
                  </a:lnTo>
                  <a:lnTo>
                    <a:pt x="1401773" y="82470"/>
                  </a:lnTo>
                  <a:lnTo>
                    <a:pt x="1352292" y="91175"/>
                  </a:lnTo>
                  <a:lnTo>
                    <a:pt x="1302874" y="100231"/>
                  </a:lnTo>
                  <a:lnTo>
                    <a:pt x="1253521" y="109642"/>
                  </a:lnTo>
                  <a:lnTo>
                    <a:pt x="1204234" y="119417"/>
                  </a:lnTo>
                  <a:lnTo>
                    <a:pt x="1155016" y="129560"/>
                  </a:lnTo>
                  <a:lnTo>
                    <a:pt x="1105869" y="140079"/>
                  </a:lnTo>
                  <a:lnTo>
                    <a:pt x="1056793" y="150980"/>
                  </a:lnTo>
                  <a:lnTo>
                    <a:pt x="1007792" y="162269"/>
                  </a:lnTo>
                  <a:lnTo>
                    <a:pt x="958868" y="173952"/>
                  </a:lnTo>
                  <a:lnTo>
                    <a:pt x="910021" y="186036"/>
                  </a:lnTo>
                  <a:lnTo>
                    <a:pt x="861254" y="198527"/>
                  </a:lnTo>
                  <a:lnTo>
                    <a:pt x="812569" y="211432"/>
                  </a:lnTo>
                  <a:lnTo>
                    <a:pt x="765792" y="224251"/>
                  </a:lnTo>
                  <a:lnTo>
                    <a:pt x="719238" y="237606"/>
                  </a:lnTo>
                  <a:lnTo>
                    <a:pt x="673004" y="251736"/>
                  </a:lnTo>
                  <a:lnTo>
                    <a:pt x="627187" y="266881"/>
                  </a:lnTo>
                  <a:lnTo>
                    <a:pt x="581884" y="283282"/>
                  </a:lnTo>
                  <a:lnTo>
                    <a:pt x="537191" y="301177"/>
                  </a:lnTo>
                  <a:lnTo>
                    <a:pt x="493207" y="320807"/>
                  </a:lnTo>
                  <a:lnTo>
                    <a:pt x="450027" y="342413"/>
                  </a:lnTo>
                  <a:lnTo>
                    <a:pt x="407749" y="366233"/>
                  </a:lnTo>
                  <a:lnTo>
                    <a:pt x="366470" y="392507"/>
                  </a:lnTo>
                  <a:lnTo>
                    <a:pt x="326286" y="421477"/>
                  </a:lnTo>
                  <a:lnTo>
                    <a:pt x="288139" y="452300"/>
                  </a:lnTo>
                  <a:lnTo>
                    <a:pt x="252530" y="484411"/>
                  </a:lnTo>
                  <a:lnTo>
                    <a:pt x="219587" y="517941"/>
                  </a:lnTo>
                  <a:lnTo>
                    <a:pt x="189437" y="553021"/>
                  </a:lnTo>
                  <a:lnTo>
                    <a:pt x="162207" y="589784"/>
                  </a:lnTo>
                  <a:lnTo>
                    <a:pt x="138023" y="628360"/>
                  </a:lnTo>
                  <a:lnTo>
                    <a:pt x="117013" y="668882"/>
                  </a:lnTo>
                  <a:lnTo>
                    <a:pt x="99303" y="711482"/>
                  </a:lnTo>
                  <a:lnTo>
                    <a:pt x="85020" y="756290"/>
                  </a:lnTo>
                  <a:lnTo>
                    <a:pt x="74292" y="803440"/>
                  </a:lnTo>
                  <a:lnTo>
                    <a:pt x="67244" y="853061"/>
                  </a:lnTo>
                  <a:lnTo>
                    <a:pt x="62932" y="903916"/>
                  </a:lnTo>
                  <a:lnTo>
                    <a:pt x="60198" y="954705"/>
                  </a:lnTo>
                  <a:lnTo>
                    <a:pt x="58859" y="1005434"/>
                  </a:lnTo>
                  <a:lnTo>
                    <a:pt x="58731" y="1056113"/>
                  </a:lnTo>
                  <a:lnTo>
                    <a:pt x="59629" y="1106752"/>
                  </a:lnTo>
                  <a:lnTo>
                    <a:pt x="61370" y="1157358"/>
                  </a:lnTo>
                  <a:lnTo>
                    <a:pt x="63771" y="1207941"/>
                  </a:lnTo>
                  <a:lnTo>
                    <a:pt x="66648" y="1258509"/>
                  </a:lnTo>
                  <a:lnTo>
                    <a:pt x="70215" y="1307908"/>
                  </a:lnTo>
                  <a:lnTo>
                    <a:pt x="75068" y="1357068"/>
                  </a:lnTo>
                  <a:lnTo>
                    <a:pt x="81400" y="1405925"/>
                  </a:lnTo>
                  <a:lnTo>
                    <a:pt x="89407" y="1454419"/>
                  </a:lnTo>
                  <a:lnTo>
                    <a:pt x="99285" y="1502488"/>
                  </a:lnTo>
                  <a:lnTo>
                    <a:pt x="111229" y="1550071"/>
                  </a:lnTo>
                  <a:lnTo>
                    <a:pt x="125435" y="1597107"/>
                  </a:lnTo>
                  <a:lnTo>
                    <a:pt x="142098" y="1643534"/>
                  </a:lnTo>
                  <a:lnTo>
                    <a:pt x="161413" y="1689290"/>
                  </a:lnTo>
                  <a:lnTo>
                    <a:pt x="183576" y="1734314"/>
                  </a:lnTo>
                  <a:lnTo>
                    <a:pt x="188035" y="1744310"/>
                  </a:lnTo>
                  <a:lnTo>
                    <a:pt x="190604" y="1754453"/>
                  </a:lnTo>
                  <a:lnTo>
                    <a:pt x="190990" y="1764982"/>
                  </a:lnTo>
                  <a:lnTo>
                    <a:pt x="188898" y="1776135"/>
                  </a:lnTo>
                  <a:lnTo>
                    <a:pt x="148385" y="1916384"/>
                  </a:lnTo>
                  <a:lnTo>
                    <a:pt x="134197" y="1962910"/>
                  </a:lnTo>
                  <a:lnTo>
                    <a:pt x="118928" y="2009095"/>
                  </a:lnTo>
                  <a:lnTo>
                    <a:pt x="102135" y="2054799"/>
                  </a:lnTo>
                  <a:lnTo>
                    <a:pt x="83373" y="2099884"/>
                  </a:lnTo>
                  <a:lnTo>
                    <a:pt x="60157" y="2151737"/>
                  </a:lnTo>
                  <a:lnTo>
                    <a:pt x="37966" y="2204024"/>
                  </a:lnTo>
                  <a:lnTo>
                    <a:pt x="18778" y="2257396"/>
                  </a:lnTo>
                  <a:lnTo>
                    <a:pt x="4570" y="2312507"/>
                  </a:lnTo>
                  <a:lnTo>
                    <a:pt x="940" y="2331619"/>
                  </a:lnTo>
                  <a:lnTo>
                    <a:pt x="0" y="2350763"/>
                  </a:lnTo>
                  <a:lnTo>
                    <a:pt x="5700" y="2368339"/>
                  </a:lnTo>
                  <a:lnTo>
                    <a:pt x="21994" y="2382751"/>
                  </a:lnTo>
                  <a:lnTo>
                    <a:pt x="41159" y="2388166"/>
                  </a:lnTo>
                  <a:lnTo>
                    <a:pt x="58094" y="2384581"/>
                  </a:lnTo>
                  <a:lnTo>
                    <a:pt x="73544" y="2375284"/>
                  </a:lnTo>
                  <a:lnTo>
                    <a:pt x="129796" y="2330599"/>
                  </a:lnTo>
                  <a:lnTo>
                    <a:pt x="171979" y="2298630"/>
                  </a:lnTo>
                  <a:lnTo>
                    <a:pt x="214778" y="2267622"/>
                  </a:lnTo>
                  <a:lnTo>
                    <a:pt x="258175" y="2237545"/>
                  </a:lnTo>
                  <a:lnTo>
                    <a:pt x="302148" y="2208366"/>
                  </a:lnTo>
                  <a:lnTo>
                    <a:pt x="346678" y="2180054"/>
                  </a:lnTo>
                  <a:lnTo>
                    <a:pt x="391746" y="2152577"/>
                  </a:lnTo>
                  <a:lnTo>
                    <a:pt x="437330" y="2125904"/>
                  </a:lnTo>
                  <a:lnTo>
                    <a:pt x="483411" y="2100003"/>
                  </a:lnTo>
                  <a:lnTo>
                    <a:pt x="529969" y="2074843"/>
                  </a:lnTo>
                  <a:lnTo>
                    <a:pt x="576984" y="2050392"/>
                  </a:lnTo>
                  <a:lnTo>
                    <a:pt x="619933" y="2038272"/>
                  </a:lnTo>
                  <a:lnTo>
                    <a:pt x="635531" y="2039660"/>
                  </a:lnTo>
                  <a:lnTo>
                    <a:pt x="686330" y="2048255"/>
                  </a:lnTo>
                  <a:lnTo>
                    <a:pt x="737257" y="2055060"/>
                  </a:lnTo>
                  <a:lnTo>
                    <a:pt x="788300" y="2060237"/>
                  </a:lnTo>
                  <a:lnTo>
                    <a:pt x="839447" y="2063946"/>
                  </a:lnTo>
                  <a:lnTo>
                    <a:pt x="890687" y="2066349"/>
                  </a:lnTo>
                  <a:lnTo>
                    <a:pt x="942007" y="2067607"/>
                  </a:lnTo>
                  <a:lnTo>
                    <a:pt x="993395" y="2067881"/>
                  </a:lnTo>
                  <a:lnTo>
                    <a:pt x="1044840" y="2067333"/>
                  </a:lnTo>
                  <a:lnTo>
                    <a:pt x="1097645" y="2066614"/>
                  </a:lnTo>
                  <a:lnTo>
                    <a:pt x="1150436" y="2065542"/>
                  </a:lnTo>
                  <a:lnTo>
                    <a:pt x="1203214" y="2064146"/>
                  </a:lnTo>
                  <a:lnTo>
                    <a:pt x="1255980" y="2062455"/>
                  </a:lnTo>
                  <a:lnTo>
                    <a:pt x="1361486" y="2058304"/>
                  </a:lnTo>
                  <a:lnTo>
                    <a:pt x="1466963" y="2053318"/>
                  </a:lnTo>
                  <a:lnTo>
                    <a:pt x="1572425" y="2047730"/>
                  </a:lnTo>
                  <a:lnTo>
                    <a:pt x="1727530" y="2038731"/>
                  </a:lnTo>
                  <a:lnTo>
                    <a:pt x="1777140" y="2035354"/>
                  </a:lnTo>
                  <a:lnTo>
                    <a:pt x="1826713" y="2031649"/>
                  </a:lnTo>
                  <a:lnTo>
                    <a:pt x="1876253" y="2027632"/>
                  </a:lnTo>
                  <a:lnTo>
                    <a:pt x="1925759" y="2023315"/>
                  </a:lnTo>
                  <a:lnTo>
                    <a:pt x="1975234" y="2018713"/>
                  </a:lnTo>
                  <a:lnTo>
                    <a:pt x="2024679" y="2013839"/>
                  </a:lnTo>
                  <a:lnTo>
                    <a:pt x="2074095" y="2008707"/>
                  </a:lnTo>
                  <a:lnTo>
                    <a:pt x="2172848" y="1997723"/>
                  </a:lnTo>
                  <a:lnTo>
                    <a:pt x="2271504" y="1985872"/>
                  </a:lnTo>
                  <a:lnTo>
                    <a:pt x="2370076" y="1973263"/>
                  </a:lnTo>
                  <a:lnTo>
                    <a:pt x="2468573" y="1960006"/>
                  </a:lnTo>
                  <a:lnTo>
                    <a:pt x="2517262" y="1952817"/>
                  </a:lnTo>
                  <a:lnTo>
                    <a:pt x="2565737" y="1944495"/>
                  </a:lnTo>
                  <a:lnTo>
                    <a:pt x="2613906" y="1934792"/>
                  </a:lnTo>
                  <a:lnTo>
                    <a:pt x="2661672" y="1923458"/>
                  </a:lnTo>
                  <a:lnTo>
                    <a:pt x="2708941" y="1910244"/>
                  </a:lnTo>
                  <a:lnTo>
                    <a:pt x="2755618" y="1894901"/>
                  </a:lnTo>
                  <a:lnTo>
                    <a:pt x="2801608" y="1877180"/>
                  </a:lnTo>
                  <a:lnTo>
                    <a:pt x="2846817" y="1856831"/>
                  </a:lnTo>
                  <a:lnTo>
                    <a:pt x="2896067" y="1830378"/>
                  </a:lnTo>
                  <a:lnTo>
                    <a:pt x="2941001" y="1801054"/>
                  </a:lnTo>
                  <a:lnTo>
                    <a:pt x="2981622" y="1769030"/>
                  </a:lnTo>
                  <a:lnTo>
                    <a:pt x="3017934" y="1734473"/>
                  </a:lnTo>
                  <a:lnTo>
                    <a:pt x="3049938" y="1697555"/>
                  </a:lnTo>
                  <a:lnTo>
                    <a:pt x="3077638" y="1658443"/>
                  </a:lnTo>
                  <a:lnTo>
                    <a:pt x="3101036" y="1617308"/>
                  </a:lnTo>
                  <a:lnTo>
                    <a:pt x="3120137" y="1574319"/>
                  </a:lnTo>
                  <a:lnTo>
                    <a:pt x="3134941" y="1529645"/>
                  </a:lnTo>
                  <a:lnTo>
                    <a:pt x="3145453" y="1483456"/>
                  </a:lnTo>
                  <a:lnTo>
                    <a:pt x="3151675" y="1435920"/>
                  </a:lnTo>
                  <a:lnTo>
                    <a:pt x="3153610" y="1387209"/>
                  </a:lnTo>
                  <a:lnTo>
                    <a:pt x="3151262" y="1337490"/>
                  </a:lnTo>
                  <a:lnTo>
                    <a:pt x="3146551" y="1288205"/>
                  </a:lnTo>
                  <a:lnTo>
                    <a:pt x="3141251" y="1238994"/>
                  </a:lnTo>
                  <a:lnTo>
                    <a:pt x="3135370" y="1189860"/>
                  </a:lnTo>
                  <a:lnTo>
                    <a:pt x="3128918" y="1140804"/>
                  </a:lnTo>
                  <a:lnTo>
                    <a:pt x="3121904" y="1091828"/>
                  </a:lnTo>
                  <a:lnTo>
                    <a:pt x="3114338" y="1042934"/>
                  </a:lnTo>
                  <a:lnTo>
                    <a:pt x="3106230" y="994122"/>
                  </a:lnTo>
                  <a:lnTo>
                    <a:pt x="3097590" y="945396"/>
                  </a:lnTo>
                  <a:lnTo>
                    <a:pt x="3088426" y="896757"/>
                  </a:lnTo>
                  <a:lnTo>
                    <a:pt x="3078748" y="848207"/>
                  </a:lnTo>
                  <a:lnTo>
                    <a:pt x="3068567" y="799747"/>
                  </a:lnTo>
                  <a:lnTo>
                    <a:pt x="3057891" y="751379"/>
                  </a:lnTo>
                  <a:lnTo>
                    <a:pt x="3046730" y="703105"/>
                  </a:lnTo>
                  <a:lnTo>
                    <a:pt x="3035094" y="654927"/>
                  </a:lnTo>
                  <a:lnTo>
                    <a:pt x="3022992" y="606846"/>
                  </a:lnTo>
                  <a:lnTo>
                    <a:pt x="3010442" y="559012"/>
                  </a:lnTo>
                  <a:lnTo>
                    <a:pt x="2996766" y="511556"/>
                  </a:lnTo>
                  <a:lnTo>
                    <a:pt x="2981018" y="464868"/>
                  </a:lnTo>
                  <a:lnTo>
                    <a:pt x="2962256" y="419341"/>
                  </a:lnTo>
                  <a:lnTo>
                    <a:pt x="2939537" y="375368"/>
                  </a:lnTo>
                  <a:lnTo>
                    <a:pt x="2911917" y="333339"/>
                  </a:lnTo>
                  <a:lnTo>
                    <a:pt x="2880255" y="293326"/>
                  </a:lnTo>
                  <a:lnTo>
                    <a:pt x="2846671" y="256020"/>
                  </a:lnTo>
                  <a:lnTo>
                    <a:pt x="2811145" y="221401"/>
                  </a:lnTo>
                  <a:lnTo>
                    <a:pt x="2773657" y="189449"/>
                  </a:lnTo>
                  <a:lnTo>
                    <a:pt x="2734186" y="160144"/>
                  </a:lnTo>
                  <a:lnTo>
                    <a:pt x="2692714" y="133466"/>
                  </a:lnTo>
                  <a:lnTo>
                    <a:pt x="2649218" y="109397"/>
                  </a:lnTo>
                  <a:lnTo>
                    <a:pt x="2603679" y="87915"/>
                  </a:lnTo>
                  <a:lnTo>
                    <a:pt x="2556076" y="69001"/>
                  </a:lnTo>
                  <a:lnTo>
                    <a:pt x="2506501" y="52390"/>
                  </a:lnTo>
                  <a:lnTo>
                    <a:pt x="2456708" y="38334"/>
                  </a:lnTo>
                  <a:lnTo>
                    <a:pt x="2406714" y="26696"/>
                  </a:lnTo>
                  <a:lnTo>
                    <a:pt x="2356536" y="17339"/>
                  </a:lnTo>
                  <a:lnTo>
                    <a:pt x="2306194" y="10128"/>
                  </a:lnTo>
                  <a:lnTo>
                    <a:pt x="2255703" y="4925"/>
                  </a:lnTo>
                  <a:lnTo>
                    <a:pt x="2205083" y="1594"/>
                  </a:lnTo>
                  <a:lnTo>
                    <a:pt x="2154351" y="0"/>
                  </a:lnTo>
                  <a:close/>
                </a:path>
              </a:pathLst>
            </a:custGeom>
            <a:solidFill>
              <a:srgbClr val="E69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86157" y="1864360"/>
              <a:ext cx="665480" cy="661035"/>
            </a:xfrm>
            <a:custGeom>
              <a:avLst/>
              <a:gdLst/>
              <a:ahLst/>
              <a:cxnLst/>
              <a:rect l="l" t="t" r="r" b="b"/>
              <a:pathLst>
                <a:path w="665479" h="661035">
                  <a:moveTo>
                    <a:pt x="626440" y="0"/>
                  </a:moveTo>
                  <a:lnTo>
                    <a:pt x="621499" y="13081"/>
                  </a:lnTo>
                  <a:lnTo>
                    <a:pt x="618617" y="17932"/>
                  </a:lnTo>
                  <a:lnTo>
                    <a:pt x="614176" y="53344"/>
                  </a:lnTo>
                  <a:lnTo>
                    <a:pt x="604435" y="132117"/>
                  </a:lnTo>
                  <a:lnTo>
                    <a:pt x="593936" y="178553"/>
                  </a:lnTo>
                  <a:lnTo>
                    <a:pt x="579444" y="222962"/>
                  </a:lnTo>
                  <a:lnTo>
                    <a:pt x="560878" y="265318"/>
                  </a:lnTo>
                  <a:lnTo>
                    <a:pt x="538157" y="305597"/>
                  </a:lnTo>
                  <a:lnTo>
                    <a:pt x="511200" y="343773"/>
                  </a:lnTo>
                  <a:lnTo>
                    <a:pt x="479928" y="379821"/>
                  </a:lnTo>
                  <a:lnTo>
                    <a:pt x="444258" y="413715"/>
                  </a:lnTo>
                  <a:lnTo>
                    <a:pt x="404103" y="446122"/>
                  </a:lnTo>
                  <a:lnTo>
                    <a:pt x="362362" y="475566"/>
                  </a:lnTo>
                  <a:lnTo>
                    <a:pt x="319241" y="502436"/>
                  </a:lnTo>
                  <a:lnTo>
                    <a:pt x="274948" y="527121"/>
                  </a:lnTo>
                  <a:lnTo>
                    <a:pt x="229689" y="550010"/>
                  </a:lnTo>
                  <a:lnTo>
                    <a:pt x="183669" y="571492"/>
                  </a:lnTo>
                  <a:lnTo>
                    <a:pt x="137096" y="591957"/>
                  </a:lnTo>
                  <a:lnTo>
                    <a:pt x="90176" y="611794"/>
                  </a:lnTo>
                  <a:lnTo>
                    <a:pt x="43116" y="631393"/>
                  </a:lnTo>
                  <a:lnTo>
                    <a:pt x="32354" y="635320"/>
                  </a:lnTo>
                  <a:lnTo>
                    <a:pt x="21129" y="640026"/>
                  </a:lnTo>
                  <a:lnTo>
                    <a:pt x="10119" y="647784"/>
                  </a:lnTo>
                  <a:lnTo>
                    <a:pt x="0" y="660869"/>
                  </a:lnTo>
                  <a:lnTo>
                    <a:pt x="49644" y="660861"/>
                  </a:lnTo>
                  <a:lnTo>
                    <a:pt x="98276" y="658480"/>
                  </a:lnTo>
                  <a:lnTo>
                    <a:pt x="145908" y="653610"/>
                  </a:lnTo>
                  <a:lnTo>
                    <a:pt x="192552" y="646137"/>
                  </a:lnTo>
                  <a:lnTo>
                    <a:pt x="238221" y="635944"/>
                  </a:lnTo>
                  <a:lnTo>
                    <a:pt x="282928" y="622916"/>
                  </a:lnTo>
                  <a:lnTo>
                    <a:pt x="326684" y="606938"/>
                  </a:lnTo>
                  <a:lnTo>
                    <a:pt x="369502" y="587893"/>
                  </a:lnTo>
                  <a:lnTo>
                    <a:pt x="411394" y="565667"/>
                  </a:lnTo>
                  <a:lnTo>
                    <a:pt x="452374" y="540143"/>
                  </a:lnTo>
                  <a:lnTo>
                    <a:pt x="491997" y="511251"/>
                  </a:lnTo>
                  <a:lnTo>
                    <a:pt x="528278" y="479798"/>
                  </a:lnTo>
                  <a:lnTo>
                    <a:pt x="560960" y="445604"/>
                  </a:lnTo>
                  <a:lnTo>
                    <a:pt x="589786" y="408489"/>
                  </a:lnTo>
                  <a:lnTo>
                    <a:pt x="614497" y="368271"/>
                  </a:lnTo>
                  <a:lnTo>
                    <a:pt x="634836" y="324773"/>
                  </a:lnTo>
                  <a:lnTo>
                    <a:pt x="650544" y="277812"/>
                  </a:lnTo>
                  <a:lnTo>
                    <a:pt x="660521" y="231649"/>
                  </a:lnTo>
                  <a:lnTo>
                    <a:pt x="665061" y="185732"/>
                  </a:lnTo>
                  <a:lnTo>
                    <a:pt x="664043" y="139834"/>
                  </a:lnTo>
                  <a:lnTo>
                    <a:pt x="657347" y="93731"/>
                  </a:lnTo>
                  <a:lnTo>
                    <a:pt x="644853" y="47194"/>
                  </a:lnTo>
                  <a:lnTo>
                    <a:pt x="626440" y="0"/>
                  </a:lnTo>
                  <a:close/>
                </a:path>
              </a:pathLst>
            </a:custGeom>
            <a:solidFill>
              <a:srgbClr val="EAC8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320" dirty="0"/>
              <a:t>YA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74661" y="1313366"/>
            <a:ext cx="2341880" cy="1019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78840">
              <a:lnSpc>
                <a:spcPct val="101099"/>
              </a:lnSpc>
              <a:spcBef>
                <a:spcPts val="95"/>
              </a:spcBef>
            </a:pPr>
            <a:r>
              <a:rPr sz="1700" b="1" spc="-55" dirty="0">
                <a:solidFill>
                  <a:srgbClr val="FFFFFF"/>
                </a:solidFill>
                <a:latin typeface="Verdana"/>
                <a:cs typeface="Verdana"/>
              </a:rPr>
              <a:t>eres </a:t>
            </a:r>
            <a:r>
              <a:rPr sz="17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30" dirty="0">
                <a:solidFill>
                  <a:srgbClr val="FFFFFF"/>
                </a:solidFill>
                <a:latin typeface="Verdana"/>
                <a:cs typeface="Verdana"/>
              </a:rPr>
              <a:t>estudian</a:t>
            </a:r>
            <a:r>
              <a:rPr sz="1700" b="1" spc="-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b="1" spc="-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Verdana"/>
                <a:cs typeface="Verdana"/>
              </a:rPr>
              <a:t>uni</a:t>
            </a:r>
            <a:r>
              <a:rPr sz="1700" b="1" spc="-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b="1" spc="-40" dirty="0">
                <a:solidFill>
                  <a:srgbClr val="FFFFFF"/>
                </a:solidFill>
                <a:latin typeface="Verdana"/>
                <a:cs typeface="Verdana"/>
              </a:rPr>
              <a:t>osta</a:t>
            </a:r>
            <a:endParaRPr sz="1700">
              <a:latin typeface="Verdana"/>
              <a:cs typeface="Verdana"/>
            </a:endParaRPr>
          </a:p>
          <a:p>
            <a:pPr marL="560070">
              <a:lnSpc>
                <a:spcPts val="3704"/>
              </a:lnSpc>
            </a:pPr>
            <a:r>
              <a:rPr sz="3400" b="1" spc="-120" dirty="0">
                <a:solidFill>
                  <a:srgbClr val="FFFFFF"/>
                </a:solidFill>
                <a:latin typeface="Verdana"/>
                <a:cs typeface="Verdana"/>
              </a:rPr>
              <a:t>ahora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93700" y="5747854"/>
            <a:ext cx="1778635" cy="294640"/>
          </a:xfrm>
          <a:custGeom>
            <a:avLst/>
            <a:gdLst/>
            <a:ahLst/>
            <a:cxnLst/>
            <a:rect l="l" t="t" r="r" b="b"/>
            <a:pathLst>
              <a:path w="1778635" h="294639">
                <a:moveTo>
                  <a:pt x="53060" y="267843"/>
                </a:moveTo>
                <a:lnTo>
                  <a:pt x="50977" y="257517"/>
                </a:lnTo>
                <a:lnTo>
                  <a:pt x="45288" y="249085"/>
                </a:lnTo>
                <a:lnTo>
                  <a:pt x="36855" y="243395"/>
                </a:lnTo>
                <a:lnTo>
                  <a:pt x="26530" y="241300"/>
                </a:lnTo>
                <a:lnTo>
                  <a:pt x="16205" y="243395"/>
                </a:lnTo>
                <a:lnTo>
                  <a:pt x="7772" y="249085"/>
                </a:lnTo>
                <a:lnTo>
                  <a:pt x="2082" y="257517"/>
                </a:lnTo>
                <a:lnTo>
                  <a:pt x="0" y="267843"/>
                </a:lnTo>
                <a:lnTo>
                  <a:pt x="2082" y="278180"/>
                </a:lnTo>
                <a:lnTo>
                  <a:pt x="7772" y="286613"/>
                </a:lnTo>
                <a:lnTo>
                  <a:pt x="16205" y="292290"/>
                </a:lnTo>
                <a:lnTo>
                  <a:pt x="26530" y="294373"/>
                </a:lnTo>
                <a:lnTo>
                  <a:pt x="36855" y="292290"/>
                </a:lnTo>
                <a:lnTo>
                  <a:pt x="45288" y="286613"/>
                </a:lnTo>
                <a:lnTo>
                  <a:pt x="50977" y="278180"/>
                </a:lnTo>
                <a:lnTo>
                  <a:pt x="53060" y="267843"/>
                </a:lnTo>
                <a:close/>
              </a:path>
              <a:path w="1778635" h="294639">
                <a:moveTo>
                  <a:pt x="53060" y="26543"/>
                </a:moveTo>
                <a:lnTo>
                  <a:pt x="50977" y="16217"/>
                </a:lnTo>
                <a:lnTo>
                  <a:pt x="45288" y="7785"/>
                </a:lnTo>
                <a:lnTo>
                  <a:pt x="36855" y="2095"/>
                </a:lnTo>
                <a:lnTo>
                  <a:pt x="26530" y="0"/>
                </a:lnTo>
                <a:lnTo>
                  <a:pt x="16205" y="2095"/>
                </a:lnTo>
                <a:lnTo>
                  <a:pt x="7772" y="7785"/>
                </a:lnTo>
                <a:lnTo>
                  <a:pt x="2082" y="16217"/>
                </a:lnTo>
                <a:lnTo>
                  <a:pt x="0" y="26543"/>
                </a:lnTo>
                <a:lnTo>
                  <a:pt x="2082" y="36880"/>
                </a:lnTo>
                <a:lnTo>
                  <a:pt x="7772" y="45313"/>
                </a:lnTo>
                <a:lnTo>
                  <a:pt x="16205" y="50990"/>
                </a:lnTo>
                <a:lnTo>
                  <a:pt x="26530" y="53073"/>
                </a:lnTo>
                <a:lnTo>
                  <a:pt x="36855" y="50990"/>
                </a:lnTo>
                <a:lnTo>
                  <a:pt x="45288" y="45313"/>
                </a:lnTo>
                <a:lnTo>
                  <a:pt x="50977" y="36880"/>
                </a:lnTo>
                <a:lnTo>
                  <a:pt x="53060" y="26543"/>
                </a:lnTo>
                <a:close/>
              </a:path>
              <a:path w="1778635" h="294639">
                <a:moveTo>
                  <a:pt x="398081" y="267843"/>
                </a:moveTo>
                <a:lnTo>
                  <a:pt x="395986" y="257517"/>
                </a:lnTo>
                <a:lnTo>
                  <a:pt x="390309" y="249085"/>
                </a:lnTo>
                <a:lnTo>
                  <a:pt x="381876" y="243395"/>
                </a:lnTo>
                <a:lnTo>
                  <a:pt x="371551" y="241300"/>
                </a:lnTo>
                <a:lnTo>
                  <a:pt x="361213" y="243395"/>
                </a:lnTo>
                <a:lnTo>
                  <a:pt x="352780" y="249085"/>
                </a:lnTo>
                <a:lnTo>
                  <a:pt x="347103" y="257517"/>
                </a:lnTo>
                <a:lnTo>
                  <a:pt x="345020" y="267843"/>
                </a:lnTo>
                <a:lnTo>
                  <a:pt x="347103" y="278180"/>
                </a:lnTo>
                <a:lnTo>
                  <a:pt x="352780" y="286613"/>
                </a:lnTo>
                <a:lnTo>
                  <a:pt x="361213" y="292290"/>
                </a:lnTo>
                <a:lnTo>
                  <a:pt x="371551" y="294373"/>
                </a:lnTo>
                <a:lnTo>
                  <a:pt x="381876" y="292290"/>
                </a:lnTo>
                <a:lnTo>
                  <a:pt x="390309" y="286613"/>
                </a:lnTo>
                <a:lnTo>
                  <a:pt x="395986" y="278180"/>
                </a:lnTo>
                <a:lnTo>
                  <a:pt x="398081" y="267843"/>
                </a:lnTo>
                <a:close/>
              </a:path>
              <a:path w="1778635" h="294639">
                <a:moveTo>
                  <a:pt x="398081" y="26543"/>
                </a:moveTo>
                <a:lnTo>
                  <a:pt x="395986" y="16217"/>
                </a:lnTo>
                <a:lnTo>
                  <a:pt x="390309" y="7785"/>
                </a:lnTo>
                <a:lnTo>
                  <a:pt x="381876" y="2095"/>
                </a:lnTo>
                <a:lnTo>
                  <a:pt x="371551" y="0"/>
                </a:lnTo>
                <a:lnTo>
                  <a:pt x="361213" y="2095"/>
                </a:lnTo>
                <a:lnTo>
                  <a:pt x="352780" y="7785"/>
                </a:lnTo>
                <a:lnTo>
                  <a:pt x="347103" y="16217"/>
                </a:lnTo>
                <a:lnTo>
                  <a:pt x="345020" y="26543"/>
                </a:lnTo>
                <a:lnTo>
                  <a:pt x="347103" y="36880"/>
                </a:lnTo>
                <a:lnTo>
                  <a:pt x="352780" y="45313"/>
                </a:lnTo>
                <a:lnTo>
                  <a:pt x="361213" y="50990"/>
                </a:lnTo>
                <a:lnTo>
                  <a:pt x="371551" y="53073"/>
                </a:lnTo>
                <a:lnTo>
                  <a:pt x="381876" y="50990"/>
                </a:lnTo>
                <a:lnTo>
                  <a:pt x="390309" y="45313"/>
                </a:lnTo>
                <a:lnTo>
                  <a:pt x="395986" y="36880"/>
                </a:lnTo>
                <a:lnTo>
                  <a:pt x="398081" y="26543"/>
                </a:lnTo>
                <a:close/>
              </a:path>
              <a:path w="1778635" h="294639">
                <a:moveTo>
                  <a:pt x="743102" y="267843"/>
                </a:moveTo>
                <a:lnTo>
                  <a:pt x="741006" y="257517"/>
                </a:lnTo>
                <a:lnTo>
                  <a:pt x="735330" y="249085"/>
                </a:lnTo>
                <a:lnTo>
                  <a:pt x="726897" y="243395"/>
                </a:lnTo>
                <a:lnTo>
                  <a:pt x="716572" y="241300"/>
                </a:lnTo>
                <a:lnTo>
                  <a:pt x="706234" y="243395"/>
                </a:lnTo>
                <a:lnTo>
                  <a:pt x="697801" y="249085"/>
                </a:lnTo>
                <a:lnTo>
                  <a:pt x="692124" y="257517"/>
                </a:lnTo>
                <a:lnTo>
                  <a:pt x="690041" y="267843"/>
                </a:lnTo>
                <a:lnTo>
                  <a:pt x="692124" y="278180"/>
                </a:lnTo>
                <a:lnTo>
                  <a:pt x="697801" y="286613"/>
                </a:lnTo>
                <a:lnTo>
                  <a:pt x="706234" y="292290"/>
                </a:lnTo>
                <a:lnTo>
                  <a:pt x="716572" y="294373"/>
                </a:lnTo>
                <a:lnTo>
                  <a:pt x="726897" y="292290"/>
                </a:lnTo>
                <a:lnTo>
                  <a:pt x="735330" y="286613"/>
                </a:lnTo>
                <a:lnTo>
                  <a:pt x="741006" y="278180"/>
                </a:lnTo>
                <a:lnTo>
                  <a:pt x="743102" y="267843"/>
                </a:lnTo>
                <a:close/>
              </a:path>
              <a:path w="1778635" h="294639">
                <a:moveTo>
                  <a:pt x="743102" y="26543"/>
                </a:moveTo>
                <a:lnTo>
                  <a:pt x="741006" y="16217"/>
                </a:lnTo>
                <a:lnTo>
                  <a:pt x="735330" y="7785"/>
                </a:lnTo>
                <a:lnTo>
                  <a:pt x="726897" y="2095"/>
                </a:lnTo>
                <a:lnTo>
                  <a:pt x="716572" y="0"/>
                </a:lnTo>
                <a:lnTo>
                  <a:pt x="706234" y="2095"/>
                </a:lnTo>
                <a:lnTo>
                  <a:pt x="697801" y="7785"/>
                </a:lnTo>
                <a:lnTo>
                  <a:pt x="692124" y="16217"/>
                </a:lnTo>
                <a:lnTo>
                  <a:pt x="690041" y="26543"/>
                </a:lnTo>
                <a:lnTo>
                  <a:pt x="692124" y="36880"/>
                </a:lnTo>
                <a:lnTo>
                  <a:pt x="697801" y="45313"/>
                </a:lnTo>
                <a:lnTo>
                  <a:pt x="706234" y="50990"/>
                </a:lnTo>
                <a:lnTo>
                  <a:pt x="716572" y="53073"/>
                </a:lnTo>
                <a:lnTo>
                  <a:pt x="726897" y="50990"/>
                </a:lnTo>
                <a:lnTo>
                  <a:pt x="735330" y="45313"/>
                </a:lnTo>
                <a:lnTo>
                  <a:pt x="741006" y="36880"/>
                </a:lnTo>
                <a:lnTo>
                  <a:pt x="743102" y="26543"/>
                </a:lnTo>
                <a:close/>
              </a:path>
              <a:path w="1778635" h="294639">
                <a:moveTo>
                  <a:pt x="1088110" y="267843"/>
                </a:moveTo>
                <a:lnTo>
                  <a:pt x="1086027" y="257517"/>
                </a:lnTo>
                <a:lnTo>
                  <a:pt x="1080338" y="249085"/>
                </a:lnTo>
                <a:lnTo>
                  <a:pt x="1071905" y="243395"/>
                </a:lnTo>
                <a:lnTo>
                  <a:pt x="1061580" y="241300"/>
                </a:lnTo>
                <a:lnTo>
                  <a:pt x="1051255" y="243395"/>
                </a:lnTo>
                <a:lnTo>
                  <a:pt x="1042822" y="249085"/>
                </a:lnTo>
                <a:lnTo>
                  <a:pt x="1037132" y="257517"/>
                </a:lnTo>
                <a:lnTo>
                  <a:pt x="1035050" y="267843"/>
                </a:lnTo>
                <a:lnTo>
                  <a:pt x="1037132" y="278180"/>
                </a:lnTo>
                <a:lnTo>
                  <a:pt x="1042822" y="286613"/>
                </a:lnTo>
                <a:lnTo>
                  <a:pt x="1051255" y="292290"/>
                </a:lnTo>
                <a:lnTo>
                  <a:pt x="1061580" y="294373"/>
                </a:lnTo>
                <a:lnTo>
                  <a:pt x="1071905" y="292290"/>
                </a:lnTo>
                <a:lnTo>
                  <a:pt x="1080338" y="286613"/>
                </a:lnTo>
                <a:lnTo>
                  <a:pt x="1086027" y="278180"/>
                </a:lnTo>
                <a:lnTo>
                  <a:pt x="1088110" y="267843"/>
                </a:lnTo>
                <a:close/>
              </a:path>
              <a:path w="1778635" h="294639">
                <a:moveTo>
                  <a:pt x="1088110" y="26543"/>
                </a:moveTo>
                <a:lnTo>
                  <a:pt x="1086027" y="16217"/>
                </a:lnTo>
                <a:lnTo>
                  <a:pt x="1080338" y="7785"/>
                </a:lnTo>
                <a:lnTo>
                  <a:pt x="1071905" y="2095"/>
                </a:lnTo>
                <a:lnTo>
                  <a:pt x="1061580" y="0"/>
                </a:lnTo>
                <a:lnTo>
                  <a:pt x="1051255" y="2095"/>
                </a:lnTo>
                <a:lnTo>
                  <a:pt x="1042822" y="7785"/>
                </a:lnTo>
                <a:lnTo>
                  <a:pt x="1037132" y="16217"/>
                </a:lnTo>
                <a:lnTo>
                  <a:pt x="1035050" y="26543"/>
                </a:lnTo>
                <a:lnTo>
                  <a:pt x="1037132" y="36880"/>
                </a:lnTo>
                <a:lnTo>
                  <a:pt x="1042822" y="45313"/>
                </a:lnTo>
                <a:lnTo>
                  <a:pt x="1051255" y="50990"/>
                </a:lnTo>
                <a:lnTo>
                  <a:pt x="1061580" y="53073"/>
                </a:lnTo>
                <a:lnTo>
                  <a:pt x="1071905" y="50990"/>
                </a:lnTo>
                <a:lnTo>
                  <a:pt x="1080338" y="45313"/>
                </a:lnTo>
                <a:lnTo>
                  <a:pt x="1086027" y="36880"/>
                </a:lnTo>
                <a:lnTo>
                  <a:pt x="1088110" y="26543"/>
                </a:lnTo>
                <a:close/>
              </a:path>
              <a:path w="1778635" h="294639">
                <a:moveTo>
                  <a:pt x="1433131" y="267843"/>
                </a:moveTo>
                <a:lnTo>
                  <a:pt x="1431048" y="257517"/>
                </a:lnTo>
                <a:lnTo>
                  <a:pt x="1425359" y="249085"/>
                </a:lnTo>
                <a:lnTo>
                  <a:pt x="1416926" y="243395"/>
                </a:lnTo>
                <a:lnTo>
                  <a:pt x="1406601" y="241300"/>
                </a:lnTo>
                <a:lnTo>
                  <a:pt x="1396276" y="243395"/>
                </a:lnTo>
                <a:lnTo>
                  <a:pt x="1387843" y="249085"/>
                </a:lnTo>
                <a:lnTo>
                  <a:pt x="1382153" y="257517"/>
                </a:lnTo>
                <a:lnTo>
                  <a:pt x="1380070" y="267843"/>
                </a:lnTo>
                <a:lnTo>
                  <a:pt x="1382153" y="278180"/>
                </a:lnTo>
                <a:lnTo>
                  <a:pt x="1387843" y="286613"/>
                </a:lnTo>
                <a:lnTo>
                  <a:pt x="1396276" y="292290"/>
                </a:lnTo>
                <a:lnTo>
                  <a:pt x="1406601" y="294373"/>
                </a:lnTo>
                <a:lnTo>
                  <a:pt x="1416926" y="292290"/>
                </a:lnTo>
                <a:lnTo>
                  <a:pt x="1425359" y="286613"/>
                </a:lnTo>
                <a:lnTo>
                  <a:pt x="1431048" y="278180"/>
                </a:lnTo>
                <a:lnTo>
                  <a:pt x="1433131" y="267843"/>
                </a:lnTo>
                <a:close/>
              </a:path>
              <a:path w="1778635" h="294639">
                <a:moveTo>
                  <a:pt x="1433131" y="26543"/>
                </a:moveTo>
                <a:lnTo>
                  <a:pt x="1431048" y="16217"/>
                </a:lnTo>
                <a:lnTo>
                  <a:pt x="1425359" y="7785"/>
                </a:lnTo>
                <a:lnTo>
                  <a:pt x="1416926" y="2095"/>
                </a:lnTo>
                <a:lnTo>
                  <a:pt x="1406601" y="0"/>
                </a:lnTo>
                <a:lnTo>
                  <a:pt x="1396276" y="2095"/>
                </a:lnTo>
                <a:lnTo>
                  <a:pt x="1387843" y="7785"/>
                </a:lnTo>
                <a:lnTo>
                  <a:pt x="1382153" y="16217"/>
                </a:lnTo>
                <a:lnTo>
                  <a:pt x="1380070" y="26543"/>
                </a:lnTo>
                <a:lnTo>
                  <a:pt x="1382153" y="36880"/>
                </a:lnTo>
                <a:lnTo>
                  <a:pt x="1387843" y="45313"/>
                </a:lnTo>
                <a:lnTo>
                  <a:pt x="1396276" y="50990"/>
                </a:lnTo>
                <a:lnTo>
                  <a:pt x="1406601" y="53073"/>
                </a:lnTo>
                <a:lnTo>
                  <a:pt x="1416926" y="50990"/>
                </a:lnTo>
                <a:lnTo>
                  <a:pt x="1425359" y="45313"/>
                </a:lnTo>
                <a:lnTo>
                  <a:pt x="1431048" y="36880"/>
                </a:lnTo>
                <a:lnTo>
                  <a:pt x="1433131" y="26543"/>
                </a:lnTo>
                <a:close/>
              </a:path>
              <a:path w="1778635" h="294639">
                <a:moveTo>
                  <a:pt x="1778152" y="267843"/>
                </a:moveTo>
                <a:lnTo>
                  <a:pt x="1776056" y="257517"/>
                </a:lnTo>
                <a:lnTo>
                  <a:pt x="1770380" y="249085"/>
                </a:lnTo>
                <a:lnTo>
                  <a:pt x="1761947" y="243395"/>
                </a:lnTo>
                <a:lnTo>
                  <a:pt x="1751622" y="241300"/>
                </a:lnTo>
                <a:lnTo>
                  <a:pt x="1741284" y="243395"/>
                </a:lnTo>
                <a:lnTo>
                  <a:pt x="1732851" y="249085"/>
                </a:lnTo>
                <a:lnTo>
                  <a:pt x="1727174" y="257517"/>
                </a:lnTo>
                <a:lnTo>
                  <a:pt x="1725091" y="267843"/>
                </a:lnTo>
                <a:lnTo>
                  <a:pt x="1727174" y="278180"/>
                </a:lnTo>
                <a:lnTo>
                  <a:pt x="1732851" y="286613"/>
                </a:lnTo>
                <a:lnTo>
                  <a:pt x="1741284" y="292290"/>
                </a:lnTo>
                <a:lnTo>
                  <a:pt x="1751622" y="294373"/>
                </a:lnTo>
                <a:lnTo>
                  <a:pt x="1761947" y="292290"/>
                </a:lnTo>
                <a:lnTo>
                  <a:pt x="1770380" y="286613"/>
                </a:lnTo>
                <a:lnTo>
                  <a:pt x="1776056" y="278180"/>
                </a:lnTo>
                <a:lnTo>
                  <a:pt x="1778152" y="267843"/>
                </a:lnTo>
                <a:close/>
              </a:path>
              <a:path w="1778635" h="294639">
                <a:moveTo>
                  <a:pt x="1778152" y="26543"/>
                </a:moveTo>
                <a:lnTo>
                  <a:pt x="1776056" y="16217"/>
                </a:lnTo>
                <a:lnTo>
                  <a:pt x="1770380" y="7785"/>
                </a:lnTo>
                <a:lnTo>
                  <a:pt x="1761947" y="2095"/>
                </a:lnTo>
                <a:lnTo>
                  <a:pt x="1751622" y="0"/>
                </a:lnTo>
                <a:lnTo>
                  <a:pt x="1741284" y="2095"/>
                </a:lnTo>
                <a:lnTo>
                  <a:pt x="1732851" y="7785"/>
                </a:lnTo>
                <a:lnTo>
                  <a:pt x="1727174" y="16217"/>
                </a:lnTo>
                <a:lnTo>
                  <a:pt x="1725091" y="26543"/>
                </a:lnTo>
                <a:lnTo>
                  <a:pt x="1727174" y="36880"/>
                </a:lnTo>
                <a:lnTo>
                  <a:pt x="1732851" y="45313"/>
                </a:lnTo>
                <a:lnTo>
                  <a:pt x="1741284" y="50990"/>
                </a:lnTo>
                <a:lnTo>
                  <a:pt x="1751622" y="53073"/>
                </a:lnTo>
                <a:lnTo>
                  <a:pt x="1761947" y="50990"/>
                </a:lnTo>
                <a:lnTo>
                  <a:pt x="1770380" y="45313"/>
                </a:lnTo>
                <a:lnTo>
                  <a:pt x="1776056" y="36880"/>
                </a:lnTo>
                <a:lnTo>
                  <a:pt x="1778152" y="26543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21904" y="3175"/>
            <a:ext cx="5661660" cy="6343650"/>
            <a:chOff x="5621904" y="3175"/>
            <a:chExt cx="5661660" cy="6343650"/>
          </a:xfrm>
        </p:grpSpPr>
        <p:sp>
          <p:nvSpPr>
            <p:cNvPr id="3" name="object 3"/>
            <p:cNvSpPr/>
            <p:nvPr/>
          </p:nvSpPr>
          <p:spPr>
            <a:xfrm>
              <a:off x="5621896" y="3187"/>
              <a:ext cx="5661660" cy="6343650"/>
            </a:xfrm>
            <a:custGeom>
              <a:avLst/>
              <a:gdLst/>
              <a:ahLst/>
              <a:cxnLst/>
              <a:rect l="l" t="t" r="r" b="b"/>
              <a:pathLst>
                <a:path w="5661659" h="6343650">
                  <a:moveTo>
                    <a:pt x="5237823" y="5272443"/>
                  </a:moveTo>
                  <a:lnTo>
                    <a:pt x="5228425" y="5225110"/>
                  </a:lnTo>
                  <a:lnTo>
                    <a:pt x="5207393" y="5181689"/>
                  </a:lnTo>
                  <a:lnTo>
                    <a:pt x="5175516" y="5144567"/>
                  </a:lnTo>
                  <a:lnTo>
                    <a:pt x="5133619" y="5116182"/>
                  </a:lnTo>
                  <a:lnTo>
                    <a:pt x="5085715" y="5099875"/>
                  </a:lnTo>
                  <a:lnTo>
                    <a:pt x="5036883" y="5096815"/>
                  </a:lnTo>
                  <a:lnTo>
                    <a:pt x="4989550" y="5106213"/>
                  </a:lnTo>
                  <a:lnTo>
                    <a:pt x="4946129" y="5127256"/>
                  </a:lnTo>
                  <a:lnTo>
                    <a:pt x="4909020" y="5159121"/>
                  </a:lnTo>
                  <a:lnTo>
                    <a:pt x="4880635" y="5201018"/>
                  </a:lnTo>
                  <a:lnTo>
                    <a:pt x="4674794" y="5614568"/>
                  </a:lnTo>
                  <a:lnTo>
                    <a:pt x="4646409" y="5656465"/>
                  </a:lnTo>
                  <a:lnTo>
                    <a:pt x="4609300" y="5688342"/>
                  </a:lnTo>
                  <a:lnTo>
                    <a:pt x="4565878" y="5709386"/>
                  </a:lnTo>
                  <a:lnTo>
                    <a:pt x="4518545" y="5718784"/>
                  </a:lnTo>
                  <a:lnTo>
                    <a:pt x="4469714" y="5715724"/>
                  </a:lnTo>
                  <a:lnTo>
                    <a:pt x="4421810" y="5699404"/>
                  </a:lnTo>
                  <a:lnTo>
                    <a:pt x="4379912" y="5671032"/>
                  </a:lnTo>
                  <a:lnTo>
                    <a:pt x="4348035" y="5633923"/>
                  </a:lnTo>
                  <a:lnTo>
                    <a:pt x="4327004" y="5590489"/>
                  </a:lnTo>
                  <a:lnTo>
                    <a:pt x="4317606" y="5543156"/>
                  </a:lnTo>
                  <a:lnTo>
                    <a:pt x="4320667" y="5494337"/>
                  </a:lnTo>
                  <a:lnTo>
                    <a:pt x="4336986" y="5446420"/>
                  </a:lnTo>
                  <a:lnTo>
                    <a:pt x="4405960" y="5307838"/>
                  </a:lnTo>
                  <a:lnTo>
                    <a:pt x="4422279" y="5259933"/>
                  </a:lnTo>
                  <a:lnTo>
                    <a:pt x="4425327" y="5211115"/>
                  </a:lnTo>
                  <a:lnTo>
                    <a:pt x="4415929" y="5163782"/>
                  </a:lnTo>
                  <a:lnTo>
                    <a:pt x="4394898" y="5120360"/>
                  </a:lnTo>
                  <a:lnTo>
                    <a:pt x="4363021" y="5083238"/>
                  </a:lnTo>
                  <a:lnTo>
                    <a:pt x="4321124" y="5054854"/>
                  </a:lnTo>
                  <a:lnTo>
                    <a:pt x="4273220" y="5038547"/>
                  </a:lnTo>
                  <a:lnTo>
                    <a:pt x="4224401" y="5035486"/>
                  </a:lnTo>
                  <a:lnTo>
                    <a:pt x="4177068" y="5044884"/>
                  </a:lnTo>
                  <a:lnTo>
                    <a:pt x="4133634" y="5065928"/>
                  </a:lnTo>
                  <a:lnTo>
                    <a:pt x="4096524" y="5097792"/>
                  </a:lnTo>
                  <a:lnTo>
                    <a:pt x="4068140" y="5139690"/>
                  </a:lnTo>
                  <a:lnTo>
                    <a:pt x="3468903" y="6343650"/>
                  </a:lnTo>
                  <a:lnTo>
                    <a:pt x="4733417" y="6343650"/>
                  </a:lnTo>
                  <a:lnTo>
                    <a:pt x="5044440" y="5718784"/>
                  </a:lnTo>
                  <a:lnTo>
                    <a:pt x="5218455" y="5369166"/>
                  </a:lnTo>
                  <a:lnTo>
                    <a:pt x="5234775" y="5321262"/>
                  </a:lnTo>
                  <a:lnTo>
                    <a:pt x="5237823" y="5272443"/>
                  </a:lnTo>
                  <a:close/>
                </a:path>
                <a:path w="5661659" h="6343650">
                  <a:moveTo>
                    <a:pt x="5661330" y="0"/>
                  </a:moveTo>
                  <a:lnTo>
                    <a:pt x="1592110" y="0"/>
                  </a:lnTo>
                  <a:lnTo>
                    <a:pt x="213474" y="2800197"/>
                  </a:lnTo>
                  <a:lnTo>
                    <a:pt x="192671" y="2843707"/>
                  </a:lnTo>
                  <a:lnTo>
                    <a:pt x="172961" y="2887446"/>
                  </a:lnTo>
                  <a:lnTo>
                    <a:pt x="154355" y="2931414"/>
                  </a:lnTo>
                  <a:lnTo>
                    <a:pt x="136829" y="2975597"/>
                  </a:lnTo>
                  <a:lnTo>
                    <a:pt x="120383" y="3019958"/>
                  </a:lnTo>
                  <a:lnTo>
                    <a:pt x="105016" y="3064510"/>
                  </a:lnTo>
                  <a:lnTo>
                    <a:pt x="90728" y="3109214"/>
                  </a:lnTo>
                  <a:lnTo>
                    <a:pt x="77508" y="3154057"/>
                  </a:lnTo>
                  <a:lnTo>
                    <a:pt x="65341" y="3199041"/>
                  </a:lnTo>
                  <a:lnTo>
                    <a:pt x="54229" y="3244138"/>
                  </a:lnTo>
                  <a:lnTo>
                    <a:pt x="44170" y="3289325"/>
                  </a:lnTo>
                  <a:lnTo>
                    <a:pt x="35153" y="3334588"/>
                  </a:lnTo>
                  <a:lnTo>
                    <a:pt x="27178" y="3379927"/>
                  </a:lnTo>
                  <a:lnTo>
                    <a:pt x="20243" y="3425304"/>
                  </a:lnTo>
                  <a:lnTo>
                    <a:pt x="14325" y="3470732"/>
                  </a:lnTo>
                  <a:lnTo>
                    <a:pt x="9436" y="3516160"/>
                  </a:lnTo>
                  <a:lnTo>
                    <a:pt x="5562" y="3561588"/>
                  </a:lnTo>
                  <a:lnTo>
                    <a:pt x="2705" y="3607016"/>
                  </a:lnTo>
                  <a:lnTo>
                    <a:pt x="850" y="3652405"/>
                  </a:lnTo>
                  <a:lnTo>
                    <a:pt x="0" y="3697744"/>
                  </a:lnTo>
                  <a:lnTo>
                    <a:pt x="152" y="3743020"/>
                  </a:lnTo>
                  <a:lnTo>
                    <a:pt x="1282" y="3788219"/>
                  </a:lnTo>
                  <a:lnTo>
                    <a:pt x="3403" y="3833330"/>
                  </a:lnTo>
                  <a:lnTo>
                    <a:pt x="6502" y="3878326"/>
                  </a:lnTo>
                  <a:lnTo>
                    <a:pt x="10579" y="3923182"/>
                  </a:lnTo>
                  <a:lnTo>
                    <a:pt x="15621" y="3967911"/>
                  </a:lnTo>
                  <a:lnTo>
                    <a:pt x="21615" y="4012476"/>
                  </a:lnTo>
                  <a:lnTo>
                    <a:pt x="28587" y="4056875"/>
                  </a:lnTo>
                  <a:lnTo>
                    <a:pt x="36499" y="4101071"/>
                  </a:lnTo>
                  <a:lnTo>
                    <a:pt x="45364" y="4145064"/>
                  </a:lnTo>
                  <a:lnTo>
                    <a:pt x="55168" y="4188841"/>
                  </a:lnTo>
                  <a:lnTo>
                    <a:pt x="65913" y="4232376"/>
                  </a:lnTo>
                  <a:lnTo>
                    <a:pt x="77584" y="4275658"/>
                  </a:lnTo>
                  <a:lnTo>
                    <a:pt x="90182" y="4318660"/>
                  </a:lnTo>
                  <a:lnTo>
                    <a:pt x="103695" y="4361383"/>
                  </a:lnTo>
                  <a:lnTo>
                    <a:pt x="118122" y="4403814"/>
                  </a:lnTo>
                  <a:lnTo>
                    <a:pt x="133464" y="4445914"/>
                  </a:lnTo>
                  <a:lnTo>
                    <a:pt x="149707" y="4487684"/>
                  </a:lnTo>
                  <a:lnTo>
                    <a:pt x="166852" y="4529099"/>
                  </a:lnTo>
                  <a:lnTo>
                    <a:pt x="184886" y="4570158"/>
                  </a:lnTo>
                  <a:lnTo>
                    <a:pt x="203809" y="4610824"/>
                  </a:lnTo>
                  <a:lnTo>
                    <a:pt x="223608" y="4651095"/>
                  </a:lnTo>
                  <a:lnTo>
                    <a:pt x="244297" y="4690961"/>
                  </a:lnTo>
                  <a:lnTo>
                    <a:pt x="265849" y="4730394"/>
                  </a:lnTo>
                  <a:lnTo>
                    <a:pt x="288264" y="4769370"/>
                  </a:lnTo>
                  <a:lnTo>
                    <a:pt x="311543" y="4807890"/>
                  </a:lnTo>
                  <a:lnTo>
                    <a:pt x="335673" y="4845939"/>
                  </a:lnTo>
                  <a:lnTo>
                    <a:pt x="360654" y="4883493"/>
                  </a:lnTo>
                  <a:lnTo>
                    <a:pt x="386473" y="4920526"/>
                  </a:lnTo>
                  <a:lnTo>
                    <a:pt x="413143" y="4957051"/>
                  </a:lnTo>
                  <a:lnTo>
                    <a:pt x="440639" y="4993017"/>
                  </a:lnTo>
                  <a:lnTo>
                    <a:pt x="468960" y="5028438"/>
                  </a:lnTo>
                  <a:lnTo>
                    <a:pt x="498106" y="5063274"/>
                  </a:lnTo>
                  <a:lnTo>
                    <a:pt x="528066" y="5097526"/>
                  </a:lnTo>
                  <a:lnTo>
                    <a:pt x="558850" y="5131181"/>
                  </a:lnTo>
                  <a:lnTo>
                    <a:pt x="590423" y="5164201"/>
                  </a:lnTo>
                  <a:lnTo>
                    <a:pt x="622808" y="5196598"/>
                  </a:lnTo>
                  <a:lnTo>
                    <a:pt x="655980" y="5228336"/>
                  </a:lnTo>
                  <a:lnTo>
                    <a:pt x="689952" y="5259400"/>
                  </a:lnTo>
                  <a:lnTo>
                    <a:pt x="724700" y="5289778"/>
                  </a:lnTo>
                  <a:lnTo>
                    <a:pt x="760222" y="5319458"/>
                  </a:lnTo>
                  <a:lnTo>
                    <a:pt x="796531" y="5348427"/>
                  </a:lnTo>
                  <a:lnTo>
                    <a:pt x="833602" y="5376659"/>
                  </a:lnTo>
                  <a:lnTo>
                    <a:pt x="871435" y="5404142"/>
                  </a:lnTo>
                  <a:lnTo>
                    <a:pt x="910018" y="5430850"/>
                  </a:lnTo>
                  <a:lnTo>
                    <a:pt x="949363" y="5456796"/>
                  </a:lnTo>
                  <a:lnTo>
                    <a:pt x="989444" y="5481929"/>
                  </a:lnTo>
                  <a:lnTo>
                    <a:pt x="1030274" y="5506263"/>
                  </a:lnTo>
                  <a:lnTo>
                    <a:pt x="1071841" y="5529758"/>
                  </a:lnTo>
                  <a:lnTo>
                    <a:pt x="1114132" y="5552402"/>
                  </a:lnTo>
                  <a:lnTo>
                    <a:pt x="1157147" y="5574195"/>
                  </a:lnTo>
                  <a:lnTo>
                    <a:pt x="1200645" y="5594997"/>
                  </a:lnTo>
                  <a:lnTo>
                    <a:pt x="1244396" y="5614708"/>
                  </a:lnTo>
                  <a:lnTo>
                    <a:pt x="1288364" y="5633326"/>
                  </a:lnTo>
                  <a:lnTo>
                    <a:pt x="1332534" y="5650852"/>
                  </a:lnTo>
                  <a:lnTo>
                    <a:pt x="1376908" y="5667286"/>
                  </a:lnTo>
                  <a:lnTo>
                    <a:pt x="1421447" y="5682653"/>
                  </a:lnTo>
                  <a:lnTo>
                    <a:pt x="1466164" y="5696940"/>
                  </a:lnTo>
                  <a:lnTo>
                    <a:pt x="1511007" y="5710174"/>
                  </a:lnTo>
                  <a:lnTo>
                    <a:pt x="1555991" y="5722340"/>
                  </a:lnTo>
                  <a:lnTo>
                    <a:pt x="1601076" y="5733440"/>
                  </a:lnTo>
                  <a:lnTo>
                    <a:pt x="1646275" y="5743499"/>
                  </a:lnTo>
                  <a:lnTo>
                    <a:pt x="1691538" y="5752516"/>
                  </a:lnTo>
                  <a:lnTo>
                    <a:pt x="1736877" y="5760491"/>
                  </a:lnTo>
                  <a:lnTo>
                    <a:pt x="1782254" y="5767438"/>
                  </a:lnTo>
                  <a:lnTo>
                    <a:pt x="1827669" y="5773344"/>
                  </a:lnTo>
                  <a:lnTo>
                    <a:pt x="1873110" y="5778233"/>
                  </a:lnTo>
                  <a:lnTo>
                    <a:pt x="1918538" y="5782107"/>
                  </a:lnTo>
                  <a:lnTo>
                    <a:pt x="1963966" y="5784964"/>
                  </a:lnTo>
                  <a:lnTo>
                    <a:pt x="2009355" y="5786818"/>
                  </a:lnTo>
                  <a:lnTo>
                    <a:pt x="2054694" y="5787669"/>
                  </a:lnTo>
                  <a:lnTo>
                    <a:pt x="2099970" y="5787529"/>
                  </a:lnTo>
                  <a:lnTo>
                    <a:pt x="2145169" y="5786399"/>
                  </a:lnTo>
                  <a:lnTo>
                    <a:pt x="2190280" y="5784278"/>
                  </a:lnTo>
                  <a:lnTo>
                    <a:pt x="2235276" y="5781179"/>
                  </a:lnTo>
                  <a:lnTo>
                    <a:pt x="2280132" y="5777103"/>
                  </a:lnTo>
                  <a:lnTo>
                    <a:pt x="2324862" y="5772061"/>
                  </a:lnTo>
                  <a:lnTo>
                    <a:pt x="2369426" y="5766054"/>
                  </a:lnTo>
                  <a:lnTo>
                    <a:pt x="2413825" y="5759094"/>
                  </a:lnTo>
                  <a:lnTo>
                    <a:pt x="2458021" y="5751169"/>
                  </a:lnTo>
                  <a:lnTo>
                    <a:pt x="2502014" y="5742317"/>
                  </a:lnTo>
                  <a:lnTo>
                    <a:pt x="2545791" y="5732513"/>
                  </a:lnTo>
                  <a:lnTo>
                    <a:pt x="2589326" y="5721769"/>
                  </a:lnTo>
                  <a:lnTo>
                    <a:pt x="2632608" y="5710098"/>
                  </a:lnTo>
                  <a:lnTo>
                    <a:pt x="2675610" y="5697499"/>
                  </a:lnTo>
                  <a:lnTo>
                    <a:pt x="2718346" y="5683986"/>
                  </a:lnTo>
                  <a:lnTo>
                    <a:pt x="2760764" y="5669546"/>
                  </a:lnTo>
                  <a:lnTo>
                    <a:pt x="2802864" y="5654218"/>
                  </a:lnTo>
                  <a:lnTo>
                    <a:pt x="2844635" y="5637974"/>
                  </a:lnTo>
                  <a:lnTo>
                    <a:pt x="2886049" y="5620829"/>
                  </a:lnTo>
                  <a:lnTo>
                    <a:pt x="2927108" y="5602795"/>
                  </a:lnTo>
                  <a:lnTo>
                    <a:pt x="2967774" y="5583872"/>
                  </a:lnTo>
                  <a:lnTo>
                    <a:pt x="3008045" y="5564060"/>
                  </a:lnTo>
                  <a:lnTo>
                    <a:pt x="3047911" y="5543385"/>
                  </a:lnTo>
                  <a:lnTo>
                    <a:pt x="3087344" y="5521833"/>
                  </a:lnTo>
                  <a:lnTo>
                    <a:pt x="3126321" y="5499417"/>
                  </a:lnTo>
                  <a:lnTo>
                    <a:pt x="3164852" y="5476138"/>
                  </a:lnTo>
                  <a:lnTo>
                    <a:pt x="3202889" y="5452008"/>
                  </a:lnTo>
                  <a:lnTo>
                    <a:pt x="3240443" y="5427027"/>
                  </a:lnTo>
                  <a:lnTo>
                    <a:pt x="3277476" y="5401195"/>
                  </a:lnTo>
                  <a:lnTo>
                    <a:pt x="3314001" y="5374538"/>
                  </a:lnTo>
                  <a:lnTo>
                    <a:pt x="3349968" y="5347043"/>
                  </a:lnTo>
                  <a:lnTo>
                    <a:pt x="3385388" y="5318722"/>
                  </a:lnTo>
                  <a:lnTo>
                    <a:pt x="3420224" y="5289575"/>
                  </a:lnTo>
                  <a:lnTo>
                    <a:pt x="3454489" y="5259603"/>
                  </a:lnTo>
                  <a:lnTo>
                    <a:pt x="3488131" y="5228831"/>
                  </a:lnTo>
                  <a:lnTo>
                    <a:pt x="3521164" y="5197246"/>
                  </a:lnTo>
                  <a:lnTo>
                    <a:pt x="3553549" y="5164874"/>
                  </a:lnTo>
                  <a:lnTo>
                    <a:pt x="3585286" y="5131689"/>
                  </a:lnTo>
                  <a:lnTo>
                    <a:pt x="3616350" y="5097729"/>
                  </a:lnTo>
                  <a:lnTo>
                    <a:pt x="3646728" y="5062982"/>
                  </a:lnTo>
                  <a:lnTo>
                    <a:pt x="3676408" y="5027447"/>
                  </a:lnTo>
                  <a:lnTo>
                    <a:pt x="3705377" y="4991151"/>
                  </a:lnTo>
                  <a:lnTo>
                    <a:pt x="3733609" y="4954079"/>
                  </a:lnTo>
                  <a:lnTo>
                    <a:pt x="3761092" y="4916246"/>
                  </a:lnTo>
                  <a:lnTo>
                    <a:pt x="3787800" y="4877651"/>
                  </a:lnTo>
                  <a:lnTo>
                    <a:pt x="3813733" y="4838319"/>
                  </a:lnTo>
                  <a:lnTo>
                    <a:pt x="3838879" y="4798225"/>
                  </a:lnTo>
                  <a:lnTo>
                    <a:pt x="3863200" y="4757394"/>
                  </a:lnTo>
                  <a:lnTo>
                    <a:pt x="3886695" y="4715840"/>
                  </a:lnTo>
                  <a:lnTo>
                    <a:pt x="3909352" y="4673549"/>
                  </a:lnTo>
                  <a:lnTo>
                    <a:pt x="3931145" y="4630521"/>
                  </a:lnTo>
                  <a:lnTo>
                    <a:pt x="5661330" y="1116266"/>
                  </a:lnTo>
                  <a:lnTo>
                    <a:pt x="5661330" y="0"/>
                  </a:lnTo>
                  <a:close/>
                </a:path>
              </a:pathLst>
            </a:custGeom>
            <a:solidFill>
              <a:srgbClr val="E69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14351" y="4543847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5166" y="0"/>
                  </a:moveTo>
                  <a:lnTo>
                    <a:pt x="152749" y="4446"/>
                  </a:lnTo>
                  <a:lnTo>
                    <a:pt x="112498" y="17943"/>
                  </a:lnTo>
                  <a:lnTo>
                    <a:pt x="75975" y="39968"/>
                  </a:lnTo>
                  <a:lnTo>
                    <a:pt x="44740" y="69996"/>
                  </a:lnTo>
                  <a:lnTo>
                    <a:pt x="20352" y="107507"/>
                  </a:lnTo>
                  <a:lnTo>
                    <a:pt x="5127" y="149576"/>
                  </a:lnTo>
                  <a:lnTo>
                    <a:pt x="0" y="192599"/>
                  </a:lnTo>
                  <a:lnTo>
                    <a:pt x="4447" y="235016"/>
                  </a:lnTo>
                  <a:lnTo>
                    <a:pt x="17945" y="275266"/>
                  </a:lnTo>
                  <a:lnTo>
                    <a:pt x="39971" y="311789"/>
                  </a:lnTo>
                  <a:lnTo>
                    <a:pt x="70001" y="343025"/>
                  </a:lnTo>
                  <a:lnTo>
                    <a:pt x="107512" y="367412"/>
                  </a:lnTo>
                  <a:lnTo>
                    <a:pt x="149581" y="382634"/>
                  </a:lnTo>
                  <a:lnTo>
                    <a:pt x="192605" y="387760"/>
                  </a:lnTo>
                  <a:lnTo>
                    <a:pt x="235022" y="383313"/>
                  </a:lnTo>
                  <a:lnTo>
                    <a:pt x="275272" y="369816"/>
                  </a:lnTo>
                  <a:lnTo>
                    <a:pt x="311795" y="347792"/>
                  </a:lnTo>
                  <a:lnTo>
                    <a:pt x="343030" y="317763"/>
                  </a:lnTo>
                  <a:lnTo>
                    <a:pt x="367418" y="280252"/>
                  </a:lnTo>
                  <a:lnTo>
                    <a:pt x="382639" y="238179"/>
                  </a:lnTo>
                  <a:lnTo>
                    <a:pt x="387765" y="195154"/>
                  </a:lnTo>
                  <a:lnTo>
                    <a:pt x="383318" y="152738"/>
                  </a:lnTo>
                  <a:lnTo>
                    <a:pt x="369821" y="112489"/>
                  </a:lnTo>
                  <a:lnTo>
                    <a:pt x="347797" y="75968"/>
                  </a:lnTo>
                  <a:lnTo>
                    <a:pt x="317768" y="44734"/>
                  </a:lnTo>
                  <a:lnTo>
                    <a:pt x="280258" y="20347"/>
                  </a:lnTo>
                  <a:lnTo>
                    <a:pt x="238189" y="5125"/>
                  </a:lnTo>
                  <a:lnTo>
                    <a:pt x="195166" y="0"/>
                  </a:lnTo>
                  <a:close/>
                </a:path>
              </a:pathLst>
            </a:custGeom>
            <a:solidFill>
              <a:srgbClr val="EAB6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3547" y="4646114"/>
              <a:ext cx="105597" cy="1055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18288" y="4857590"/>
              <a:ext cx="105595" cy="105587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783948" y="3175"/>
            <a:ext cx="1652905" cy="897890"/>
          </a:xfrm>
          <a:custGeom>
            <a:avLst/>
            <a:gdLst/>
            <a:ahLst/>
            <a:cxnLst/>
            <a:rect l="l" t="t" r="r" b="b"/>
            <a:pathLst>
              <a:path w="1652905" h="897890">
                <a:moveTo>
                  <a:pt x="1590614" y="126415"/>
                </a:moveTo>
                <a:lnTo>
                  <a:pt x="821237" y="126415"/>
                </a:lnTo>
                <a:lnTo>
                  <a:pt x="865798" y="131526"/>
                </a:lnTo>
                <a:lnTo>
                  <a:pt x="909418" y="147092"/>
                </a:lnTo>
                <a:lnTo>
                  <a:pt x="948356" y="172172"/>
                </a:lnTo>
                <a:lnTo>
                  <a:pt x="979582" y="204373"/>
                </a:lnTo>
                <a:lnTo>
                  <a:pt x="1002546" y="242083"/>
                </a:lnTo>
                <a:lnTo>
                  <a:pt x="1016701" y="283689"/>
                </a:lnTo>
                <a:lnTo>
                  <a:pt x="1021497" y="327579"/>
                </a:lnTo>
                <a:lnTo>
                  <a:pt x="1016386" y="372140"/>
                </a:lnTo>
                <a:lnTo>
                  <a:pt x="1000820" y="415760"/>
                </a:lnTo>
                <a:lnTo>
                  <a:pt x="905951" y="608432"/>
                </a:lnTo>
                <a:lnTo>
                  <a:pt x="890385" y="652057"/>
                </a:lnTo>
                <a:lnTo>
                  <a:pt x="885274" y="696621"/>
                </a:lnTo>
                <a:lnTo>
                  <a:pt x="890070" y="740513"/>
                </a:lnTo>
                <a:lnTo>
                  <a:pt x="904224" y="782119"/>
                </a:lnTo>
                <a:lnTo>
                  <a:pt x="927189" y="819827"/>
                </a:lnTo>
                <a:lnTo>
                  <a:pt x="958414" y="852025"/>
                </a:lnTo>
                <a:lnTo>
                  <a:pt x="997353" y="877101"/>
                </a:lnTo>
                <a:lnTo>
                  <a:pt x="1040974" y="892672"/>
                </a:lnTo>
                <a:lnTo>
                  <a:pt x="1085536" y="897786"/>
                </a:lnTo>
                <a:lnTo>
                  <a:pt x="1129428" y="892992"/>
                </a:lnTo>
                <a:lnTo>
                  <a:pt x="1171035" y="878839"/>
                </a:lnTo>
                <a:lnTo>
                  <a:pt x="1208745" y="855875"/>
                </a:lnTo>
                <a:lnTo>
                  <a:pt x="1240945" y="824650"/>
                </a:lnTo>
                <a:lnTo>
                  <a:pt x="1266021" y="785711"/>
                </a:lnTo>
                <a:lnTo>
                  <a:pt x="1590614" y="126415"/>
                </a:lnTo>
                <a:close/>
              </a:path>
              <a:path w="1652905" h="897890">
                <a:moveTo>
                  <a:pt x="1652852" y="0"/>
                </a:moveTo>
                <a:lnTo>
                  <a:pt x="310825" y="0"/>
                </a:lnTo>
                <a:lnTo>
                  <a:pt x="20685" y="589319"/>
                </a:lnTo>
                <a:lnTo>
                  <a:pt x="5114" y="632939"/>
                </a:lnTo>
                <a:lnTo>
                  <a:pt x="0" y="677500"/>
                </a:lnTo>
                <a:lnTo>
                  <a:pt x="4793" y="721390"/>
                </a:lnTo>
                <a:lnTo>
                  <a:pt x="18946" y="762996"/>
                </a:lnTo>
                <a:lnTo>
                  <a:pt x="41910" y="800706"/>
                </a:lnTo>
                <a:lnTo>
                  <a:pt x="73135" y="832907"/>
                </a:lnTo>
                <a:lnTo>
                  <a:pt x="112087" y="857987"/>
                </a:lnTo>
                <a:lnTo>
                  <a:pt x="155707" y="873558"/>
                </a:lnTo>
                <a:lnTo>
                  <a:pt x="200268" y="878672"/>
                </a:lnTo>
                <a:lnTo>
                  <a:pt x="244158" y="873879"/>
                </a:lnTo>
                <a:lnTo>
                  <a:pt x="285764" y="859725"/>
                </a:lnTo>
                <a:lnTo>
                  <a:pt x="323474" y="836762"/>
                </a:lnTo>
                <a:lnTo>
                  <a:pt x="355675" y="805536"/>
                </a:lnTo>
                <a:lnTo>
                  <a:pt x="380755" y="766598"/>
                </a:lnTo>
                <a:lnTo>
                  <a:pt x="640749" y="238494"/>
                </a:lnTo>
                <a:lnTo>
                  <a:pt x="665830" y="199555"/>
                </a:lnTo>
                <a:lnTo>
                  <a:pt x="698031" y="168330"/>
                </a:lnTo>
                <a:lnTo>
                  <a:pt x="735741" y="145365"/>
                </a:lnTo>
                <a:lnTo>
                  <a:pt x="777347" y="131211"/>
                </a:lnTo>
                <a:lnTo>
                  <a:pt x="821237" y="126415"/>
                </a:lnTo>
                <a:lnTo>
                  <a:pt x="1590614" y="126415"/>
                </a:lnTo>
                <a:lnTo>
                  <a:pt x="1652852" y="0"/>
                </a:lnTo>
                <a:close/>
              </a:path>
            </a:pathLst>
          </a:custGeom>
          <a:solidFill>
            <a:srgbClr val="EAB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3241" y="985072"/>
            <a:ext cx="391795" cy="391795"/>
          </a:xfrm>
          <a:custGeom>
            <a:avLst/>
            <a:gdLst/>
            <a:ahLst/>
            <a:cxnLst/>
            <a:rect l="l" t="t" r="r" b="b"/>
            <a:pathLst>
              <a:path w="391794" h="391794">
                <a:moveTo>
                  <a:pt x="196142" y="0"/>
                </a:moveTo>
                <a:lnTo>
                  <a:pt x="153346" y="4674"/>
                </a:lnTo>
                <a:lnTo>
                  <a:pt x="112778" y="18474"/>
                </a:lnTo>
                <a:lnTo>
                  <a:pt x="76010" y="40865"/>
                </a:lnTo>
                <a:lnTo>
                  <a:pt x="44614" y="71311"/>
                </a:lnTo>
                <a:lnTo>
                  <a:pt x="20163" y="109279"/>
                </a:lnTo>
                <a:lnTo>
                  <a:pt x="4984" y="151812"/>
                </a:lnTo>
                <a:lnTo>
                  <a:pt x="0" y="195261"/>
                </a:lnTo>
                <a:lnTo>
                  <a:pt x="4674" y="238055"/>
                </a:lnTo>
                <a:lnTo>
                  <a:pt x="18474" y="278622"/>
                </a:lnTo>
                <a:lnTo>
                  <a:pt x="40865" y="315390"/>
                </a:lnTo>
                <a:lnTo>
                  <a:pt x="71311" y="346787"/>
                </a:lnTo>
                <a:lnTo>
                  <a:pt x="109279" y="371242"/>
                </a:lnTo>
                <a:lnTo>
                  <a:pt x="151813" y="386421"/>
                </a:lnTo>
                <a:lnTo>
                  <a:pt x="195264" y="391404"/>
                </a:lnTo>
                <a:lnTo>
                  <a:pt x="238059" y="386727"/>
                </a:lnTo>
                <a:lnTo>
                  <a:pt x="278628" y="372926"/>
                </a:lnTo>
                <a:lnTo>
                  <a:pt x="315396" y="350535"/>
                </a:lnTo>
                <a:lnTo>
                  <a:pt x="346791" y="320090"/>
                </a:lnTo>
                <a:lnTo>
                  <a:pt x="371242" y="282126"/>
                </a:lnTo>
                <a:lnTo>
                  <a:pt x="386421" y="239593"/>
                </a:lnTo>
                <a:lnTo>
                  <a:pt x="391404" y="196142"/>
                </a:lnTo>
                <a:lnTo>
                  <a:pt x="386727" y="153346"/>
                </a:lnTo>
                <a:lnTo>
                  <a:pt x="372926" y="112778"/>
                </a:lnTo>
                <a:lnTo>
                  <a:pt x="350535" y="76010"/>
                </a:lnTo>
                <a:lnTo>
                  <a:pt x="320090" y="44614"/>
                </a:lnTo>
                <a:lnTo>
                  <a:pt x="282126" y="20163"/>
                </a:lnTo>
                <a:lnTo>
                  <a:pt x="239593" y="4984"/>
                </a:lnTo>
                <a:lnTo>
                  <a:pt x="196142" y="0"/>
                </a:lnTo>
                <a:close/>
              </a:path>
            </a:pathLst>
          </a:custGeom>
          <a:solidFill>
            <a:srgbClr val="EAB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1945" y="986205"/>
            <a:ext cx="391795" cy="391795"/>
          </a:xfrm>
          <a:custGeom>
            <a:avLst/>
            <a:gdLst/>
            <a:ahLst/>
            <a:cxnLst/>
            <a:rect l="l" t="t" r="r" b="b"/>
            <a:pathLst>
              <a:path w="391794" h="391794">
                <a:moveTo>
                  <a:pt x="196142" y="0"/>
                </a:moveTo>
                <a:lnTo>
                  <a:pt x="153346" y="4674"/>
                </a:lnTo>
                <a:lnTo>
                  <a:pt x="112778" y="18474"/>
                </a:lnTo>
                <a:lnTo>
                  <a:pt x="76010" y="40865"/>
                </a:lnTo>
                <a:lnTo>
                  <a:pt x="44614" y="71311"/>
                </a:lnTo>
                <a:lnTo>
                  <a:pt x="20163" y="109279"/>
                </a:lnTo>
                <a:lnTo>
                  <a:pt x="4984" y="151813"/>
                </a:lnTo>
                <a:lnTo>
                  <a:pt x="0" y="195264"/>
                </a:lnTo>
                <a:lnTo>
                  <a:pt x="4674" y="238059"/>
                </a:lnTo>
                <a:lnTo>
                  <a:pt x="18474" y="278628"/>
                </a:lnTo>
                <a:lnTo>
                  <a:pt x="40865" y="315396"/>
                </a:lnTo>
                <a:lnTo>
                  <a:pt x="71311" y="346791"/>
                </a:lnTo>
                <a:lnTo>
                  <a:pt x="109279" y="371242"/>
                </a:lnTo>
                <a:lnTo>
                  <a:pt x="151813" y="386421"/>
                </a:lnTo>
                <a:lnTo>
                  <a:pt x="195264" y="391406"/>
                </a:lnTo>
                <a:lnTo>
                  <a:pt x="238059" y="386731"/>
                </a:lnTo>
                <a:lnTo>
                  <a:pt x="278628" y="372931"/>
                </a:lnTo>
                <a:lnTo>
                  <a:pt x="315396" y="350541"/>
                </a:lnTo>
                <a:lnTo>
                  <a:pt x="346791" y="320094"/>
                </a:lnTo>
                <a:lnTo>
                  <a:pt x="371242" y="282126"/>
                </a:lnTo>
                <a:lnTo>
                  <a:pt x="386421" y="239593"/>
                </a:lnTo>
                <a:lnTo>
                  <a:pt x="391406" y="196142"/>
                </a:lnTo>
                <a:lnTo>
                  <a:pt x="386731" y="153346"/>
                </a:lnTo>
                <a:lnTo>
                  <a:pt x="372931" y="112778"/>
                </a:lnTo>
                <a:lnTo>
                  <a:pt x="350541" y="76010"/>
                </a:lnTo>
                <a:lnTo>
                  <a:pt x="320094" y="44614"/>
                </a:lnTo>
                <a:lnTo>
                  <a:pt x="282126" y="20163"/>
                </a:lnTo>
                <a:lnTo>
                  <a:pt x="239593" y="4984"/>
                </a:lnTo>
                <a:lnTo>
                  <a:pt x="196142" y="0"/>
                </a:lnTo>
                <a:close/>
              </a:path>
            </a:pathLst>
          </a:custGeom>
          <a:solidFill>
            <a:srgbClr val="EAB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659965" y="0"/>
            <a:ext cx="3629660" cy="1362710"/>
            <a:chOff x="7659965" y="0"/>
            <a:chExt cx="3629660" cy="1362710"/>
          </a:xfrm>
        </p:grpSpPr>
        <p:sp>
          <p:nvSpPr>
            <p:cNvPr id="11" name="object 11"/>
            <p:cNvSpPr/>
            <p:nvPr/>
          </p:nvSpPr>
          <p:spPr>
            <a:xfrm>
              <a:off x="7666315" y="3174"/>
              <a:ext cx="1677035" cy="1083310"/>
            </a:xfrm>
            <a:custGeom>
              <a:avLst/>
              <a:gdLst/>
              <a:ahLst/>
              <a:cxnLst/>
              <a:rect l="l" t="t" r="r" b="b"/>
              <a:pathLst>
                <a:path w="1677034" h="1083310">
                  <a:moveTo>
                    <a:pt x="393593" y="1010180"/>
                  </a:moveTo>
                  <a:lnTo>
                    <a:pt x="351021" y="987409"/>
                  </a:lnTo>
                  <a:lnTo>
                    <a:pt x="310638" y="962168"/>
                  </a:lnTo>
                  <a:lnTo>
                    <a:pt x="272491" y="934599"/>
                  </a:lnTo>
                  <a:lnTo>
                    <a:pt x="236628" y="904842"/>
                  </a:lnTo>
                  <a:lnTo>
                    <a:pt x="203096" y="873037"/>
                  </a:lnTo>
                  <a:lnTo>
                    <a:pt x="171945" y="839325"/>
                  </a:lnTo>
                  <a:lnTo>
                    <a:pt x="143221" y="803847"/>
                  </a:lnTo>
                  <a:lnTo>
                    <a:pt x="116972" y="766742"/>
                  </a:lnTo>
                  <a:lnTo>
                    <a:pt x="93245" y="728152"/>
                  </a:lnTo>
                  <a:lnTo>
                    <a:pt x="72090" y="688218"/>
                  </a:lnTo>
                  <a:lnTo>
                    <a:pt x="53553" y="647079"/>
                  </a:lnTo>
                  <a:lnTo>
                    <a:pt x="37683" y="604876"/>
                  </a:lnTo>
                  <a:lnTo>
                    <a:pt x="24527" y="561750"/>
                  </a:lnTo>
                  <a:lnTo>
                    <a:pt x="14133" y="517841"/>
                  </a:lnTo>
                  <a:lnTo>
                    <a:pt x="6548" y="473290"/>
                  </a:lnTo>
                  <a:lnTo>
                    <a:pt x="1821" y="428237"/>
                  </a:lnTo>
                  <a:lnTo>
                    <a:pt x="0" y="382824"/>
                  </a:lnTo>
                  <a:lnTo>
                    <a:pt x="1131" y="337189"/>
                  </a:lnTo>
                  <a:lnTo>
                    <a:pt x="5264" y="291475"/>
                  </a:lnTo>
                  <a:lnTo>
                    <a:pt x="12445" y="245821"/>
                  </a:lnTo>
                  <a:lnTo>
                    <a:pt x="22722" y="200368"/>
                  </a:lnTo>
                  <a:lnTo>
                    <a:pt x="36145" y="155257"/>
                  </a:lnTo>
                  <a:lnTo>
                    <a:pt x="52759" y="110628"/>
                  </a:lnTo>
                  <a:lnTo>
                    <a:pt x="72613" y="66621"/>
                  </a:lnTo>
                  <a:lnTo>
                    <a:pt x="105413" y="0"/>
                  </a:lnTo>
                </a:path>
                <a:path w="1677034" h="1083310">
                  <a:moveTo>
                    <a:pt x="1676468" y="0"/>
                  </a:moveTo>
                  <a:lnTo>
                    <a:pt x="1337152" y="689201"/>
                  </a:lnTo>
                  <a:lnTo>
                    <a:pt x="1314380" y="731771"/>
                  </a:lnTo>
                  <a:lnTo>
                    <a:pt x="1289140" y="772153"/>
                  </a:lnTo>
                  <a:lnTo>
                    <a:pt x="1261571" y="810299"/>
                  </a:lnTo>
                  <a:lnTo>
                    <a:pt x="1231814" y="846161"/>
                  </a:lnTo>
                  <a:lnTo>
                    <a:pt x="1200010" y="879692"/>
                  </a:lnTo>
                  <a:lnTo>
                    <a:pt x="1166298" y="910843"/>
                  </a:lnTo>
                  <a:lnTo>
                    <a:pt x="1130820" y="939567"/>
                  </a:lnTo>
                  <a:lnTo>
                    <a:pt x="1093716" y="965816"/>
                  </a:lnTo>
                  <a:lnTo>
                    <a:pt x="1055127" y="989542"/>
                  </a:lnTo>
                  <a:lnTo>
                    <a:pt x="1015193" y="1010698"/>
                  </a:lnTo>
                  <a:lnTo>
                    <a:pt x="974054" y="1029235"/>
                  </a:lnTo>
                  <a:lnTo>
                    <a:pt x="931852" y="1045105"/>
                  </a:lnTo>
                  <a:lnTo>
                    <a:pt x="888726" y="1058262"/>
                  </a:lnTo>
                  <a:lnTo>
                    <a:pt x="844818" y="1068657"/>
                  </a:lnTo>
                  <a:lnTo>
                    <a:pt x="800267" y="1076242"/>
                  </a:lnTo>
                  <a:lnTo>
                    <a:pt x="755214" y="1080969"/>
                  </a:lnTo>
                  <a:lnTo>
                    <a:pt x="709800" y="1082791"/>
                  </a:lnTo>
                  <a:lnTo>
                    <a:pt x="664166" y="1081660"/>
                  </a:lnTo>
                  <a:lnTo>
                    <a:pt x="618451" y="1077528"/>
                  </a:lnTo>
                  <a:lnTo>
                    <a:pt x="572797" y="1070348"/>
                  </a:lnTo>
                  <a:lnTo>
                    <a:pt x="527343" y="1060070"/>
                  </a:lnTo>
                  <a:lnTo>
                    <a:pt x="482231" y="1046649"/>
                  </a:lnTo>
                  <a:lnTo>
                    <a:pt x="437601" y="1030035"/>
                  </a:lnTo>
                  <a:lnTo>
                    <a:pt x="393593" y="1010180"/>
                  </a:lnTo>
                </a:path>
              </a:pathLst>
            </a:custGeom>
            <a:ln w="12700">
              <a:solidFill>
                <a:srgbClr val="EAB6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58370" y="3174"/>
              <a:ext cx="1468755" cy="664210"/>
            </a:xfrm>
            <a:custGeom>
              <a:avLst/>
              <a:gdLst/>
              <a:ahLst/>
              <a:cxnLst/>
              <a:rect l="l" t="t" r="r" b="b"/>
              <a:pathLst>
                <a:path w="1468754" h="664210">
                  <a:moveTo>
                    <a:pt x="392138" y="591080"/>
                  </a:moveTo>
                  <a:lnTo>
                    <a:pt x="349566" y="568309"/>
                  </a:lnTo>
                  <a:lnTo>
                    <a:pt x="309183" y="543068"/>
                  </a:lnTo>
                  <a:lnTo>
                    <a:pt x="271036" y="515499"/>
                  </a:lnTo>
                  <a:lnTo>
                    <a:pt x="235173" y="485742"/>
                  </a:lnTo>
                  <a:lnTo>
                    <a:pt x="201641" y="453937"/>
                  </a:lnTo>
                  <a:lnTo>
                    <a:pt x="170490" y="420225"/>
                  </a:lnTo>
                  <a:lnTo>
                    <a:pt x="141766" y="384747"/>
                  </a:lnTo>
                  <a:lnTo>
                    <a:pt x="115516" y="347642"/>
                  </a:lnTo>
                  <a:lnTo>
                    <a:pt x="91790" y="309052"/>
                  </a:lnTo>
                  <a:lnTo>
                    <a:pt x="70635" y="269118"/>
                  </a:lnTo>
                  <a:lnTo>
                    <a:pt x="52098" y="227979"/>
                  </a:lnTo>
                  <a:lnTo>
                    <a:pt x="36228" y="185776"/>
                  </a:lnTo>
                  <a:lnTo>
                    <a:pt x="23072" y="142650"/>
                  </a:lnTo>
                  <a:lnTo>
                    <a:pt x="12677" y="98741"/>
                  </a:lnTo>
                  <a:lnTo>
                    <a:pt x="5093" y="54190"/>
                  </a:lnTo>
                  <a:lnTo>
                    <a:pt x="366" y="9137"/>
                  </a:lnTo>
                  <a:lnTo>
                    <a:pt x="0" y="0"/>
                  </a:lnTo>
                </a:path>
                <a:path w="1468754" h="664210">
                  <a:moveTo>
                    <a:pt x="1468676" y="0"/>
                  </a:moveTo>
                  <a:lnTo>
                    <a:pt x="1335697" y="270101"/>
                  </a:lnTo>
                  <a:lnTo>
                    <a:pt x="1312925" y="312671"/>
                  </a:lnTo>
                  <a:lnTo>
                    <a:pt x="1287685" y="353053"/>
                  </a:lnTo>
                  <a:lnTo>
                    <a:pt x="1260116" y="391199"/>
                  </a:lnTo>
                  <a:lnTo>
                    <a:pt x="1230359" y="427061"/>
                  </a:lnTo>
                  <a:lnTo>
                    <a:pt x="1198554" y="460592"/>
                  </a:lnTo>
                  <a:lnTo>
                    <a:pt x="1164843" y="491743"/>
                  </a:lnTo>
                  <a:lnTo>
                    <a:pt x="1129365" y="520467"/>
                  </a:lnTo>
                  <a:lnTo>
                    <a:pt x="1092261" y="546716"/>
                  </a:lnTo>
                  <a:lnTo>
                    <a:pt x="1053672" y="570442"/>
                  </a:lnTo>
                  <a:lnTo>
                    <a:pt x="1013738" y="591598"/>
                  </a:lnTo>
                  <a:lnTo>
                    <a:pt x="972599" y="610135"/>
                  </a:lnTo>
                  <a:lnTo>
                    <a:pt x="930397" y="626005"/>
                  </a:lnTo>
                  <a:lnTo>
                    <a:pt x="887271" y="639162"/>
                  </a:lnTo>
                  <a:lnTo>
                    <a:pt x="843363" y="649557"/>
                  </a:lnTo>
                  <a:lnTo>
                    <a:pt x="798812" y="657142"/>
                  </a:lnTo>
                  <a:lnTo>
                    <a:pt x="753759" y="661869"/>
                  </a:lnTo>
                  <a:lnTo>
                    <a:pt x="708345" y="663691"/>
                  </a:lnTo>
                  <a:lnTo>
                    <a:pt x="662711" y="662560"/>
                  </a:lnTo>
                  <a:lnTo>
                    <a:pt x="616996" y="658428"/>
                  </a:lnTo>
                  <a:lnTo>
                    <a:pt x="571342" y="651248"/>
                  </a:lnTo>
                  <a:lnTo>
                    <a:pt x="525888" y="640970"/>
                  </a:lnTo>
                  <a:lnTo>
                    <a:pt x="480776" y="627549"/>
                  </a:lnTo>
                  <a:lnTo>
                    <a:pt x="436145" y="610935"/>
                  </a:lnTo>
                  <a:lnTo>
                    <a:pt x="392138" y="591080"/>
                  </a:lnTo>
                </a:path>
              </a:pathLst>
            </a:custGeom>
            <a:ln w="12700">
              <a:solidFill>
                <a:srgbClr val="EAB6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07815" y="3174"/>
              <a:ext cx="1775460" cy="1350010"/>
            </a:xfrm>
            <a:custGeom>
              <a:avLst/>
              <a:gdLst/>
              <a:ahLst/>
              <a:cxnLst/>
              <a:rect l="l" t="t" r="r" b="b"/>
              <a:pathLst>
                <a:path w="1775459" h="1350010">
                  <a:moveTo>
                    <a:pt x="393593" y="1276880"/>
                  </a:moveTo>
                  <a:lnTo>
                    <a:pt x="351021" y="1254109"/>
                  </a:lnTo>
                  <a:lnTo>
                    <a:pt x="310638" y="1228868"/>
                  </a:lnTo>
                  <a:lnTo>
                    <a:pt x="272491" y="1201299"/>
                  </a:lnTo>
                  <a:lnTo>
                    <a:pt x="236628" y="1171542"/>
                  </a:lnTo>
                  <a:lnTo>
                    <a:pt x="203096" y="1139737"/>
                  </a:lnTo>
                  <a:lnTo>
                    <a:pt x="171945" y="1106025"/>
                  </a:lnTo>
                  <a:lnTo>
                    <a:pt x="143221" y="1070547"/>
                  </a:lnTo>
                  <a:lnTo>
                    <a:pt x="116972" y="1033442"/>
                  </a:lnTo>
                  <a:lnTo>
                    <a:pt x="93245" y="994852"/>
                  </a:lnTo>
                  <a:lnTo>
                    <a:pt x="72090" y="954918"/>
                  </a:lnTo>
                  <a:lnTo>
                    <a:pt x="53553" y="913779"/>
                  </a:lnTo>
                  <a:lnTo>
                    <a:pt x="37683" y="871576"/>
                  </a:lnTo>
                  <a:lnTo>
                    <a:pt x="24527" y="828450"/>
                  </a:lnTo>
                  <a:lnTo>
                    <a:pt x="14133" y="784541"/>
                  </a:lnTo>
                  <a:lnTo>
                    <a:pt x="6548" y="739990"/>
                  </a:lnTo>
                  <a:lnTo>
                    <a:pt x="1821" y="694937"/>
                  </a:lnTo>
                  <a:lnTo>
                    <a:pt x="0" y="649524"/>
                  </a:lnTo>
                  <a:lnTo>
                    <a:pt x="1131" y="603889"/>
                  </a:lnTo>
                  <a:lnTo>
                    <a:pt x="5264" y="558175"/>
                  </a:lnTo>
                  <a:lnTo>
                    <a:pt x="12445" y="512521"/>
                  </a:lnTo>
                  <a:lnTo>
                    <a:pt x="22722" y="467068"/>
                  </a:lnTo>
                  <a:lnTo>
                    <a:pt x="36145" y="421957"/>
                  </a:lnTo>
                  <a:lnTo>
                    <a:pt x="52759" y="377328"/>
                  </a:lnTo>
                  <a:lnTo>
                    <a:pt x="72613" y="333321"/>
                  </a:lnTo>
                  <a:lnTo>
                    <a:pt x="236717" y="0"/>
                  </a:lnTo>
                </a:path>
                <a:path w="1775459" h="1350010">
                  <a:moveTo>
                    <a:pt x="1775423" y="65709"/>
                  </a:moveTo>
                  <a:lnTo>
                    <a:pt x="1337152" y="955901"/>
                  </a:lnTo>
                  <a:lnTo>
                    <a:pt x="1314380" y="998471"/>
                  </a:lnTo>
                  <a:lnTo>
                    <a:pt x="1289140" y="1038853"/>
                  </a:lnTo>
                  <a:lnTo>
                    <a:pt x="1261571" y="1076999"/>
                  </a:lnTo>
                  <a:lnTo>
                    <a:pt x="1231814" y="1112861"/>
                  </a:lnTo>
                  <a:lnTo>
                    <a:pt x="1200010" y="1146392"/>
                  </a:lnTo>
                  <a:lnTo>
                    <a:pt x="1166298" y="1177543"/>
                  </a:lnTo>
                  <a:lnTo>
                    <a:pt x="1130820" y="1206267"/>
                  </a:lnTo>
                  <a:lnTo>
                    <a:pt x="1093716" y="1232516"/>
                  </a:lnTo>
                  <a:lnTo>
                    <a:pt x="1055127" y="1256242"/>
                  </a:lnTo>
                  <a:lnTo>
                    <a:pt x="1015193" y="1277398"/>
                  </a:lnTo>
                  <a:lnTo>
                    <a:pt x="974054" y="1295935"/>
                  </a:lnTo>
                  <a:lnTo>
                    <a:pt x="931852" y="1311805"/>
                  </a:lnTo>
                  <a:lnTo>
                    <a:pt x="888726" y="1324962"/>
                  </a:lnTo>
                  <a:lnTo>
                    <a:pt x="844818" y="1335357"/>
                  </a:lnTo>
                  <a:lnTo>
                    <a:pt x="800267" y="1342942"/>
                  </a:lnTo>
                  <a:lnTo>
                    <a:pt x="755214" y="1347669"/>
                  </a:lnTo>
                  <a:lnTo>
                    <a:pt x="709800" y="1349491"/>
                  </a:lnTo>
                  <a:lnTo>
                    <a:pt x="664166" y="1348360"/>
                  </a:lnTo>
                  <a:lnTo>
                    <a:pt x="618451" y="1344228"/>
                  </a:lnTo>
                  <a:lnTo>
                    <a:pt x="572797" y="1337048"/>
                  </a:lnTo>
                  <a:lnTo>
                    <a:pt x="527343" y="1326770"/>
                  </a:lnTo>
                  <a:lnTo>
                    <a:pt x="482231" y="1313349"/>
                  </a:lnTo>
                  <a:lnTo>
                    <a:pt x="437601" y="1296735"/>
                  </a:lnTo>
                  <a:lnTo>
                    <a:pt x="393593" y="1276880"/>
                  </a:lnTo>
                </a:path>
              </a:pathLst>
            </a:custGeom>
            <a:ln w="12700">
              <a:solidFill>
                <a:srgbClr val="EAB6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505895" y="574829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0912" y="574829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5929" y="574829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0946" y="574829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85966" y="574829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30982" y="574829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75999" y="574829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21016" y="574829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5895" y="598959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0912" y="598959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5929" y="598959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40946" y="598959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85966" y="598959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30982" y="598959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75999" y="598959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21016" y="598959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86076" y="37024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7" y="45291"/>
                </a:lnTo>
                <a:lnTo>
                  <a:pt x="50986" y="36858"/>
                </a:lnTo>
                <a:lnTo>
                  <a:pt x="53073" y="26530"/>
                </a:lnTo>
                <a:lnTo>
                  <a:pt x="50986" y="16202"/>
                </a:lnTo>
                <a:lnTo>
                  <a:pt x="45297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86076" y="71525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7" y="45291"/>
                </a:lnTo>
                <a:lnTo>
                  <a:pt x="50986" y="36858"/>
                </a:lnTo>
                <a:lnTo>
                  <a:pt x="53073" y="26530"/>
                </a:lnTo>
                <a:lnTo>
                  <a:pt x="50986" y="16202"/>
                </a:lnTo>
                <a:lnTo>
                  <a:pt x="45297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86076" y="106027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7" y="45291"/>
                </a:lnTo>
                <a:lnTo>
                  <a:pt x="50986" y="36858"/>
                </a:lnTo>
                <a:lnTo>
                  <a:pt x="53073" y="26530"/>
                </a:lnTo>
                <a:lnTo>
                  <a:pt x="50986" y="16202"/>
                </a:lnTo>
                <a:lnTo>
                  <a:pt x="45297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15142" y="71525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7" y="45291"/>
                </a:lnTo>
                <a:lnTo>
                  <a:pt x="50986" y="36858"/>
                </a:lnTo>
                <a:lnTo>
                  <a:pt x="53073" y="26530"/>
                </a:lnTo>
                <a:lnTo>
                  <a:pt x="50986" y="16202"/>
                </a:lnTo>
                <a:lnTo>
                  <a:pt x="45297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15142" y="106027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7" y="45291"/>
                </a:lnTo>
                <a:lnTo>
                  <a:pt x="50986" y="36858"/>
                </a:lnTo>
                <a:lnTo>
                  <a:pt x="53073" y="26530"/>
                </a:lnTo>
                <a:lnTo>
                  <a:pt x="50986" y="16202"/>
                </a:lnTo>
                <a:lnTo>
                  <a:pt x="45297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44208" y="106027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7" y="45291"/>
                </a:lnTo>
                <a:lnTo>
                  <a:pt x="50986" y="36858"/>
                </a:lnTo>
                <a:lnTo>
                  <a:pt x="53073" y="26530"/>
                </a:lnTo>
                <a:lnTo>
                  <a:pt x="50986" y="16202"/>
                </a:lnTo>
                <a:lnTo>
                  <a:pt x="45297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03159" y="3749801"/>
            <a:ext cx="64135" cy="20955"/>
          </a:xfrm>
          <a:custGeom>
            <a:avLst/>
            <a:gdLst/>
            <a:ahLst/>
            <a:cxnLst/>
            <a:rect l="l" t="t" r="r" b="b"/>
            <a:pathLst>
              <a:path w="64135" h="20954">
                <a:moveTo>
                  <a:pt x="24853" y="6121"/>
                </a:moveTo>
                <a:lnTo>
                  <a:pt x="19481" y="2705"/>
                </a:lnTo>
                <a:lnTo>
                  <a:pt x="5918" y="3657"/>
                </a:lnTo>
                <a:lnTo>
                  <a:pt x="279" y="7861"/>
                </a:lnTo>
                <a:lnTo>
                  <a:pt x="139" y="12534"/>
                </a:lnTo>
                <a:lnTo>
                  <a:pt x="0" y="17208"/>
                </a:lnTo>
                <a:lnTo>
                  <a:pt x="5422" y="20574"/>
                </a:lnTo>
                <a:lnTo>
                  <a:pt x="19011" y="19596"/>
                </a:lnTo>
                <a:lnTo>
                  <a:pt x="24599" y="15468"/>
                </a:lnTo>
                <a:lnTo>
                  <a:pt x="24853" y="6121"/>
                </a:lnTo>
                <a:close/>
              </a:path>
              <a:path w="64135" h="20954">
                <a:moveTo>
                  <a:pt x="63995" y="3429"/>
                </a:moveTo>
                <a:lnTo>
                  <a:pt x="58597" y="0"/>
                </a:lnTo>
                <a:lnTo>
                  <a:pt x="45021" y="927"/>
                </a:lnTo>
                <a:lnTo>
                  <a:pt x="39420" y="5118"/>
                </a:lnTo>
                <a:lnTo>
                  <a:pt x="39293" y="9779"/>
                </a:lnTo>
                <a:lnTo>
                  <a:pt x="39179" y="14439"/>
                </a:lnTo>
                <a:lnTo>
                  <a:pt x="44602" y="17818"/>
                </a:lnTo>
                <a:lnTo>
                  <a:pt x="58204" y="16878"/>
                </a:lnTo>
                <a:lnTo>
                  <a:pt x="63779" y="12750"/>
                </a:lnTo>
                <a:lnTo>
                  <a:pt x="63995" y="3429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99460" y="3713156"/>
            <a:ext cx="25400" cy="18415"/>
          </a:xfrm>
          <a:custGeom>
            <a:avLst/>
            <a:gdLst/>
            <a:ahLst/>
            <a:cxnLst/>
            <a:rect l="l" t="t" r="r" b="b"/>
            <a:pathLst>
              <a:path w="25400" h="18414">
                <a:moveTo>
                  <a:pt x="19405" y="0"/>
                </a:moveTo>
                <a:lnTo>
                  <a:pt x="5841" y="812"/>
                </a:lnTo>
                <a:lnTo>
                  <a:pt x="241" y="5003"/>
                </a:lnTo>
                <a:lnTo>
                  <a:pt x="126" y="9728"/>
                </a:lnTo>
                <a:lnTo>
                  <a:pt x="0" y="14452"/>
                </a:lnTo>
                <a:lnTo>
                  <a:pt x="5435" y="17932"/>
                </a:lnTo>
                <a:lnTo>
                  <a:pt x="19011" y="17106"/>
                </a:lnTo>
                <a:lnTo>
                  <a:pt x="24574" y="12992"/>
                </a:lnTo>
                <a:lnTo>
                  <a:pt x="24790" y="3543"/>
                </a:lnTo>
                <a:lnTo>
                  <a:pt x="19405" y="0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5033" y="3695839"/>
            <a:ext cx="104775" cy="51435"/>
          </a:xfrm>
          <a:custGeom>
            <a:avLst/>
            <a:gdLst/>
            <a:ahLst/>
            <a:cxnLst/>
            <a:rect l="l" t="t" r="r" b="b"/>
            <a:pathLst>
              <a:path w="104775" h="51435">
                <a:moveTo>
                  <a:pt x="24955" y="36131"/>
                </a:moveTo>
                <a:lnTo>
                  <a:pt x="19685" y="32639"/>
                </a:lnTo>
                <a:lnTo>
                  <a:pt x="6172" y="33604"/>
                </a:lnTo>
                <a:lnTo>
                  <a:pt x="482" y="37896"/>
                </a:lnTo>
                <a:lnTo>
                  <a:pt x="241" y="42659"/>
                </a:lnTo>
                <a:lnTo>
                  <a:pt x="0" y="47421"/>
                </a:lnTo>
                <a:lnTo>
                  <a:pt x="5321" y="50863"/>
                </a:lnTo>
                <a:lnTo>
                  <a:pt x="18884" y="49872"/>
                </a:lnTo>
                <a:lnTo>
                  <a:pt x="24523" y="45656"/>
                </a:lnTo>
                <a:lnTo>
                  <a:pt x="24955" y="36131"/>
                </a:lnTo>
                <a:close/>
              </a:path>
              <a:path w="104775" h="51435">
                <a:moveTo>
                  <a:pt x="26479" y="8902"/>
                </a:moveTo>
                <a:lnTo>
                  <a:pt x="21285" y="5334"/>
                </a:lnTo>
                <a:lnTo>
                  <a:pt x="7823" y="6299"/>
                </a:lnTo>
                <a:lnTo>
                  <a:pt x="2095" y="10655"/>
                </a:lnTo>
                <a:lnTo>
                  <a:pt x="1778" y="15494"/>
                </a:lnTo>
                <a:lnTo>
                  <a:pt x="1460" y="20345"/>
                </a:lnTo>
                <a:lnTo>
                  <a:pt x="6705" y="23850"/>
                </a:lnTo>
                <a:lnTo>
                  <a:pt x="20218" y="22872"/>
                </a:lnTo>
                <a:lnTo>
                  <a:pt x="25895" y="18592"/>
                </a:lnTo>
                <a:lnTo>
                  <a:pt x="26479" y="8902"/>
                </a:lnTo>
                <a:close/>
              </a:path>
              <a:path w="104775" h="51435">
                <a:moveTo>
                  <a:pt x="63982" y="33388"/>
                </a:moveTo>
                <a:lnTo>
                  <a:pt x="58661" y="29883"/>
                </a:lnTo>
                <a:lnTo>
                  <a:pt x="45148" y="30822"/>
                </a:lnTo>
                <a:lnTo>
                  <a:pt x="39458" y="35102"/>
                </a:lnTo>
                <a:lnTo>
                  <a:pt x="39255" y="39852"/>
                </a:lnTo>
                <a:lnTo>
                  <a:pt x="39039" y="44615"/>
                </a:lnTo>
                <a:lnTo>
                  <a:pt x="44386" y="48044"/>
                </a:lnTo>
                <a:lnTo>
                  <a:pt x="57937" y="47091"/>
                </a:lnTo>
                <a:lnTo>
                  <a:pt x="63576" y="42887"/>
                </a:lnTo>
                <a:lnTo>
                  <a:pt x="63982" y="33388"/>
                </a:lnTo>
                <a:close/>
              </a:path>
              <a:path w="104775" h="51435">
                <a:moveTo>
                  <a:pt x="65354" y="6197"/>
                </a:moveTo>
                <a:lnTo>
                  <a:pt x="60147" y="2616"/>
                </a:lnTo>
                <a:lnTo>
                  <a:pt x="46672" y="3556"/>
                </a:lnTo>
                <a:lnTo>
                  <a:pt x="40944" y="7886"/>
                </a:lnTo>
                <a:lnTo>
                  <a:pt x="40665" y="12725"/>
                </a:lnTo>
                <a:lnTo>
                  <a:pt x="40373" y="17564"/>
                </a:lnTo>
                <a:lnTo>
                  <a:pt x="45643" y="21082"/>
                </a:lnTo>
                <a:lnTo>
                  <a:pt x="59143" y="20142"/>
                </a:lnTo>
                <a:lnTo>
                  <a:pt x="64833" y="15862"/>
                </a:lnTo>
                <a:lnTo>
                  <a:pt x="65354" y="6197"/>
                </a:lnTo>
                <a:close/>
              </a:path>
              <a:path w="104775" h="51435">
                <a:moveTo>
                  <a:pt x="104279" y="3568"/>
                </a:moveTo>
                <a:lnTo>
                  <a:pt x="99021" y="0"/>
                </a:lnTo>
                <a:lnTo>
                  <a:pt x="85534" y="901"/>
                </a:lnTo>
                <a:lnTo>
                  <a:pt x="79832" y="5219"/>
                </a:lnTo>
                <a:lnTo>
                  <a:pt x="79578" y="10045"/>
                </a:lnTo>
                <a:lnTo>
                  <a:pt x="79324" y="14884"/>
                </a:lnTo>
                <a:lnTo>
                  <a:pt x="84607" y="18402"/>
                </a:lnTo>
                <a:lnTo>
                  <a:pt x="98107" y="17487"/>
                </a:lnTo>
                <a:lnTo>
                  <a:pt x="103784" y="13220"/>
                </a:lnTo>
                <a:lnTo>
                  <a:pt x="104279" y="3568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18195" y="3648112"/>
            <a:ext cx="102870" cy="22860"/>
          </a:xfrm>
          <a:custGeom>
            <a:avLst/>
            <a:gdLst/>
            <a:ahLst/>
            <a:cxnLst/>
            <a:rect l="l" t="t" r="r" b="b"/>
            <a:pathLst>
              <a:path w="102869" h="22860">
                <a:moveTo>
                  <a:pt x="24853" y="7607"/>
                </a:moveTo>
                <a:lnTo>
                  <a:pt x="19532" y="3924"/>
                </a:lnTo>
                <a:lnTo>
                  <a:pt x="6019" y="4635"/>
                </a:lnTo>
                <a:lnTo>
                  <a:pt x="381" y="8915"/>
                </a:lnTo>
                <a:lnTo>
                  <a:pt x="190" y="13792"/>
                </a:lnTo>
                <a:lnTo>
                  <a:pt x="0" y="18669"/>
                </a:lnTo>
                <a:lnTo>
                  <a:pt x="5334" y="22326"/>
                </a:lnTo>
                <a:lnTo>
                  <a:pt x="18872" y="21602"/>
                </a:lnTo>
                <a:lnTo>
                  <a:pt x="24472" y="17386"/>
                </a:lnTo>
                <a:lnTo>
                  <a:pt x="24853" y="7607"/>
                </a:lnTo>
                <a:close/>
              </a:path>
              <a:path w="102869" h="22860">
                <a:moveTo>
                  <a:pt x="63804" y="5626"/>
                </a:moveTo>
                <a:lnTo>
                  <a:pt x="58470" y="1917"/>
                </a:lnTo>
                <a:lnTo>
                  <a:pt x="44970" y="2603"/>
                </a:lnTo>
                <a:lnTo>
                  <a:pt x="39319" y="6870"/>
                </a:lnTo>
                <a:lnTo>
                  <a:pt x="39154" y="11747"/>
                </a:lnTo>
                <a:lnTo>
                  <a:pt x="38976" y="16637"/>
                </a:lnTo>
                <a:lnTo>
                  <a:pt x="44335" y="20281"/>
                </a:lnTo>
                <a:lnTo>
                  <a:pt x="57873" y="19583"/>
                </a:lnTo>
                <a:lnTo>
                  <a:pt x="63461" y="15379"/>
                </a:lnTo>
                <a:lnTo>
                  <a:pt x="63804" y="5626"/>
                </a:lnTo>
                <a:close/>
              </a:path>
              <a:path w="102869" h="22860">
                <a:moveTo>
                  <a:pt x="102768" y="3708"/>
                </a:moveTo>
                <a:lnTo>
                  <a:pt x="97421" y="0"/>
                </a:lnTo>
                <a:lnTo>
                  <a:pt x="83908" y="647"/>
                </a:lnTo>
                <a:lnTo>
                  <a:pt x="78295" y="4902"/>
                </a:lnTo>
                <a:lnTo>
                  <a:pt x="78130" y="9779"/>
                </a:lnTo>
                <a:lnTo>
                  <a:pt x="77978" y="14655"/>
                </a:lnTo>
                <a:lnTo>
                  <a:pt x="83337" y="18313"/>
                </a:lnTo>
                <a:lnTo>
                  <a:pt x="96888" y="17653"/>
                </a:lnTo>
                <a:lnTo>
                  <a:pt x="102489" y="13462"/>
                </a:lnTo>
                <a:lnTo>
                  <a:pt x="102768" y="3708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68373" y="3665601"/>
            <a:ext cx="141605" cy="26670"/>
          </a:xfrm>
          <a:custGeom>
            <a:avLst/>
            <a:gdLst/>
            <a:ahLst/>
            <a:cxnLst/>
            <a:rect l="l" t="t" r="r" b="b"/>
            <a:pathLst>
              <a:path w="141605" h="26670">
                <a:moveTo>
                  <a:pt x="25095" y="11468"/>
                </a:moveTo>
                <a:lnTo>
                  <a:pt x="19964" y="7835"/>
                </a:lnTo>
                <a:lnTo>
                  <a:pt x="6553" y="8788"/>
                </a:lnTo>
                <a:lnTo>
                  <a:pt x="787" y="13182"/>
                </a:lnTo>
                <a:lnTo>
                  <a:pt x="393" y="18110"/>
                </a:lnTo>
                <a:lnTo>
                  <a:pt x="0" y="23037"/>
                </a:lnTo>
                <a:lnTo>
                  <a:pt x="5181" y="26619"/>
                </a:lnTo>
                <a:lnTo>
                  <a:pt x="18630" y="25666"/>
                </a:lnTo>
                <a:lnTo>
                  <a:pt x="24371" y="21310"/>
                </a:lnTo>
                <a:lnTo>
                  <a:pt x="25095" y="11468"/>
                </a:lnTo>
                <a:close/>
              </a:path>
              <a:path w="141605" h="26670">
                <a:moveTo>
                  <a:pt x="63817" y="8788"/>
                </a:moveTo>
                <a:lnTo>
                  <a:pt x="58686" y="5143"/>
                </a:lnTo>
                <a:lnTo>
                  <a:pt x="45250" y="6070"/>
                </a:lnTo>
                <a:lnTo>
                  <a:pt x="39497" y="10464"/>
                </a:lnTo>
                <a:lnTo>
                  <a:pt x="39141" y="15379"/>
                </a:lnTo>
                <a:lnTo>
                  <a:pt x="38773" y="20294"/>
                </a:lnTo>
                <a:lnTo>
                  <a:pt x="43967" y="23876"/>
                </a:lnTo>
                <a:lnTo>
                  <a:pt x="57429" y="22961"/>
                </a:lnTo>
                <a:lnTo>
                  <a:pt x="63157" y="18618"/>
                </a:lnTo>
                <a:lnTo>
                  <a:pt x="63817" y="8788"/>
                </a:lnTo>
                <a:close/>
              </a:path>
              <a:path w="141605" h="26670">
                <a:moveTo>
                  <a:pt x="102590" y="6184"/>
                </a:moveTo>
                <a:lnTo>
                  <a:pt x="97434" y="2540"/>
                </a:lnTo>
                <a:lnTo>
                  <a:pt x="83985" y="3429"/>
                </a:lnTo>
                <a:lnTo>
                  <a:pt x="78244" y="7810"/>
                </a:lnTo>
                <a:lnTo>
                  <a:pt x="77914" y="12725"/>
                </a:lnTo>
                <a:lnTo>
                  <a:pt x="77571" y="17640"/>
                </a:lnTo>
                <a:lnTo>
                  <a:pt x="82791" y="21234"/>
                </a:lnTo>
                <a:lnTo>
                  <a:pt x="96266" y="20332"/>
                </a:lnTo>
                <a:lnTo>
                  <a:pt x="101955" y="16002"/>
                </a:lnTo>
                <a:lnTo>
                  <a:pt x="102590" y="6184"/>
                </a:lnTo>
                <a:close/>
              </a:path>
              <a:path w="141605" h="26670">
                <a:moveTo>
                  <a:pt x="141389" y="3657"/>
                </a:moveTo>
                <a:lnTo>
                  <a:pt x="136194" y="0"/>
                </a:lnTo>
                <a:lnTo>
                  <a:pt x="122745" y="876"/>
                </a:lnTo>
                <a:lnTo>
                  <a:pt x="117017" y="5232"/>
                </a:lnTo>
                <a:lnTo>
                  <a:pt x="116713" y="10147"/>
                </a:lnTo>
                <a:lnTo>
                  <a:pt x="116395" y="15062"/>
                </a:lnTo>
                <a:lnTo>
                  <a:pt x="121640" y="18656"/>
                </a:lnTo>
                <a:lnTo>
                  <a:pt x="135115" y="17780"/>
                </a:lnTo>
                <a:lnTo>
                  <a:pt x="140804" y="13474"/>
                </a:lnTo>
                <a:lnTo>
                  <a:pt x="141389" y="3657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80527" y="3622065"/>
            <a:ext cx="102870" cy="22860"/>
          </a:xfrm>
          <a:custGeom>
            <a:avLst/>
            <a:gdLst/>
            <a:ahLst/>
            <a:cxnLst/>
            <a:rect l="l" t="t" r="r" b="b"/>
            <a:pathLst>
              <a:path w="102869" h="22860">
                <a:moveTo>
                  <a:pt x="24904" y="7810"/>
                </a:moveTo>
                <a:lnTo>
                  <a:pt x="19672" y="4051"/>
                </a:lnTo>
                <a:lnTo>
                  <a:pt x="6210" y="4775"/>
                </a:lnTo>
                <a:lnTo>
                  <a:pt x="533" y="9131"/>
                </a:lnTo>
                <a:lnTo>
                  <a:pt x="266" y="14097"/>
                </a:lnTo>
                <a:lnTo>
                  <a:pt x="0" y="19062"/>
                </a:lnTo>
                <a:lnTo>
                  <a:pt x="5245" y="22771"/>
                </a:lnTo>
                <a:lnTo>
                  <a:pt x="18745" y="22034"/>
                </a:lnTo>
                <a:lnTo>
                  <a:pt x="24384" y="17741"/>
                </a:lnTo>
                <a:lnTo>
                  <a:pt x="24904" y="7810"/>
                </a:lnTo>
                <a:close/>
              </a:path>
              <a:path w="102869" h="22860">
                <a:moveTo>
                  <a:pt x="63741" y="5753"/>
                </a:moveTo>
                <a:lnTo>
                  <a:pt x="58496" y="1981"/>
                </a:lnTo>
                <a:lnTo>
                  <a:pt x="45034" y="2692"/>
                </a:lnTo>
                <a:lnTo>
                  <a:pt x="39344" y="7023"/>
                </a:lnTo>
                <a:lnTo>
                  <a:pt x="39103" y="11988"/>
                </a:lnTo>
                <a:lnTo>
                  <a:pt x="38849" y="16954"/>
                </a:lnTo>
                <a:lnTo>
                  <a:pt x="44132" y="20662"/>
                </a:lnTo>
                <a:lnTo>
                  <a:pt x="57632" y="19951"/>
                </a:lnTo>
                <a:lnTo>
                  <a:pt x="63271" y="15671"/>
                </a:lnTo>
                <a:lnTo>
                  <a:pt x="63741" y="5753"/>
                </a:lnTo>
                <a:close/>
              </a:path>
              <a:path w="102869" h="22860">
                <a:moveTo>
                  <a:pt x="102603" y="3771"/>
                </a:moveTo>
                <a:lnTo>
                  <a:pt x="97320" y="0"/>
                </a:lnTo>
                <a:lnTo>
                  <a:pt x="83858" y="685"/>
                </a:lnTo>
                <a:lnTo>
                  <a:pt x="78193" y="5003"/>
                </a:lnTo>
                <a:lnTo>
                  <a:pt x="77965" y="9969"/>
                </a:lnTo>
                <a:lnTo>
                  <a:pt x="77736" y="14935"/>
                </a:lnTo>
                <a:lnTo>
                  <a:pt x="83032" y="18656"/>
                </a:lnTo>
                <a:lnTo>
                  <a:pt x="96532" y="17970"/>
                </a:lnTo>
                <a:lnTo>
                  <a:pt x="102171" y="13703"/>
                </a:lnTo>
                <a:lnTo>
                  <a:pt x="102603" y="3771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70685" y="3608971"/>
            <a:ext cx="143510" cy="55880"/>
          </a:xfrm>
          <a:custGeom>
            <a:avLst/>
            <a:gdLst/>
            <a:ahLst/>
            <a:cxnLst/>
            <a:rect l="l" t="t" r="r" b="b"/>
            <a:pathLst>
              <a:path w="143510" h="55879">
                <a:moveTo>
                  <a:pt x="25120" y="39979"/>
                </a:moveTo>
                <a:lnTo>
                  <a:pt x="20091" y="36283"/>
                </a:lnTo>
                <a:lnTo>
                  <a:pt x="6718" y="37223"/>
                </a:lnTo>
                <a:lnTo>
                  <a:pt x="901" y="41681"/>
                </a:lnTo>
                <a:lnTo>
                  <a:pt x="457" y="46685"/>
                </a:lnTo>
                <a:lnTo>
                  <a:pt x="0" y="51689"/>
                </a:lnTo>
                <a:lnTo>
                  <a:pt x="5080" y="55333"/>
                </a:lnTo>
                <a:lnTo>
                  <a:pt x="18478" y="54381"/>
                </a:lnTo>
                <a:lnTo>
                  <a:pt x="24257" y="49987"/>
                </a:lnTo>
                <a:lnTo>
                  <a:pt x="25120" y="39979"/>
                </a:lnTo>
                <a:close/>
              </a:path>
              <a:path w="143510" h="55879">
                <a:moveTo>
                  <a:pt x="27863" y="11442"/>
                </a:moveTo>
                <a:lnTo>
                  <a:pt x="22910" y="7670"/>
                </a:lnTo>
                <a:lnTo>
                  <a:pt x="9588" y="8610"/>
                </a:lnTo>
                <a:lnTo>
                  <a:pt x="3746" y="13131"/>
                </a:lnTo>
                <a:lnTo>
                  <a:pt x="3225" y="18199"/>
                </a:lnTo>
                <a:lnTo>
                  <a:pt x="2692" y="23279"/>
                </a:lnTo>
                <a:lnTo>
                  <a:pt x="7708" y="26987"/>
                </a:lnTo>
                <a:lnTo>
                  <a:pt x="21056" y="26047"/>
                </a:lnTo>
                <a:lnTo>
                  <a:pt x="26860" y="21590"/>
                </a:lnTo>
                <a:lnTo>
                  <a:pt x="27863" y="11442"/>
                </a:lnTo>
                <a:close/>
              </a:path>
              <a:path w="143510" h="55879">
                <a:moveTo>
                  <a:pt x="63728" y="37338"/>
                </a:moveTo>
                <a:lnTo>
                  <a:pt x="58648" y="33616"/>
                </a:lnTo>
                <a:lnTo>
                  <a:pt x="45275" y="34544"/>
                </a:lnTo>
                <a:lnTo>
                  <a:pt x="39484" y="38976"/>
                </a:lnTo>
                <a:lnTo>
                  <a:pt x="39052" y="43980"/>
                </a:lnTo>
                <a:lnTo>
                  <a:pt x="38633" y="48971"/>
                </a:lnTo>
                <a:lnTo>
                  <a:pt x="43738" y="52628"/>
                </a:lnTo>
                <a:lnTo>
                  <a:pt x="57150" y="51701"/>
                </a:lnTo>
                <a:lnTo>
                  <a:pt x="62903" y="47320"/>
                </a:lnTo>
                <a:lnTo>
                  <a:pt x="63728" y="37338"/>
                </a:lnTo>
                <a:close/>
              </a:path>
              <a:path w="143510" h="55879">
                <a:moveTo>
                  <a:pt x="66306" y="8813"/>
                </a:moveTo>
                <a:lnTo>
                  <a:pt x="61302" y="5041"/>
                </a:lnTo>
                <a:lnTo>
                  <a:pt x="47993" y="5943"/>
                </a:lnTo>
                <a:lnTo>
                  <a:pt x="42164" y="10452"/>
                </a:lnTo>
                <a:lnTo>
                  <a:pt x="41668" y="15519"/>
                </a:lnTo>
                <a:lnTo>
                  <a:pt x="41173" y="20586"/>
                </a:lnTo>
                <a:lnTo>
                  <a:pt x="46189" y="24307"/>
                </a:lnTo>
                <a:lnTo>
                  <a:pt x="59575" y="23393"/>
                </a:lnTo>
                <a:lnTo>
                  <a:pt x="65354" y="18948"/>
                </a:lnTo>
                <a:lnTo>
                  <a:pt x="66306" y="8813"/>
                </a:lnTo>
                <a:close/>
              </a:path>
              <a:path w="143510" h="55879">
                <a:moveTo>
                  <a:pt x="102349" y="34747"/>
                </a:moveTo>
                <a:lnTo>
                  <a:pt x="97243" y="31038"/>
                </a:lnTo>
                <a:lnTo>
                  <a:pt x="83870" y="31927"/>
                </a:lnTo>
                <a:lnTo>
                  <a:pt x="78079" y="36360"/>
                </a:lnTo>
                <a:lnTo>
                  <a:pt x="77685" y="41351"/>
                </a:lnTo>
                <a:lnTo>
                  <a:pt x="77279" y="46342"/>
                </a:lnTo>
                <a:lnTo>
                  <a:pt x="82410" y="49999"/>
                </a:lnTo>
                <a:lnTo>
                  <a:pt x="95834" y="49110"/>
                </a:lnTo>
                <a:lnTo>
                  <a:pt x="101587" y="44729"/>
                </a:lnTo>
                <a:lnTo>
                  <a:pt x="102349" y="34747"/>
                </a:lnTo>
                <a:close/>
              </a:path>
              <a:path w="143510" h="55879">
                <a:moveTo>
                  <a:pt x="104800" y="6261"/>
                </a:moveTo>
                <a:lnTo>
                  <a:pt x="99771" y="2489"/>
                </a:lnTo>
                <a:lnTo>
                  <a:pt x="86410" y="3378"/>
                </a:lnTo>
                <a:lnTo>
                  <a:pt x="80632" y="7861"/>
                </a:lnTo>
                <a:lnTo>
                  <a:pt x="80149" y="12928"/>
                </a:lnTo>
                <a:lnTo>
                  <a:pt x="79679" y="17995"/>
                </a:lnTo>
                <a:lnTo>
                  <a:pt x="84747" y="21717"/>
                </a:lnTo>
                <a:lnTo>
                  <a:pt x="98107" y="20840"/>
                </a:lnTo>
                <a:lnTo>
                  <a:pt x="103886" y="16395"/>
                </a:lnTo>
                <a:lnTo>
                  <a:pt x="104800" y="6261"/>
                </a:lnTo>
                <a:close/>
              </a:path>
              <a:path w="143510" h="55879">
                <a:moveTo>
                  <a:pt x="141008" y="32258"/>
                </a:moveTo>
                <a:lnTo>
                  <a:pt x="135877" y="28536"/>
                </a:lnTo>
                <a:lnTo>
                  <a:pt x="122478" y="29400"/>
                </a:lnTo>
                <a:lnTo>
                  <a:pt x="116713" y="33820"/>
                </a:lnTo>
                <a:lnTo>
                  <a:pt x="116344" y="38811"/>
                </a:lnTo>
                <a:lnTo>
                  <a:pt x="115976" y="43802"/>
                </a:lnTo>
                <a:lnTo>
                  <a:pt x="121119" y="47459"/>
                </a:lnTo>
                <a:lnTo>
                  <a:pt x="134556" y="46596"/>
                </a:lnTo>
                <a:lnTo>
                  <a:pt x="140296" y="42227"/>
                </a:lnTo>
                <a:lnTo>
                  <a:pt x="141008" y="32258"/>
                </a:lnTo>
                <a:close/>
              </a:path>
              <a:path w="143510" h="55879">
                <a:moveTo>
                  <a:pt x="143306" y="3797"/>
                </a:moveTo>
                <a:lnTo>
                  <a:pt x="138252" y="0"/>
                </a:lnTo>
                <a:lnTo>
                  <a:pt x="124917" y="863"/>
                </a:lnTo>
                <a:lnTo>
                  <a:pt x="119113" y="5334"/>
                </a:lnTo>
                <a:lnTo>
                  <a:pt x="118668" y="10401"/>
                </a:lnTo>
                <a:lnTo>
                  <a:pt x="118224" y="15468"/>
                </a:lnTo>
                <a:lnTo>
                  <a:pt x="123304" y="19189"/>
                </a:lnTo>
                <a:lnTo>
                  <a:pt x="136702" y="18338"/>
                </a:lnTo>
                <a:lnTo>
                  <a:pt x="142455" y="13919"/>
                </a:lnTo>
                <a:lnTo>
                  <a:pt x="143306" y="3797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31600" y="3648227"/>
            <a:ext cx="172085" cy="36830"/>
          </a:xfrm>
          <a:custGeom>
            <a:avLst/>
            <a:gdLst/>
            <a:ahLst/>
            <a:cxnLst/>
            <a:rect l="l" t="t" r="r" b="b"/>
            <a:pathLst>
              <a:path w="172085" h="36829">
                <a:moveTo>
                  <a:pt x="26479" y="16967"/>
                </a:moveTo>
                <a:lnTo>
                  <a:pt x="22885" y="6235"/>
                </a:lnTo>
                <a:lnTo>
                  <a:pt x="16281" y="1320"/>
                </a:lnTo>
                <a:lnTo>
                  <a:pt x="3670" y="0"/>
                </a:lnTo>
                <a:lnTo>
                  <a:pt x="0" y="3835"/>
                </a:lnTo>
                <a:lnTo>
                  <a:pt x="1765" y="9194"/>
                </a:lnTo>
                <a:lnTo>
                  <a:pt x="3530" y="14554"/>
                </a:lnTo>
                <a:lnTo>
                  <a:pt x="10083" y="19431"/>
                </a:lnTo>
                <a:lnTo>
                  <a:pt x="22796" y="20777"/>
                </a:lnTo>
                <a:lnTo>
                  <a:pt x="26479" y="16967"/>
                </a:lnTo>
                <a:close/>
              </a:path>
              <a:path w="172085" h="36829">
                <a:moveTo>
                  <a:pt x="62953" y="20853"/>
                </a:moveTo>
                <a:lnTo>
                  <a:pt x="59220" y="10083"/>
                </a:lnTo>
                <a:lnTo>
                  <a:pt x="52590" y="5168"/>
                </a:lnTo>
                <a:lnTo>
                  <a:pt x="40030" y="3822"/>
                </a:lnTo>
                <a:lnTo>
                  <a:pt x="36410" y="7658"/>
                </a:lnTo>
                <a:lnTo>
                  <a:pt x="38227" y="13030"/>
                </a:lnTo>
                <a:lnTo>
                  <a:pt x="40043" y="18402"/>
                </a:lnTo>
                <a:lnTo>
                  <a:pt x="46621" y="23291"/>
                </a:lnTo>
                <a:lnTo>
                  <a:pt x="59309" y="24650"/>
                </a:lnTo>
                <a:lnTo>
                  <a:pt x="62953" y="20853"/>
                </a:lnTo>
                <a:close/>
              </a:path>
              <a:path w="172085" h="36829">
                <a:moveTo>
                  <a:pt x="99326" y="24803"/>
                </a:moveTo>
                <a:lnTo>
                  <a:pt x="95465" y="14008"/>
                </a:lnTo>
                <a:lnTo>
                  <a:pt x="88798" y="9067"/>
                </a:lnTo>
                <a:lnTo>
                  <a:pt x="76250" y="7708"/>
                </a:lnTo>
                <a:lnTo>
                  <a:pt x="72707" y="11544"/>
                </a:lnTo>
                <a:lnTo>
                  <a:pt x="74599" y="16929"/>
                </a:lnTo>
                <a:lnTo>
                  <a:pt x="76479" y="22313"/>
                </a:lnTo>
                <a:lnTo>
                  <a:pt x="83121" y="27228"/>
                </a:lnTo>
                <a:lnTo>
                  <a:pt x="95745" y="28613"/>
                </a:lnTo>
                <a:lnTo>
                  <a:pt x="99326" y="24803"/>
                </a:lnTo>
                <a:close/>
              </a:path>
              <a:path w="172085" h="36829">
                <a:moveTo>
                  <a:pt x="135610" y="28803"/>
                </a:moveTo>
                <a:lnTo>
                  <a:pt x="131622" y="17983"/>
                </a:lnTo>
                <a:lnTo>
                  <a:pt x="124929" y="13030"/>
                </a:lnTo>
                <a:lnTo>
                  <a:pt x="112407" y="11645"/>
                </a:lnTo>
                <a:lnTo>
                  <a:pt x="108927" y="15481"/>
                </a:lnTo>
                <a:lnTo>
                  <a:pt x="110883" y="20878"/>
                </a:lnTo>
                <a:lnTo>
                  <a:pt x="112839" y="26289"/>
                </a:lnTo>
                <a:lnTo>
                  <a:pt x="119507" y="31203"/>
                </a:lnTo>
                <a:lnTo>
                  <a:pt x="132118" y="32613"/>
                </a:lnTo>
                <a:lnTo>
                  <a:pt x="135610" y="28803"/>
                </a:lnTo>
                <a:close/>
              </a:path>
              <a:path w="172085" h="36829">
                <a:moveTo>
                  <a:pt x="171805" y="32867"/>
                </a:moveTo>
                <a:lnTo>
                  <a:pt x="167678" y="22009"/>
                </a:lnTo>
                <a:lnTo>
                  <a:pt x="160934" y="17030"/>
                </a:lnTo>
                <a:lnTo>
                  <a:pt x="148450" y="15646"/>
                </a:lnTo>
                <a:lnTo>
                  <a:pt x="145046" y="19481"/>
                </a:lnTo>
                <a:lnTo>
                  <a:pt x="147066" y="24892"/>
                </a:lnTo>
                <a:lnTo>
                  <a:pt x="149072" y="30302"/>
                </a:lnTo>
                <a:lnTo>
                  <a:pt x="155803" y="35255"/>
                </a:lnTo>
                <a:lnTo>
                  <a:pt x="168363" y="36677"/>
                </a:lnTo>
                <a:lnTo>
                  <a:pt x="171805" y="32867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22736" y="3566754"/>
            <a:ext cx="25400" cy="19685"/>
          </a:xfrm>
          <a:custGeom>
            <a:avLst/>
            <a:gdLst/>
            <a:ahLst/>
            <a:cxnLst/>
            <a:rect l="l" t="t" r="r" b="b"/>
            <a:pathLst>
              <a:path w="25400" h="19685">
                <a:moveTo>
                  <a:pt x="19799" y="0"/>
                </a:moveTo>
                <a:lnTo>
                  <a:pt x="6438" y="698"/>
                </a:lnTo>
                <a:lnTo>
                  <a:pt x="698" y="5156"/>
                </a:lnTo>
                <a:lnTo>
                  <a:pt x="342" y="10274"/>
                </a:lnTo>
                <a:lnTo>
                  <a:pt x="0" y="15392"/>
                </a:lnTo>
                <a:lnTo>
                  <a:pt x="5130" y="19240"/>
                </a:lnTo>
                <a:lnTo>
                  <a:pt x="18554" y="18541"/>
                </a:lnTo>
                <a:lnTo>
                  <a:pt x="24269" y="14122"/>
                </a:lnTo>
                <a:lnTo>
                  <a:pt x="24955" y="3898"/>
                </a:lnTo>
                <a:lnTo>
                  <a:pt x="19799" y="0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76489" y="3577640"/>
            <a:ext cx="179070" cy="29845"/>
          </a:xfrm>
          <a:custGeom>
            <a:avLst/>
            <a:gdLst/>
            <a:ahLst/>
            <a:cxnLst/>
            <a:rect l="l" t="t" r="r" b="b"/>
            <a:pathLst>
              <a:path w="179069" h="29845">
                <a:moveTo>
                  <a:pt x="25209" y="13817"/>
                </a:moveTo>
                <a:lnTo>
                  <a:pt x="20320" y="10007"/>
                </a:lnTo>
                <a:lnTo>
                  <a:pt x="7073" y="10922"/>
                </a:lnTo>
                <a:lnTo>
                  <a:pt x="1181" y="15494"/>
                </a:lnTo>
                <a:lnTo>
                  <a:pt x="596" y="20637"/>
                </a:lnTo>
                <a:lnTo>
                  <a:pt x="0" y="25781"/>
                </a:lnTo>
                <a:lnTo>
                  <a:pt x="4927" y="29552"/>
                </a:lnTo>
                <a:lnTo>
                  <a:pt x="18224" y="28625"/>
                </a:lnTo>
                <a:lnTo>
                  <a:pt x="24066" y="24104"/>
                </a:lnTo>
                <a:lnTo>
                  <a:pt x="25209" y="13817"/>
                </a:lnTo>
                <a:close/>
              </a:path>
              <a:path w="179069" h="29845">
                <a:moveTo>
                  <a:pt x="63474" y="11214"/>
                </a:moveTo>
                <a:lnTo>
                  <a:pt x="58572" y="7391"/>
                </a:lnTo>
                <a:lnTo>
                  <a:pt x="45288" y="8280"/>
                </a:lnTo>
                <a:lnTo>
                  <a:pt x="39446" y="12839"/>
                </a:lnTo>
                <a:lnTo>
                  <a:pt x="38874" y="17983"/>
                </a:lnTo>
                <a:lnTo>
                  <a:pt x="38303" y="23126"/>
                </a:lnTo>
                <a:lnTo>
                  <a:pt x="43268" y="26911"/>
                </a:lnTo>
                <a:lnTo>
                  <a:pt x="56578" y="26009"/>
                </a:lnTo>
                <a:lnTo>
                  <a:pt x="62395" y="21501"/>
                </a:lnTo>
                <a:lnTo>
                  <a:pt x="63474" y="11214"/>
                </a:lnTo>
                <a:close/>
              </a:path>
              <a:path w="179069" h="29845">
                <a:moveTo>
                  <a:pt x="101790" y="8686"/>
                </a:moveTo>
                <a:lnTo>
                  <a:pt x="96850" y="4851"/>
                </a:lnTo>
                <a:lnTo>
                  <a:pt x="83578" y="5727"/>
                </a:lnTo>
                <a:lnTo>
                  <a:pt x="77724" y="10274"/>
                </a:lnTo>
                <a:lnTo>
                  <a:pt x="77190" y="15405"/>
                </a:lnTo>
                <a:lnTo>
                  <a:pt x="76644" y="20548"/>
                </a:lnTo>
                <a:lnTo>
                  <a:pt x="81635" y="24333"/>
                </a:lnTo>
                <a:lnTo>
                  <a:pt x="94957" y="23456"/>
                </a:lnTo>
                <a:lnTo>
                  <a:pt x="100761" y="18961"/>
                </a:lnTo>
                <a:lnTo>
                  <a:pt x="101790" y="8686"/>
                </a:lnTo>
                <a:close/>
              </a:path>
              <a:path w="179069" h="29845">
                <a:moveTo>
                  <a:pt x="140169" y="6235"/>
                </a:moveTo>
                <a:lnTo>
                  <a:pt x="135191" y="2387"/>
                </a:lnTo>
                <a:lnTo>
                  <a:pt x="121894" y="3238"/>
                </a:lnTo>
                <a:lnTo>
                  <a:pt x="116052" y="7772"/>
                </a:lnTo>
                <a:lnTo>
                  <a:pt x="115557" y="12903"/>
                </a:lnTo>
                <a:lnTo>
                  <a:pt x="115049" y="18034"/>
                </a:lnTo>
                <a:lnTo>
                  <a:pt x="120053" y="21831"/>
                </a:lnTo>
                <a:lnTo>
                  <a:pt x="133400" y="20980"/>
                </a:lnTo>
                <a:lnTo>
                  <a:pt x="139179" y="16497"/>
                </a:lnTo>
                <a:lnTo>
                  <a:pt x="140169" y="6235"/>
                </a:lnTo>
                <a:close/>
              </a:path>
              <a:path w="179069" h="29845">
                <a:moveTo>
                  <a:pt x="178574" y="3848"/>
                </a:moveTo>
                <a:lnTo>
                  <a:pt x="173570" y="0"/>
                </a:lnTo>
                <a:lnTo>
                  <a:pt x="160261" y="812"/>
                </a:lnTo>
                <a:lnTo>
                  <a:pt x="154444" y="5334"/>
                </a:lnTo>
                <a:lnTo>
                  <a:pt x="153962" y="10464"/>
                </a:lnTo>
                <a:lnTo>
                  <a:pt x="153492" y="15595"/>
                </a:lnTo>
                <a:lnTo>
                  <a:pt x="158508" y="19405"/>
                </a:lnTo>
                <a:lnTo>
                  <a:pt x="171881" y="18567"/>
                </a:lnTo>
                <a:lnTo>
                  <a:pt x="177634" y="14097"/>
                </a:lnTo>
                <a:lnTo>
                  <a:pt x="178574" y="3848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65026" y="3633050"/>
            <a:ext cx="62865" cy="25400"/>
          </a:xfrm>
          <a:custGeom>
            <a:avLst/>
            <a:gdLst/>
            <a:ahLst/>
            <a:cxnLst/>
            <a:rect l="l" t="t" r="r" b="b"/>
            <a:pathLst>
              <a:path w="62864" h="25400">
                <a:moveTo>
                  <a:pt x="26631" y="17297"/>
                </a:moveTo>
                <a:lnTo>
                  <a:pt x="22377" y="6375"/>
                </a:lnTo>
                <a:lnTo>
                  <a:pt x="15621" y="1358"/>
                </a:lnTo>
                <a:lnTo>
                  <a:pt x="3276" y="0"/>
                </a:lnTo>
                <a:lnTo>
                  <a:pt x="0" y="3886"/>
                </a:lnTo>
                <a:lnTo>
                  <a:pt x="2057" y="9334"/>
                </a:lnTo>
                <a:lnTo>
                  <a:pt x="4140" y="14795"/>
                </a:lnTo>
                <a:lnTo>
                  <a:pt x="10858" y="19761"/>
                </a:lnTo>
                <a:lnTo>
                  <a:pt x="23291" y="21145"/>
                </a:lnTo>
                <a:lnTo>
                  <a:pt x="26631" y="17297"/>
                </a:lnTo>
                <a:close/>
              </a:path>
              <a:path w="62864" h="25400">
                <a:moveTo>
                  <a:pt x="62331" y="21336"/>
                </a:moveTo>
                <a:lnTo>
                  <a:pt x="57937" y="10375"/>
                </a:lnTo>
                <a:lnTo>
                  <a:pt x="51142" y="5359"/>
                </a:lnTo>
                <a:lnTo>
                  <a:pt x="38849" y="3975"/>
                </a:lnTo>
                <a:lnTo>
                  <a:pt x="35610" y="7848"/>
                </a:lnTo>
                <a:lnTo>
                  <a:pt x="37757" y="13322"/>
                </a:lnTo>
                <a:lnTo>
                  <a:pt x="39916" y="18796"/>
                </a:lnTo>
                <a:lnTo>
                  <a:pt x="46647" y="23774"/>
                </a:lnTo>
                <a:lnTo>
                  <a:pt x="59055" y="25196"/>
                </a:lnTo>
                <a:lnTo>
                  <a:pt x="62331" y="21336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1499549" y="3114640"/>
            <a:ext cx="548640" cy="463550"/>
            <a:chOff x="1499549" y="3114640"/>
            <a:chExt cx="548640" cy="463550"/>
          </a:xfrm>
        </p:grpSpPr>
        <p:sp>
          <p:nvSpPr>
            <p:cNvPr id="48" name="object 48"/>
            <p:cNvSpPr/>
            <p:nvPr/>
          </p:nvSpPr>
          <p:spPr>
            <a:xfrm>
              <a:off x="1579981" y="3318738"/>
              <a:ext cx="467995" cy="259715"/>
            </a:xfrm>
            <a:custGeom>
              <a:avLst/>
              <a:gdLst/>
              <a:ahLst/>
              <a:cxnLst/>
              <a:rect l="l" t="t" r="r" b="b"/>
              <a:pathLst>
                <a:path w="467994" h="259714">
                  <a:moveTo>
                    <a:pt x="25222" y="243370"/>
                  </a:moveTo>
                  <a:lnTo>
                    <a:pt x="20421" y="239496"/>
                  </a:lnTo>
                  <a:lnTo>
                    <a:pt x="7239" y="240411"/>
                  </a:lnTo>
                  <a:lnTo>
                    <a:pt x="1320" y="245033"/>
                  </a:lnTo>
                  <a:lnTo>
                    <a:pt x="660" y="250240"/>
                  </a:lnTo>
                  <a:lnTo>
                    <a:pt x="0" y="255447"/>
                  </a:lnTo>
                  <a:lnTo>
                    <a:pt x="4838" y="259295"/>
                  </a:lnTo>
                  <a:lnTo>
                    <a:pt x="18072" y="258368"/>
                  </a:lnTo>
                  <a:lnTo>
                    <a:pt x="23952" y="253796"/>
                  </a:lnTo>
                  <a:lnTo>
                    <a:pt x="25222" y="243370"/>
                  </a:lnTo>
                  <a:close/>
                </a:path>
                <a:path w="467994" h="259714">
                  <a:moveTo>
                    <a:pt x="29133" y="213652"/>
                  </a:moveTo>
                  <a:lnTo>
                    <a:pt x="24396" y="209727"/>
                  </a:lnTo>
                  <a:lnTo>
                    <a:pt x="11290" y="210642"/>
                  </a:lnTo>
                  <a:lnTo>
                    <a:pt x="5334" y="215303"/>
                  </a:lnTo>
                  <a:lnTo>
                    <a:pt x="4610" y="220586"/>
                  </a:lnTo>
                  <a:lnTo>
                    <a:pt x="3860" y="225869"/>
                  </a:lnTo>
                  <a:lnTo>
                    <a:pt x="8648" y="229755"/>
                  </a:lnTo>
                  <a:lnTo>
                    <a:pt x="21818" y="228841"/>
                  </a:lnTo>
                  <a:lnTo>
                    <a:pt x="27724" y="224218"/>
                  </a:lnTo>
                  <a:lnTo>
                    <a:pt x="29133" y="213652"/>
                  </a:lnTo>
                  <a:close/>
                </a:path>
                <a:path w="467994" h="259714">
                  <a:moveTo>
                    <a:pt x="43014" y="122389"/>
                  </a:moveTo>
                  <a:lnTo>
                    <a:pt x="38493" y="118313"/>
                  </a:lnTo>
                  <a:lnTo>
                    <a:pt x="25590" y="119202"/>
                  </a:lnTo>
                  <a:lnTo>
                    <a:pt x="19570" y="124015"/>
                  </a:lnTo>
                  <a:lnTo>
                    <a:pt x="18656" y="129476"/>
                  </a:lnTo>
                  <a:lnTo>
                    <a:pt x="17729" y="134937"/>
                  </a:lnTo>
                  <a:lnTo>
                    <a:pt x="22250" y="138988"/>
                  </a:lnTo>
                  <a:lnTo>
                    <a:pt x="35229" y="138087"/>
                  </a:lnTo>
                  <a:lnTo>
                    <a:pt x="41198" y="133311"/>
                  </a:lnTo>
                  <a:lnTo>
                    <a:pt x="43014" y="122389"/>
                  </a:lnTo>
                  <a:close/>
                </a:path>
                <a:path w="467994" h="259714">
                  <a:moveTo>
                    <a:pt x="48323" y="91338"/>
                  </a:moveTo>
                  <a:lnTo>
                    <a:pt x="43916" y="87198"/>
                  </a:lnTo>
                  <a:lnTo>
                    <a:pt x="31064" y="88099"/>
                  </a:lnTo>
                  <a:lnTo>
                    <a:pt x="25031" y="92951"/>
                  </a:lnTo>
                  <a:lnTo>
                    <a:pt x="24053" y="98463"/>
                  </a:lnTo>
                  <a:lnTo>
                    <a:pt x="23063" y="103974"/>
                  </a:lnTo>
                  <a:lnTo>
                    <a:pt x="27520" y="108064"/>
                  </a:lnTo>
                  <a:lnTo>
                    <a:pt x="40424" y="107162"/>
                  </a:lnTo>
                  <a:lnTo>
                    <a:pt x="46405" y="102362"/>
                  </a:lnTo>
                  <a:lnTo>
                    <a:pt x="48323" y="91338"/>
                  </a:lnTo>
                  <a:close/>
                </a:path>
                <a:path w="467994" h="259714">
                  <a:moveTo>
                    <a:pt x="53987" y="59956"/>
                  </a:moveTo>
                  <a:lnTo>
                    <a:pt x="49644" y="55803"/>
                  </a:lnTo>
                  <a:lnTo>
                    <a:pt x="36868" y="56692"/>
                  </a:lnTo>
                  <a:lnTo>
                    <a:pt x="30822" y="61582"/>
                  </a:lnTo>
                  <a:lnTo>
                    <a:pt x="29781" y="67144"/>
                  </a:lnTo>
                  <a:lnTo>
                    <a:pt x="28740" y="72720"/>
                  </a:lnTo>
                  <a:lnTo>
                    <a:pt x="33096" y="76835"/>
                  </a:lnTo>
                  <a:lnTo>
                    <a:pt x="45935" y="75946"/>
                  </a:lnTo>
                  <a:lnTo>
                    <a:pt x="51943" y="71094"/>
                  </a:lnTo>
                  <a:lnTo>
                    <a:pt x="53987" y="59956"/>
                  </a:lnTo>
                  <a:close/>
                </a:path>
                <a:path w="467994" h="259714">
                  <a:moveTo>
                    <a:pt x="59982" y="28321"/>
                  </a:moveTo>
                  <a:lnTo>
                    <a:pt x="55714" y="24117"/>
                  </a:lnTo>
                  <a:lnTo>
                    <a:pt x="43027" y="25006"/>
                  </a:lnTo>
                  <a:lnTo>
                    <a:pt x="36944" y="29933"/>
                  </a:lnTo>
                  <a:lnTo>
                    <a:pt x="35852" y="35547"/>
                  </a:lnTo>
                  <a:lnTo>
                    <a:pt x="34734" y="41160"/>
                  </a:lnTo>
                  <a:lnTo>
                    <a:pt x="39039" y="45326"/>
                  </a:lnTo>
                  <a:lnTo>
                    <a:pt x="51790" y="44437"/>
                  </a:lnTo>
                  <a:lnTo>
                    <a:pt x="57823" y="39547"/>
                  </a:lnTo>
                  <a:lnTo>
                    <a:pt x="59982" y="28321"/>
                  </a:lnTo>
                  <a:close/>
                </a:path>
                <a:path w="467994" h="259714">
                  <a:moveTo>
                    <a:pt x="63334" y="240792"/>
                  </a:moveTo>
                  <a:lnTo>
                    <a:pt x="58508" y="236905"/>
                  </a:lnTo>
                  <a:lnTo>
                    <a:pt x="45275" y="237794"/>
                  </a:lnTo>
                  <a:lnTo>
                    <a:pt x="39420" y="242404"/>
                  </a:lnTo>
                  <a:lnTo>
                    <a:pt x="38773" y="247611"/>
                  </a:lnTo>
                  <a:lnTo>
                    <a:pt x="38138" y="252818"/>
                  </a:lnTo>
                  <a:lnTo>
                    <a:pt x="43014" y="256667"/>
                  </a:lnTo>
                  <a:lnTo>
                    <a:pt x="56273" y="255765"/>
                  </a:lnTo>
                  <a:lnTo>
                    <a:pt x="62115" y="251206"/>
                  </a:lnTo>
                  <a:lnTo>
                    <a:pt x="63334" y="240792"/>
                  </a:lnTo>
                  <a:close/>
                </a:path>
                <a:path w="467994" h="259714">
                  <a:moveTo>
                    <a:pt x="67056" y="211086"/>
                  </a:moveTo>
                  <a:lnTo>
                    <a:pt x="62280" y="207149"/>
                  </a:lnTo>
                  <a:lnTo>
                    <a:pt x="49149" y="208026"/>
                  </a:lnTo>
                  <a:lnTo>
                    <a:pt x="43230" y="212699"/>
                  </a:lnTo>
                  <a:lnTo>
                    <a:pt x="42532" y="217970"/>
                  </a:lnTo>
                  <a:lnTo>
                    <a:pt x="41833" y="223240"/>
                  </a:lnTo>
                  <a:lnTo>
                    <a:pt x="46634" y="227139"/>
                  </a:lnTo>
                  <a:lnTo>
                    <a:pt x="59829" y="226250"/>
                  </a:lnTo>
                  <a:lnTo>
                    <a:pt x="65697" y="221640"/>
                  </a:lnTo>
                  <a:lnTo>
                    <a:pt x="67056" y="211086"/>
                  </a:lnTo>
                  <a:close/>
                </a:path>
                <a:path w="467994" h="259714">
                  <a:moveTo>
                    <a:pt x="71132" y="181025"/>
                  </a:moveTo>
                  <a:lnTo>
                    <a:pt x="66446" y="177025"/>
                  </a:lnTo>
                  <a:lnTo>
                    <a:pt x="53365" y="177914"/>
                  </a:lnTo>
                  <a:lnTo>
                    <a:pt x="47421" y="182626"/>
                  </a:lnTo>
                  <a:lnTo>
                    <a:pt x="46659" y="187960"/>
                  </a:lnTo>
                  <a:lnTo>
                    <a:pt x="45897" y="193294"/>
                  </a:lnTo>
                  <a:lnTo>
                    <a:pt x="50609" y="197243"/>
                  </a:lnTo>
                  <a:lnTo>
                    <a:pt x="63741" y="196367"/>
                  </a:lnTo>
                  <a:lnTo>
                    <a:pt x="69659" y="191693"/>
                  </a:lnTo>
                  <a:lnTo>
                    <a:pt x="71132" y="181025"/>
                  </a:lnTo>
                  <a:close/>
                </a:path>
                <a:path w="467994" h="259714">
                  <a:moveTo>
                    <a:pt x="75577" y="150609"/>
                  </a:moveTo>
                  <a:lnTo>
                    <a:pt x="70967" y="146558"/>
                  </a:lnTo>
                  <a:lnTo>
                    <a:pt x="57950" y="147434"/>
                  </a:lnTo>
                  <a:lnTo>
                    <a:pt x="51981" y="152196"/>
                  </a:lnTo>
                  <a:lnTo>
                    <a:pt x="51155" y="157594"/>
                  </a:lnTo>
                  <a:lnTo>
                    <a:pt x="50317" y="162991"/>
                  </a:lnTo>
                  <a:lnTo>
                    <a:pt x="54965" y="166992"/>
                  </a:lnTo>
                  <a:lnTo>
                    <a:pt x="68033" y="166116"/>
                  </a:lnTo>
                  <a:lnTo>
                    <a:pt x="73964" y="161404"/>
                  </a:lnTo>
                  <a:lnTo>
                    <a:pt x="75577" y="150609"/>
                  </a:lnTo>
                  <a:close/>
                </a:path>
                <a:path w="467994" h="259714">
                  <a:moveTo>
                    <a:pt x="80365" y="119862"/>
                  </a:moveTo>
                  <a:lnTo>
                    <a:pt x="75831" y="115773"/>
                  </a:lnTo>
                  <a:lnTo>
                    <a:pt x="62877" y="116649"/>
                  </a:lnTo>
                  <a:lnTo>
                    <a:pt x="56883" y="121437"/>
                  </a:lnTo>
                  <a:lnTo>
                    <a:pt x="56007" y="126898"/>
                  </a:lnTo>
                  <a:lnTo>
                    <a:pt x="55118" y="132359"/>
                  </a:lnTo>
                  <a:lnTo>
                    <a:pt x="59690" y="136398"/>
                  </a:lnTo>
                  <a:lnTo>
                    <a:pt x="72682" y="135534"/>
                  </a:lnTo>
                  <a:lnTo>
                    <a:pt x="78625" y="130771"/>
                  </a:lnTo>
                  <a:lnTo>
                    <a:pt x="80365" y="119862"/>
                  </a:lnTo>
                  <a:close/>
                </a:path>
                <a:path w="467994" h="259714">
                  <a:moveTo>
                    <a:pt x="85483" y="88811"/>
                  </a:moveTo>
                  <a:lnTo>
                    <a:pt x="81026" y="84670"/>
                  </a:lnTo>
                  <a:lnTo>
                    <a:pt x="68135" y="85547"/>
                  </a:lnTo>
                  <a:lnTo>
                    <a:pt x="62141" y="90385"/>
                  </a:lnTo>
                  <a:lnTo>
                    <a:pt x="61188" y="95897"/>
                  </a:lnTo>
                  <a:lnTo>
                    <a:pt x="60248" y="101409"/>
                  </a:lnTo>
                  <a:lnTo>
                    <a:pt x="64731" y="105511"/>
                  </a:lnTo>
                  <a:lnTo>
                    <a:pt x="77647" y="104635"/>
                  </a:lnTo>
                  <a:lnTo>
                    <a:pt x="83616" y="99834"/>
                  </a:lnTo>
                  <a:lnTo>
                    <a:pt x="85483" y="88811"/>
                  </a:lnTo>
                  <a:close/>
                </a:path>
                <a:path w="467994" h="259714">
                  <a:moveTo>
                    <a:pt x="90932" y="57442"/>
                  </a:moveTo>
                  <a:lnTo>
                    <a:pt x="86550" y="53263"/>
                  </a:lnTo>
                  <a:lnTo>
                    <a:pt x="73736" y="54140"/>
                  </a:lnTo>
                  <a:lnTo>
                    <a:pt x="67729" y="59016"/>
                  </a:lnTo>
                  <a:lnTo>
                    <a:pt x="66713" y="64579"/>
                  </a:lnTo>
                  <a:lnTo>
                    <a:pt x="65697" y="70154"/>
                  </a:lnTo>
                  <a:lnTo>
                    <a:pt x="70116" y="74282"/>
                  </a:lnTo>
                  <a:lnTo>
                    <a:pt x="82969" y="73406"/>
                  </a:lnTo>
                  <a:lnTo>
                    <a:pt x="88963" y="68567"/>
                  </a:lnTo>
                  <a:lnTo>
                    <a:pt x="90932" y="57442"/>
                  </a:lnTo>
                  <a:close/>
                </a:path>
                <a:path w="467994" h="259714">
                  <a:moveTo>
                    <a:pt x="96697" y="25806"/>
                  </a:moveTo>
                  <a:lnTo>
                    <a:pt x="92405" y="21602"/>
                  </a:lnTo>
                  <a:lnTo>
                    <a:pt x="79667" y="22466"/>
                  </a:lnTo>
                  <a:lnTo>
                    <a:pt x="73634" y="27381"/>
                  </a:lnTo>
                  <a:lnTo>
                    <a:pt x="72567" y="32994"/>
                  </a:lnTo>
                  <a:lnTo>
                    <a:pt x="71501" y="38608"/>
                  </a:lnTo>
                  <a:lnTo>
                    <a:pt x="75831" y="42786"/>
                  </a:lnTo>
                  <a:lnTo>
                    <a:pt x="88620" y="41922"/>
                  </a:lnTo>
                  <a:lnTo>
                    <a:pt x="94627" y="37033"/>
                  </a:lnTo>
                  <a:lnTo>
                    <a:pt x="96697" y="25806"/>
                  </a:lnTo>
                  <a:close/>
                </a:path>
                <a:path w="467994" h="259714">
                  <a:moveTo>
                    <a:pt x="101498" y="238277"/>
                  </a:moveTo>
                  <a:lnTo>
                    <a:pt x="96621" y="234391"/>
                  </a:lnTo>
                  <a:lnTo>
                    <a:pt x="83388" y="235254"/>
                  </a:lnTo>
                  <a:lnTo>
                    <a:pt x="77533" y="239852"/>
                  </a:lnTo>
                  <a:lnTo>
                    <a:pt x="76923" y="245059"/>
                  </a:lnTo>
                  <a:lnTo>
                    <a:pt x="76327" y="250266"/>
                  </a:lnTo>
                  <a:lnTo>
                    <a:pt x="81229" y="254114"/>
                  </a:lnTo>
                  <a:lnTo>
                    <a:pt x="94488" y="253250"/>
                  </a:lnTo>
                  <a:lnTo>
                    <a:pt x="100342" y="248691"/>
                  </a:lnTo>
                  <a:lnTo>
                    <a:pt x="101498" y="238277"/>
                  </a:lnTo>
                  <a:close/>
                </a:path>
                <a:path w="467994" h="259714">
                  <a:moveTo>
                    <a:pt x="105054" y="208597"/>
                  </a:moveTo>
                  <a:lnTo>
                    <a:pt x="100253" y="204647"/>
                  </a:lnTo>
                  <a:lnTo>
                    <a:pt x="87083" y="205511"/>
                  </a:lnTo>
                  <a:lnTo>
                    <a:pt x="81178" y="210146"/>
                  </a:lnTo>
                  <a:lnTo>
                    <a:pt x="80518" y="215430"/>
                  </a:lnTo>
                  <a:lnTo>
                    <a:pt x="79857" y="220700"/>
                  </a:lnTo>
                  <a:lnTo>
                    <a:pt x="84670" y="224612"/>
                  </a:lnTo>
                  <a:lnTo>
                    <a:pt x="97891" y="223748"/>
                  </a:lnTo>
                  <a:lnTo>
                    <a:pt x="103759" y="219138"/>
                  </a:lnTo>
                  <a:lnTo>
                    <a:pt x="105054" y="208597"/>
                  </a:lnTo>
                  <a:close/>
                </a:path>
                <a:path w="467994" h="259714">
                  <a:moveTo>
                    <a:pt x="108940" y="178536"/>
                  </a:moveTo>
                  <a:lnTo>
                    <a:pt x="104228" y="174548"/>
                  </a:lnTo>
                  <a:lnTo>
                    <a:pt x="91122" y="175399"/>
                  </a:lnTo>
                  <a:lnTo>
                    <a:pt x="85191" y="180098"/>
                  </a:lnTo>
                  <a:lnTo>
                    <a:pt x="84467" y="185432"/>
                  </a:lnTo>
                  <a:lnTo>
                    <a:pt x="83743" y="190766"/>
                  </a:lnTo>
                  <a:lnTo>
                    <a:pt x="88480" y="194729"/>
                  </a:lnTo>
                  <a:lnTo>
                    <a:pt x="101638" y="193865"/>
                  </a:lnTo>
                  <a:lnTo>
                    <a:pt x="107518" y="189217"/>
                  </a:lnTo>
                  <a:lnTo>
                    <a:pt x="108940" y="178536"/>
                  </a:lnTo>
                  <a:close/>
                </a:path>
                <a:path w="467994" h="259714">
                  <a:moveTo>
                    <a:pt x="113195" y="148132"/>
                  </a:moveTo>
                  <a:lnTo>
                    <a:pt x="108546" y="144081"/>
                  </a:lnTo>
                  <a:lnTo>
                    <a:pt x="95516" y="144932"/>
                  </a:lnTo>
                  <a:lnTo>
                    <a:pt x="89560" y="149682"/>
                  </a:lnTo>
                  <a:lnTo>
                    <a:pt x="88773" y="155079"/>
                  </a:lnTo>
                  <a:lnTo>
                    <a:pt x="87972" y="160477"/>
                  </a:lnTo>
                  <a:lnTo>
                    <a:pt x="92646" y="164490"/>
                  </a:lnTo>
                  <a:lnTo>
                    <a:pt x="105752" y="163626"/>
                  </a:lnTo>
                  <a:lnTo>
                    <a:pt x="111658" y="158927"/>
                  </a:lnTo>
                  <a:lnTo>
                    <a:pt x="113195" y="148132"/>
                  </a:lnTo>
                  <a:close/>
                </a:path>
                <a:path w="467994" h="259714">
                  <a:moveTo>
                    <a:pt x="117779" y="117398"/>
                  </a:moveTo>
                  <a:lnTo>
                    <a:pt x="113220" y="113296"/>
                  </a:lnTo>
                  <a:lnTo>
                    <a:pt x="100241" y="114147"/>
                  </a:lnTo>
                  <a:lnTo>
                    <a:pt x="94284" y="118935"/>
                  </a:lnTo>
                  <a:lnTo>
                    <a:pt x="93421" y="124396"/>
                  </a:lnTo>
                  <a:lnTo>
                    <a:pt x="92557" y="129844"/>
                  </a:lnTo>
                  <a:lnTo>
                    <a:pt x="97167" y="133908"/>
                  </a:lnTo>
                  <a:lnTo>
                    <a:pt x="110197" y="133057"/>
                  </a:lnTo>
                  <a:lnTo>
                    <a:pt x="116116" y="128308"/>
                  </a:lnTo>
                  <a:lnTo>
                    <a:pt x="117779" y="117398"/>
                  </a:lnTo>
                  <a:close/>
                </a:path>
                <a:path w="467994" h="259714">
                  <a:moveTo>
                    <a:pt x="122707" y="86347"/>
                  </a:moveTo>
                  <a:lnTo>
                    <a:pt x="118211" y="82207"/>
                  </a:lnTo>
                  <a:lnTo>
                    <a:pt x="105308" y="83058"/>
                  </a:lnTo>
                  <a:lnTo>
                    <a:pt x="99326" y="87884"/>
                  </a:lnTo>
                  <a:lnTo>
                    <a:pt x="98412" y="93395"/>
                  </a:lnTo>
                  <a:lnTo>
                    <a:pt x="97497" y="98907"/>
                  </a:lnTo>
                  <a:lnTo>
                    <a:pt x="102019" y="103009"/>
                  </a:lnTo>
                  <a:lnTo>
                    <a:pt x="114985" y="102158"/>
                  </a:lnTo>
                  <a:lnTo>
                    <a:pt x="120942" y="97370"/>
                  </a:lnTo>
                  <a:lnTo>
                    <a:pt x="122707" y="86347"/>
                  </a:lnTo>
                  <a:close/>
                </a:path>
                <a:path w="467994" h="259714">
                  <a:moveTo>
                    <a:pt x="127939" y="54991"/>
                  </a:moveTo>
                  <a:lnTo>
                    <a:pt x="123520" y="50812"/>
                  </a:lnTo>
                  <a:lnTo>
                    <a:pt x="110693" y="51650"/>
                  </a:lnTo>
                  <a:lnTo>
                    <a:pt x="104686" y="56527"/>
                  </a:lnTo>
                  <a:lnTo>
                    <a:pt x="103720" y="62090"/>
                  </a:lnTo>
                  <a:lnTo>
                    <a:pt x="102755" y="67652"/>
                  </a:lnTo>
                  <a:lnTo>
                    <a:pt x="107200" y="71805"/>
                  </a:lnTo>
                  <a:lnTo>
                    <a:pt x="120078" y="70954"/>
                  </a:lnTo>
                  <a:lnTo>
                    <a:pt x="126060" y="66116"/>
                  </a:lnTo>
                  <a:lnTo>
                    <a:pt x="127939" y="54991"/>
                  </a:lnTo>
                  <a:close/>
                </a:path>
                <a:path w="467994" h="259714">
                  <a:moveTo>
                    <a:pt x="133502" y="23355"/>
                  </a:moveTo>
                  <a:lnTo>
                    <a:pt x="129159" y="19113"/>
                  </a:lnTo>
                  <a:lnTo>
                    <a:pt x="116408" y="19977"/>
                  </a:lnTo>
                  <a:lnTo>
                    <a:pt x="110388" y="24879"/>
                  </a:lnTo>
                  <a:lnTo>
                    <a:pt x="109359" y="30492"/>
                  </a:lnTo>
                  <a:lnTo>
                    <a:pt x="108331" y="36106"/>
                  </a:lnTo>
                  <a:lnTo>
                    <a:pt x="112712" y="40297"/>
                  </a:lnTo>
                  <a:lnTo>
                    <a:pt x="125514" y="39446"/>
                  </a:lnTo>
                  <a:lnTo>
                    <a:pt x="131495" y="34569"/>
                  </a:lnTo>
                  <a:lnTo>
                    <a:pt x="133502" y="23355"/>
                  </a:lnTo>
                  <a:close/>
                </a:path>
                <a:path w="467994" h="259714">
                  <a:moveTo>
                    <a:pt x="139700" y="235839"/>
                  </a:moveTo>
                  <a:lnTo>
                    <a:pt x="134797" y="231940"/>
                  </a:lnTo>
                  <a:lnTo>
                    <a:pt x="121551" y="232778"/>
                  </a:lnTo>
                  <a:lnTo>
                    <a:pt x="115697" y="237363"/>
                  </a:lnTo>
                  <a:lnTo>
                    <a:pt x="115125" y="242570"/>
                  </a:lnTo>
                  <a:lnTo>
                    <a:pt x="114554" y="247777"/>
                  </a:lnTo>
                  <a:lnTo>
                    <a:pt x="119481" y="251625"/>
                  </a:lnTo>
                  <a:lnTo>
                    <a:pt x="132765" y="250786"/>
                  </a:lnTo>
                  <a:lnTo>
                    <a:pt x="138582" y="246253"/>
                  </a:lnTo>
                  <a:lnTo>
                    <a:pt x="139700" y="235839"/>
                  </a:lnTo>
                  <a:close/>
                </a:path>
                <a:path w="467994" h="259714">
                  <a:moveTo>
                    <a:pt x="143078" y="206159"/>
                  </a:moveTo>
                  <a:lnTo>
                    <a:pt x="138252" y="202209"/>
                  </a:lnTo>
                  <a:lnTo>
                    <a:pt x="125069" y="203047"/>
                  </a:lnTo>
                  <a:lnTo>
                    <a:pt x="119189" y="207683"/>
                  </a:lnTo>
                  <a:lnTo>
                    <a:pt x="118554" y="212953"/>
                  </a:lnTo>
                  <a:lnTo>
                    <a:pt x="117919" y="218224"/>
                  </a:lnTo>
                  <a:lnTo>
                    <a:pt x="122770" y="222135"/>
                  </a:lnTo>
                  <a:lnTo>
                    <a:pt x="136017" y="221297"/>
                  </a:lnTo>
                  <a:lnTo>
                    <a:pt x="141859" y="216700"/>
                  </a:lnTo>
                  <a:lnTo>
                    <a:pt x="143078" y="206159"/>
                  </a:lnTo>
                  <a:close/>
                </a:path>
                <a:path w="467994" h="259714">
                  <a:moveTo>
                    <a:pt x="146812" y="176136"/>
                  </a:moveTo>
                  <a:lnTo>
                    <a:pt x="142049" y="172110"/>
                  </a:lnTo>
                  <a:lnTo>
                    <a:pt x="128930" y="172948"/>
                  </a:lnTo>
                  <a:lnTo>
                    <a:pt x="123037" y="177634"/>
                  </a:lnTo>
                  <a:lnTo>
                    <a:pt x="122326" y="182968"/>
                  </a:lnTo>
                  <a:lnTo>
                    <a:pt x="121627" y="188302"/>
                  </a:lnTo>
                  <a:lnTo>
                    <a:pt x="126403" y="192278"/>
                  </a:lnTo>
                  <a:lnTo>
                    <a:pt x="139573" y="191439"/>
                  </a:lnTo>
                  <a:lnTo>
                    <a:pt x="145453" y="186791"/>
                  </a:lnTo>
                  <a:lnTo>
                    <a:pt x="146812" y="176136"/>
                  </a:lnTo>
                  <a:close/>
                </a:path>
                <a:path w="467994" h="259714">
                  <a:moveTo>
                    <a:pt x="150876" y="145732"/>
                  </a:moveTo>
                  <a:lnTo>
                    <a:pt x="146177" y="141668"/>
                  </a:lnTo>
                  <a:lnTo>
                    <a:pt x="133121" y="142494"/>
                  </a:lnTo>
                  <a:lnTo>
                    <a:pt x="127203" y="147231"/>
                  </a:lnTo>
                  <a:lnTo>
                    <a:pt x="126441" y="152628"/>
                  </a:lnTo>
                  <a:lnTo>
                    <a:pt x="125679" y="158026"/>
                  </a:lnTo>
                  <a:lnTo>
                    <a:pt x="130390" y="162039"/>
                  </a:lnTo>
                  <a:lnTo>
                    <a:pt x="143497" y="161213"/>
                  </a:lnTo>
                  <a:lnTo>
                    <a:pt x="149402" y="156527"/>
                  </a:lnTo>
                  <a:lnTo>
                    <a:pt x="150876" y="145732"/>
                  </a:lnTo>
                  <a:close/>
                </a:path>
                <a:path w="467994" h="259714">
                  <a:moveTo>
                    <a:pt x="155282" y="114998"/>
                  </a:moveTo>
                  <a:lnTo>
                    <a:pt x="150647" y="110896"/>
                  </a:lnTo>
                  <a:lnTo>
                    <a:pt x="137668" y="111721"/>
                  </a:lnTo>
                  <a:lnTo>
                    <a:pt x="131724" y="116497"/>
                  </a:lnTo>
                  <a:lnTo>
                    <a:pt x="130898" y="121958"/>
                  </a:lnTo>
                  <a:lnTo>
                    <a:pt x="130086" y="127419"/>
                  </a:lnTo>
                  <a:lnTo>
                    <a:pt x="134708" y="131470"/>
                  </a:lnTo>
                  <a:lnTo>
                    <a:pt x="147751" y="130644"/>
                  </a:lnTo>
                  <a:lnTo>
                    <a:pt x="153682" y="125907"/>
                  </a:lnTo>
                  <a:lnTo>
                    <a:pt x="155282" y="114998"/>
                  </a:lnTo>
                  <a:close/>
                </a:path>
                <a:path w="467994" h="259714">
                  <a:moveTo>
                    <a:pt x="159994" y="83959"/>
                  </a:moveTo>
                  <a:lnTo>
                    <a:pt x="155448" y="79806"/>
                  </a:lnTo>
                  <a:lnTo>
                    <a:pt x="142532" y="80632"/>
                  </a:lnTo>
                  <a:lnTo>
                    <a:pt x="136563" y="85445"/>
                  </a:lnTo>
                  <a:lnTo>
                    <a:pt x="135686" y="90957"/>
                  </a:lnTo>
                  <a:lnTo>
                    <a:pt x="134797" y="96469"/>
                  </a:lnTo>
                  <a:lnTo>
                    <a:pt x="139369" y="100584"/>
                  </a:lnTo>
                  <a:lnTo>
                    <a:pt x="152349" y="99745"/>
                  </a:lnTo>
                  <a:lnTo>
                    <a:pt x="158292" y="94970"/>
                  </a:lnTo>
                  <a:lnTo>
                    <a:pt x="159994" y="83959"/>
                  </a:lnTo>
                  <a:close/>
                </a:path>
                <a:path w="467994" h="259714">
                  <a:moveTo>
                    <a:pt x="165023" y="52603"/>
                  </a:moveTo>
                  <a:lnTo>
                    <a:pt x="160553" y="48412"/>
                  </a:lnTo>
                  <a:lnTo>
                    <a:pt x="147701" y="49225"/>
                  </a:lnTo>
                  <a:lnTo>
                    <a:pt x="141732" y="54089"/>
                  </a:lnTo>
                  <a:lnTo>
                    <a:pt x="140792" y="59651"/>
                  </a:lnTo>
                  <a:lnTo>
                    <a:pt x="139852" y="65214"/>
                  </a:lnTo>
                  <a:lnTo>
                    <a:pt x="144335" y="69380"/>
                  </a:lnTo>
                  <a:lnTo>
                    <a:pt x="157251" y="68541"/>
                  </a:lnTo>
                  <a:lnTo>
                    <a:pt x="163207" y="63728"/>
                  </a:lnTo>
                  <a:lnTo>
                    <a:pt x="165023" y="52603"/>
                  </a:lnTo>
                  <a:close/>
                </a:path>
                <a:path w="467994" h="259714">
                  <a:moveTo>
                    <a:pt x="170370" y="20967"/>
                  </a:moveTo>
                  <a:lnTo>
                    <a:pt x="165976" y="16725"/>
                  </a:lnTo>
                  <a:lnTo>
                    <a:pt x="153200" y="17551"/>
                  </a:lnTo>
                  <a:lnTo>
                    <a:pt x="147205" y="22453"/>
                  </a:lnTo>
                  <a:lnTo>
                    <a:pt x="146215" y="28067"/>
                  </a:lnTo>
                  <a:lnTo>
                    <a:pt x="145224" y="33680"/>
                  </a:lnTo>
                  <a:lnTo>
                    <a:pt x="149631" y="37884"/>
                  </a:lnTo>
                  <a:lnTo>
                    <a:pt x="162471" y="37058"/>
                  </a:lnTo>
                  <a:lnTo>
                    <a:pt x="168440" y="32194"/>
                  </a:lnTo>
                  <a:lnTo>
                    <a:pt x="170370" y="20967"/>
                  </a:lnTo>
                  <a:close/>
                </a:path>
                <a:path w="467994" h="259714">
                  <a:moveTo>
                    <a:pt x="177952" y="233476"/>
                  </a:moveTo>
                  <a:lnTo>
                    <a:pt x="173024" y="229565"/>
                  </a:lnTo>
                  <a:lnTo>
                    <a:pt x="159766" y="230378"/>
                  </a:lnTo>
                  <a:lnTo>
                    <a:pt x="153924" y="234950"/>
                  </a:lnTo>
                  <a:lnTo>
                    <a:pt x="153377" y="240157"/>
                  </a:lnTo>
                  <a:lnTo>
                    <a:pt x="152831" y="245364"/>
                  </a:lnTo>
                  <a:lnTo>
                    <a:pt x="157784" y="249224"/>
                  </a:lnTo>
                  <a:lnTo>
                    <a:pt x="171107" y="248399"/>
                  </a:lnTo>
                  <a:lnTo>
                    <a:pt x="176898" y="243878"/>
                  </a:lnTo>
                  <a:lnTo>
                    <a:pt x="177952" y="233476"/>
                  </a:lnTo>
                  <a:close/>
                </a:path>
                <a:path w="467994" h="259714">
                  <a:moveTo>
                    <a:pt x="181165" y="203809"/>
                  </a:moveTo>
                  <a:lnTo>
                    <a:pt x="176301" y="199847"/>
                  </a:lnTo>
                  <a:lnTo>
                    <a:pt x="163093" y="200660"/>
                  </a:lnTo>
                  <a:lnTo>
                    <a:pt x="157226" y="205282"/>
                  </a:lnTo>
                  <a:lnTo>
                    <a:pt x="156629" y="210553"/>
                  </a:lnTo>
                  <a:lnTo>
                    <a:pt x="156032" y="215823"/>
                  </a:lnTo>
                  <a:lnTo>
                    <a:pt x="160909" y="219748"/>
                  </a:lnTo>
                  <a:lnTo>
                    <a:pt x="174155" y="218935"/>
                  </a:lnTo>
                  <a:lnTo>
                    <a:pt x="179984" y="214350"/>
                  </a:lnTo>
                  <a:lnTo>
                    <a:pt x="181165" y="203809"/>
                  </a:lnTo>
                  <a:close/>
                </a:path>
                <a:path w="467994" h="259714">
                  <a:moveTo>
                    <a:pt x="184734" y="173774"/>
                  </a:moveTo>
                  <a:lnTo>
                    <a:pt x="179933" y="169760"/>
                  </a:lnTo>
                  <a:lnTo>
                    <a:pt x="166789" y="170573"/>
                  </a:lnTo>
                  <a:lnTo>
                    <a:pt x="160909" y="175247"/>
                  </a:lnTo>
                  <a:lnTo>
                    <a:pt x="160235" y="180581"/>
                  </a:lnTo>
                  <a:lnTo>
                    <a:pt x="159562" y="185915"/>
                  </a:lnTo>
                  <a:lnTo>
                    <a:pt x="164388" y="189890"/>
                  </a:lnTo>
                  <a:lnTo>
                    <a:pt x="177571" y="189077"/>
                  </a:lnTo>
                  <a:lnTo>
                    <a:pt x="183426" y="184454"/>
                  </a:lnTo>
                  <a:lnTo>
                    <a:pt x="184734" y="173774"/>
                  </a:lnTo>
                  <a:close/>
                </a:path>
                <a:path w="467994" h="259714">
                  <a:moveTo>
                    <a:pt x="188607" y="143408"/>
                  </a:moveTo>
                  <a:lnTo>
                    <a:pt x="183883" y="139331"/>
                  </a:lnTo>
                  <a:lnTo>
                    <a:pt x="170802" y="140144"/>
                  </a:lnTo>
                  <a:lnTo>
                    <a:pt x="164909" y="144856"/>
                  </a:lnTo>
                  <a:lnTo>
                    <a:pt x="164172" y="150253"/>
                  </a:lnTo>
                  <a:lnTo>
                    <a:pt x="163449" y="155651"/>
                  </a:lnTo>
                  <a:lnTo>
                    <a:pt x="168186" y="159677"/>
                  </a:lnTo>
                  <a:lnTo>
                    <a:pt x="181317" y="158864"/>
                  </a:lnTo>
                  <a:lnTo>
                    <a:pt x="187198" y="154190"/>
                  </a:lnTo>
                  <a:lnTo>
                    <a:pt x="188607" y="143408"/>
                  </a:lnTo>
                  <a:close/>
                </a:path>
                <a:path w="467994" h="259714">
                  <a:moveTo>
                    <a:pt x="192811" y="112674"/>
                  </a:moveTo>
                  <a:lnTo>
                    <a:pt x="188163" y="108559"/>
                  </a:lnTo>
                  <a:lnTo>
                    <a:pt x="175145" y="109359"/>
                  </a:lnTo>
                  <a:lnTo>
                    <a:pt x="169214" y="114122"/>
                  </a:lnTo>
                  <a:lnTo>
                    <a:pt x="168440" y="119583"/>
                  </a:lnTo>
                  <a:lnTo>
                    <a:pt x="167652" y="125044"/>
                  </a:lnTo>
                  <a:lnTo>
                    <a:pt x="172326" y="129108"/>
                  </a:lnTo>
                  <a:lnTo>
                    <a:pt x="185394" y="128308"/>
                  </a:lnTo>
                  <a:lnTo>
                    <a:pt x="191274" y="123583"/>
                  </a:lnTo>
                  <a:lnTo>
                    <a:pt x="192811" y="112674"/>
                  </a:lnTo>
                  <a:close/>
                </a:path>
                <a:path w="467994" h="259714">
                  <a:moveTo>
                    <a:pt x="197345" y="81635"/>
                  </a:moveTo>
                  <a:lnTo>
                    <a:pt x="192760" y="77470"/>
                  </a:lnTo>
                  <a:lnTo>
                    <a:pt x="179832" y="78282"/>
                  </a:lnTo>
                  <a:lnTo>
                    <a:pt x="173875" y="83083"/>
                  </a:lnTo>
                  <a:lnTo>
                    <a:pt x="173037" y="88595"/>
                  </a:lnTo>
                  <a:lnTo>
                    <a:pt x="172199" y="94107"/>
                  </a:lnTo>
                  <a:lnTo>
                    <a:pt x="176796" y="98221"/>
                  </a:lnTo>
                  <a:lnTo>
                    <a:pt x="189801" y="97421"/>
                  </a:lnTo>
                  <a:lnTo>
                    <a:pt x="195707" y="92646"/>
                  </a:lnTo>
                  <a:lnTo>
                    <a:pt x="197345" y="81635"/>
                  </a:lnTo>
                  <a:close/>
                </a:path>
                <a:path w="467994" h="259714">
                  <a:moveTo>
                    <a:pt x="202171" y="50279"/>
                  </a:moveTo>
                  <a:lnTo>
                    <a:pt x="197662" y="46075"/>
                  </a:lnTo>
                  <a:lnTo>
                    <a:pt x="184797" y="46875"/>
                  </a:lnTo>
                  <a:lnTo>
                    <a:pt x="178828" y="51727"/>
                  </a:lnTo>
                  <a:lnTo>
                    <a:pt x="177939" y="57289"/>
                  </a:lnTo>
                  <a:lnTo>
                    <a:pt x="177038" y="62852"/>
                  </a:lnTo>
                  <a:lnTo>
                    <a:pt x="181571" y="67017"/>
                  </a:lnTo>
                  <a:lnTo>
                    <a:pt x="194500" y="66217"/>
                  </a:lnTo>
                  <a:lnTo>
                    <a:pt x="200431" y="61404"/>
                  </a:lnTo>
                  <a:lnTo>
                    <a:pt x="202171" y="50279"/>
                  </a:lnTo>
                  <a:close/>
                </a:path>
                <a:path w="467994" h="259714">
                  <a:moveTo>
                    <a:pt x="207327" y="18643"/>
                  </a:moveTo>
                  <a:lnTo>
                    <a:pt x="202882" y="14401"/>
                  </a:lnTo>
                  <a:lnTo>
                    <a:pt x="190080" y="15201"/>
                  </a:lnTo>
                  <a:lnTo>
                    <a:pt x="184111" y="20091"/>
                  </a:lnTo>
                  <a:lnTo>
                    <a:pt x="183159" y="25704"/>
                  </a:lnTo>
                  <a:lnTo>
                    <a:pt x="182206" y="31318"/>
                  </a:lnTo>
                  <a:lnTo>
                    <a:pt x="186664" y="35521"/>
                  </a:lnTo>
                  <a:lnTo>
                    <a:pt x="199529" y="34721"/>
                  </a:lnTo>
                  <a:lnTo>
                    <a:pt x="205473" y="29857"/>
                  </a:lnTo>
                  <a:lnTo>
                    <a:pt x="207327" y="18643"/>
                  </a:lnTo>
                  <a:close/>
                </a:path>
                <a:path w="467994" h="259714">
                  <a:moveTo>
                    <a:pt x="216242" y="231178"/>
                  </a:moveTo>
                  <a:lnTo>
                    <a:pt x="211277" y="227253"/>
                  </a:lnTo>
                  <a:lnTo>
                    <a:pt x="198005" y="228041"/>
                  </a:lnTo>
                  <a:lnTo>
                    <a:pt x="192176" y="232600"/>
                  </a:lnTo>
                  <a:lnTo>
                    <a:pt x="191668" y="237807"/>
                  </a:lnTo>
                  <a:lnTo>
                    <a:pt x="191147" y="243014"/>
                  </a:lnTo>
                  <a:lnTo>
                    <a:pt x="196138" y="246875"/>
                  </a:lnTo>
                  <a:lnTo>
                    <a:pt x="209461" y="246075"/>
                  </a:lnTo>
                  <a:lnTo>
                    <a:pt x="215252" y="241566"/>
                  </a:lnTo>
                  <a:lnTo>
                    <a:pt x="216242" y="231178"/>
                  </a:lnTo>
                  <a:close/>
                </a:path>
                <a:path w="467994" h="259714">
                  <a:moveTo>
                    <a:pt x="219303" y="201523"/>
                  </a:moveTo>
                  <a:lnTo>
                    <a:pt x="214414" y="197548"/>
                  </a:lnTo>
                  <a:lnTo>
                    <a:pt x="201206" y="198335"/>
                  </a:lnTo>
                  <a:lnTo>
                    <a:pt x="195351" y="202946"/>
                  </a:lnTo>
                  <a:lnTo>
                    <a:pt x="194767" y="208216"/>
                  </a:lnTo>
                  <a:lnTo>
                    <a:pt x="194183" y="213487"/>
                  </a:lnTo>
                  <a:lnTo>
                    <a:pt x="199110" y="217411"/>
                  </a:lnTo>
                  <a:lnTo>
                    <a:pt x="212369" y="216623"/>
                  </a:lnTo>
                  <a:lnTo>
                    <a:pt x="218186" y="212051"/>
                  </a:lnTo>
                  <a:lnTo>
                    <a:pt x="219303" y="201523"/>
                  </a:lnTo>
                  <a:close/>
                </a:path>
                <a:path w="467994" h="259714">
                  <a:moveTo>
                    <a:pt x="222694" y="171500"/>
                  </a:moveTo>
                  <a:lnTo>
                    <a:pt x="217868" y="167474"/>
                  </a:lnTo>
                  <a:lnTo>
                    <a:pt x="204711" y="168262"/>
                  </a:lnTo>
                  <a:lnTo>
                    <a:pt x="198843" y="172923"/>
                  </a:lnTo>
                  <a:lnTo>
                    <a:pt x="198208" y="178257"/>
                  </a:lnTo>
                  <a:lnTo>
                    <a:pt x="197561" y="183591"/>
                  </a:lnTo>
                  <a:lnTo>
                    <a:pt x="202425" y="187566"/>
                  </a:lnTo>
                  <a:lnTo>
                    <a:pt x="215633" y="186778"/>
                  </a:lnTo>
                  <a:lnTo>
                    <a:pt x="221462" y="182168"/>
                  </a:lnTo>
                  <a:lnTo>
                    <a:pt x="222694" y="171500"/>
                  </a:lnTo>
                  <a:close/>
                </a:path>
                <a:path w="467994" h="259714">
                  <a:moveTo>
                    <a:pt x="226402" y="141135"/>
                  </a:moveTo>
                  <a:lnTo>
                    <a:pt x="221653" y="137058"/>
                  </a:lnTo>
                  <a:lnTo>
                    <a:pt x="208546" y="137833"/>
                  </a:lnTo>
                  <a:lnTo>
                    <a:pt x="202666" y="142557"/>
                  </a:lnTo>
                  <a:lnTo>
                    <a:pt x="201968" y="147942"/>
                  </a:lnTo>
                  <a:lnTo>
                    <a:pt x="201256" y="153339"/>
                  </a:lnTo>
                  <a:lnTo>
                    <a:pt x="206044" y="157378"/>
                  </a:lnTo>
                  <a:lnTo>
                    <a:pt x="219202" y="156591"/>
                  </a:lnTo>
                  <a:lnTo>
                    <a:pt x="225056" y="151917"/>
                  </a:lnTo>
                  <a:lnTo>
                    <a:pt x="226402" y="141135"/>
                  </a:lnTo>
                  <a:close/>
                </a:path>
                <a:path w="467994" h="259714">
                  <a:moveTo>
                    <a:pt x="230428" y="110401"/>
                  </a:moveTo>
                  <a:lnTo>
                    <a:pt x="225729" y="106286"/>
                  </a:lnTo>
                  <a:lnTo>
                    <a:pt x="212699" y="107061"/>
                  </a:lnTo>
                  <a:lnTo>
                    <a:pt x="206806" y="111823"/>
                  </a:lnTo>
                  <a:lnTo>
                    <a:pt x="206044" y="117271"/>
                  </a:lnTo>
                  <a:lnTo>
                    <a:pt x="205295" y="122720"/>
                  </a:lnTo>
                  <a:lnTo>
                    <a:pt x="210007" y="126809"/>
                  </a:lnTo>
                  <a:lnTo>
                    <a:pt x="223100" y="126034"/>
                  </a:lnTo>
                  <a:lnTo>
                    <a:pt x="228955" y="121310"/>
                  </a:lnTo>
                  <a:lnTo>
                    <a:pt x="230428" y="110401"/>
                  </a:lnTo>
                  <a:close/>
                </a:path>
                <a:path w="467994" h="259714">
                  <a:moveTo>
                    <a:pt x="234759" y="79375"/>
                  </a:moveTo>
                  <a:lnTo>
                    <a:pt x="230162" y="75209"/>
                  </a:lnTo>
                  <a:lnTo>
                    <a:pt x="217182" y="75984"/>
                  </a:lnTo>
                  <a:lnTo>
                    <a:pt x="211251" y="80784"/>
                  </a:lnTo>
                  <a:lnTo>
                    <a:pt x="210451" y="86296"/>
                  </a:lnTo>
                  <a:lnTo>
                    <a:pt x="209638" y="91795"/>
                  </a:lnTo>
                  <a:lnTo>
                    <a:pt x="214274" y="95935"/>
                  </a:lnTo>
                  <a:lnTo>
                    <a:pt x="227304" y="95161"/>
                  </a:lnTo>
                  <a:lnTo>
                    <a:pt x="233197" y="90385"/>
                  </a:lnTo>
                  <a:lnTo>
                    <a:pt x="234759" y="79375"/>
                  </a:lnTo>
                  <a:close/>
                </a:path>
                <a:path w="467994" h="259714">
                  <a:moveTo>
                    <a:pt x="239395" y="48031"/>
                  </a:moveTo>
                  <a:lnTo>
                    <a:pt x="234848" y="43815"/>
                  </a:lnTo>
                  <a:lnTo>
                    <a:pt x="221945" y="44602"/>
                  </a:lnTo>
                  <a:lnTo>
                    <a:pt x="216014" y="49441"/>
                  </a:lnTo>
                  <a:lnTo>
                    <a:pt x="215150" y="55003"/>
                  </a:lnTo>
                  <a:lnTo>
                    <a:pt x="214287" y="60566"/>
                  </a:lnTo>
                  <a:lnTo>
                    <a:pt x="218859" y="64731"/>
                  </a:lnTo>
                  <a:lnTo>
                    <a:pt x="231800" y="63969"/>
                  </a:lnTo>
                  <a:lnTo>
                    <a:pt x="237718" y="59156"/>
                  </a:lnTo>
                  <a:lnTo>
                    <a:pt x="239395" y="48031"/>
                  </a:lnTo>
                  <a:close/>
                </a:path>
                <a:path w="467994" h="259714">
                  <a:moveTo>
                    <a:pt x="244309" y="16395"/>
                  </a:moveTo>
                  <a:lnTo>
                    <a:pt x="239852" y="12153"/>
                  </a:lnTo>
                  <a:lnTo>
                    <a:pt x="227025" y="12928"/>
                  </a:lnTo>
                  <a:lnTo>
                    <a:pt x="221068" y="17805"/>
                  </a:lnTo>
                  <a:lnTo>
                    <a:pt x="220154" y="23418"/>
                  </a:lnTo>
                  <a:lnTo>
                    <a:pt x="219240" y="29032"/>
                  </a:lnTo>
                  <a:lnTo>
                    <a:pt x="223735" y="33248"/>
                  </a:lnTo>
                  <a:lnTo>
                    <a:pt x="236626" y="32473"/>
                  </a:lnTo>
                  <a:lnTo>
                    <a:pt x="242531" y="27622"/>
                  </a:lnTo>
                  <a:lnTo>
                    <a:pt x="244309" y="16395"/>
                  </a:lnTo>
                  <a:close/>
                </a:path>
                <a:path w="467994" h="259714">
                  <a:moveTo>
                    <a:pt x="257492" y="199301"/>
                  </a:moveTo>
                  <a:lnTo>
                    <a:pt x="252577" y="195326"/>
                  </a:lnTo>
                  <a:lnTo>
                    <a:pt x="239331" y="196088"/>
                  </a:lnTo>
                  <a:lnTo>
                    <a:pt x="233489" y="200685"/>
                  </a:lnTo>
                  <a:lnTo>
                    <a:pt x="232956" y="205955"/>
                  </a:lnTo>
                  <a:lnTo>
                    <a:pt x="232410" y="211213"/>
                  </a:lnTo>
                  <a:lnTo>
                    <a:pt x="237350" y="215163"/>
                  </a:lnTo>
                  <a:lnTo>
                    <a:pt x="250634" y="214388"/>
                  </a:lnTo>
                  <a:lnTo>
                    <a:pt x="256438" y="209829"/>
                  </a:lnTo>
                  <a:lnTo>
                    <a:pt x="257492" y="199301"/>
                  </a:lnTo>
                  <a:close/>
                </a:path>
                <a:path w="467994" h="259714">
                  <a:moveTo>
                    <a:pt x="260705" y="169303"/>
                  </a:moveTo>
                  <a:lnTo>
                    <a:pt x="255854" y="165265"/>
                  </a:lnTo>
                  <a:lnTo>
                    <a:pt x="242671" y="166027"/>
                  </a:lnTo>
                  <a:lnTo>
                    <a:pt x="236829" y="170688"/>
                  </a:lnTo>
                  <a:lnTo>
                    <a:pt x="236220" y="176009"/>
                  </a:lnTo>
                  <a:lnTo>
                    <a:pt x="235610" y="181343"/>
                  </a:lnTo>
                  <a:lnTo>
                    <a:pt x="240487" y="185331"/>
                  </a:lnTo>
                  <a:lnTo>
                    <a:pt x="253733" y="184556"/>
                  </a:lnTo>
                  <a:lnTo>
                    <a:pt x="259537" y="179959"/>
                  </a:lnTo>
                  <a:lnTo>
                    <a:pt x="260705" y="169303"/>
                  </a:lnTo>
                  <a:close/>
                </a:path>
                <a:path w="467994" h="259714">
                  <a:moveTo>
                    <a:pt x="264248" y="138925"/>
                  </a:moveTo>
                  <a:lnTo>
                    <a:pt x="259473" y="134848"/>
                  </a:lnTo>
                  <a:lnTo>
                    <a:pt x="246341" y="135597"/>
                  </a:lnTo>
                  <a:lnTo>
                    <a:pt x="240474" y="140296"/>
                  </a:lnTo>
                  <a:lnTo>
                    <a:pt x="239814" y="145694"/>
                  </a:lnTo>
                  <a:lnTo>
                    <a:pt x="239141" y="151091"/>
                  </a:lnTo>
                  <a:lnTo>
                    <a:pt x="243954" y="155130"/>
                  </a:lnTo>
                  <a:lnTo>
                    <a:pt x="257111" y="154381"/>
                  </a:lnTo>
                  <a:lnTo>
                    <a:pt x="262966" y="149707"/>
                  </a:lnTo>
                  <a:lnTo>
                    <a:pt x="264248" y="138925"/>
                  </a:lnTo>
                  <a:close/>
                </a:path>
                <a:path w="467994" h="259714">
                  <a:moveTo>
                    <a:pt x="268097" y="108216"/>
                  </a:moveTo>
                  <a:lnTo>
                    <a:pt x="263385" y="104089"/>
                  </a:lnTo>
                  <a:lnTo>
                    <a:pt x="250317" y="104838"/>
                  </a:lnTo>
                  <a:lnTo>
                    <a:pt x="244436" y="109588"/>
                  </a:lnTo>
                  <a:lnTo>
                    <a:pt x="243713" y="115036"/>
                  </a:lnTo>
                  <a:lnTo>
                    <a:pt x="243001" y="120484"/>
                  </a:lnTo>
                  <a:lnTo>
                    <a:pt x="247726" y="124587"/>
                  </a:lnTo>
                  <a:lnTo>
                    <a:pt x="260832" y="123825"/>
                  </a:lnTo>
                  <a:lnTo>
                    <a:pt x="266700" y="119126"/>
                  </a:lnTo>
                  <a:lnTo>
                    <a:pt x="268097" y="108216"/>
                  </a:lnTo>
                  <a:close/>
                </a:path>
                <a:path w="467994" h="259714">
                  <a:moveTo>
                    <a:pt x="272237" y="77190"/>
                  </a:moveTo>
                  <a:lnTo>
                    <a:pt x="267576" y="73012"/>
                  </a:lnTo>
                  <a:lnTo>
                    <a:pt x="254596" y="73761"/>
                  </a:lnTo>
                  <a:lnTo>
                    <a:pt x="248691" y="78562"/>
                  </a:lnTo>
                  <a:lnTo>
                    <a:pt x="247916" y="84061"/>
                  </a:lnTo>
                  <a:lnTo>
                    <a:pt x="247142" y="89573"/>
                  </a:lnTo>
                  <a:lnTo>
                    <a:pt x="251815" y="93700"/>
                  </a:lnTo>
                  <a:lnTo>
                    <a:pt x="264871" y="92951"/>
                  </a:lnTo>
                  <a:lnTo>
                    <a:pt x="270725" y="88201"/>
                  </a:lnTo>
                  <a:lnTo>
                    <a:pt x="272237" y="77190"/>
                  </a:lnTo>
                  <a:close/>
                </a:path>
                <a:path w="467994" h="259714">
                  <a:moveTo>
                    <a:pt x="276669" y="45847"/>
                  </a:moveTo>
                  <a:lnTo>
                    <a:pt x="272084" y="41630"/>
                  </a:lnTo>
                  <a:lnTo>
                    <a:pt x="259168" y="42379"/>
                  </a:lnTo>
                  <a:lnTo>
                    <a:pt x="253238" y="47205"/>
                  </a:lnTo>
                  <a:lnTo>
                    <a:pt x="252425" y="52768"/>
                  </a:lnTo>
                  <a:lnTo>
                    <a:pt x="251599" y="58331"/>
                  </a:lnTo>
                  <a:lnTo>
                    <a:pt x="256197" y="62509"/>
                  </a:lnTo>
                  <a:lnTo>
                    <a:pt x="269189" y="61760"/>
                  </a:lnTo>
                  <a:lnTo>
                    <a:pt x="275069" y="56972"/>
                  </a:lnTo>
                  <a:lnTo>
                    <a:pt x="276669" y="45847"/>
                  </a:lnTo>
                  <a:close/>
                </a:path>
                <a:path w="467994" h="259714">
                  <a:moveTo>
                    <a:pt x="281406" y="14211"/>
                  </a:moveTo>
                  <a:lnTo>
                    <a:pt x="276872" y="9956"/>
                  </a:lnTo>
                  <a:lnTo>
                    <a:pt x="264033" y="10706"/>
                  </a:lnTo>
                  <a:lnTo>
                    <a:pt x="258102" y="15570"/>
                  </a:lnTo>
                  <a:lnTo>
                    <a:pt x="257225" y="21183"/>
                  </a:lnTo>
                  <a:lnTo>
                    <a:pt x="256349" y="26797"/>
                  </a:lnTo>
                  <a:lnTo>
                    <a:pt x="260883" y="31026"/>
                  </a:lnTo>
                  <a:lnTo>
                    <a:pt x="273786" y="30264"/>
                  </a:lnTo>
                  <a:lnTo>
                    <a:pt x="279692" y="25438"/>
                  </a:lnTo>
                  <a:lnTo>
                    <a:pt x="281406" y="14211"/>
                  </a:lnTo>
                  <a:close/>
                </a:path>
                <a:path w="467994" h="259714">
                  <a:moveTo>
                    <a:pt x="298792" y="167170"/>
                  </a:moveTo>
                  <a:lnTo>
                    <a:pt x="293916" y="163118"/>
                  </a:lnTo>
                  <a:lnTo>
                    <a:pt x="280708" y="163855"/>
                  </a:lnTo>
                  <a:lnTo>
                    <a:pt x="274878" y="168490"/>
                  </a:lnTo>
                  <a:lnTo>
                    <a:pt x="274294" y="173824"/>
                  </a:lnTo>
                  <a:lnTo>
                    <a:pt x="273710" y="179158"/>
                  </a:lnTo>
                  <a:lnTo>
                    <a:pt x="278625" y="183146"/>
                  </a:lnTo>
                  <a:lnTo>
                    <a:pt x="291871" y="182422"/>
                  </a:lnTo>
                  <a:lnTo>
                    <a:pt x="297675" y="177825"/>
                  </a:lnTo>
                  <a:lnTo>
                    <a:pt x="298792" y="167170"/>
                  </a:lnTo>
                  <a:close/>
                </a:path>
                <a:path w="467994" h="259714">
                  <a:moveTo>
                    <a:pt x="302158" y="136804"/>
                  </a:moveTo>
                  <a:lnTo>
                    <a:pt x="297345" y="132702"/>
                  </a:lnTo>
                  <a:lnTo>
                    <a:pt x="284200" y="133438"/>
                  </a:lnTo>
                  <a:lnTo>
                    <a:pt x="278345" y="138137"/>
                  </a:lnTo>
                  <a:lnTo>
                    <a:pt x="277710" y="143522"/>
                  </a:lnTo>
                  <a:lnTo>
                    <a:pt x="277075" y="148920"/>
                  </a:lnTo>
                  <a:lnTo>
                    <a:pt x="281927" y="152958"/>
                  </a:lnTo>
                  <a:lnTo>
                    <a:pt x="295109" y="152234"/>
                  </a:lnTo>
                  <a:lnTo>
                    <a:pt x="300926" y="147586"/>
                  </a:lnTo>
                  <a:lnTo>
                    <a:pt x="302158" y="136804"/>
                  </a:lnTo>
                  <a:close/>
                </a:path>
                <a:path w="467994" h="259714">
                  <a:moveTo>
                    <a:pt x="305816" y="106095"/>
                  </a:moveTo>
                  <a:lnTo>
                    <a:pt x="301066" y="101968"/>
                  </a:lnTo>
                  <a:lnTo>
                    <a:pt x="287985" y="102692"/>
                  </a:lnTo>
                  <a:lnTo>
                    <a:pt x="282117" y="107429"/>
                  </a:lnTo>
                  <a:lnTo>
                    <a:pt x="281432" y="112877"/>
                  </a:lnTo>
                  <a:lnTo>
                    <a:pt x="280746" y="118325"/>
                  </a:lnTo>
                  <a:lnTo>
                    <a:pt x="285521" y="122428"/>
                  </a:lnTo>
                  <a:lnTo>
                    <a:pt x="298653" y="121691"/>
                  </a:lnTo>
                  <a:lnTo>
                    <a:pt x="304495" y="117005"/>
                  </a:lnTo>
                  <a:lnTo>
                    <a:pt x="305816" y="106095"/>
                  </a:lnTo>
                  <a:close/>
                </a:path>
                <a:path w="467994" h="259714">
                  <a:moveTo>
                    <a:pt x="309778" y="75069"/>
                  </a:moveTo>
                  <a:lnTo>
                    <a:pt x="305092" y="70891"/>
                  </a:lnTo>
                  <a:lnTo>
                    <a:pt x="292074" y="71615"/>
                  </a:lnTo>
                  <a:lnTo>
                    <a:pt x="286194" y="76390"/>
                  </a:lnTo>
                  <a:lnTo>
                    <a:pt x="285457" y="81902"/>
                  </a:lnTo>
                  <a:lnTo>
                    <a:pt x="284708" y="87414"/>
                  </a:lnTo>
                  <a:lnTo>
                    <a:pt x="289433" y="91567"/>
                  </a:lnTo>
                  <a:lnTo>
                    <a:pt x="302475" y="90830"/>
                  </a:lnTo>
                  <a:lnTo>
                    <a:pt x="308356" y="86080"/>
                  </a:lnTo>
                  <a:lnTo>
                    <a:pt x="309778" y="75069"/>
                  </a:lnTo>
                  <a:close/>
                </a:path>
                <a:path w="467994" h="259714">
                  <a:moveTo>
                    <a:pt x="314007" y="43726"/>
                  </a:moveTo>
                  <a:lnTo>
                    <a:pt x="309397" y="39497"/>
                  </a:lnTo>
                  <a:lnTo>
                    <a:pt x="296456" y="40233"/>
                  </a:lnTo>
                  <a:lnTo>
                    <a:pt x="290550" y="45046"/>
                  </a:lnTo>
                  <a:lnTo>
                    <a:pt x="289763" y="50609"/>
                  </a:lnTo>
                  <a:lnTo>
                    <a:pt x="288975" y="56172"/>
                  </a:lnTo>
                  <a:lnTo>
                    <a:pt x="293611" y="60363"/>
                  </a:lnTo>
                  <a:lnTo>
                    <a:pt x="306603" y="59626"/>
                  </a:lnTo>
                  <a:lnTo>
                    <a:pt x="312483" y="54851"/>
                  </a:lnTo>
                  <a:lnTo>
                    <a:pt x="314007" y="43726"/>
                  </a:lnTo>
                  <a:close/>
                </a:path>
                <a:path w="467994" h="259714">
                  <a:moveTo>
                    <a:pt x="318528" y="12090"/>
                  </a:moveTo>
                  <a:lnTo>
                    <a:pt x="313969" y="7823"/>
                  </a:lnTo>
                  <a:lnTo>
                    <a:pt x="301117" y="8547"/>
                  </a:lnTo>
                  <a:lnTo>
                    <a:pt x="295198" y="13411"/>
                  </a:lnTo>
                  <a:lnTo>
                    <a:pt x="294360" y="19024"/>
                  </a:lnTo>
                  <a:lnTo>
                    <a:pt x="293522" y="24638"/>
                  </a:lnTo>
                  <a:lnTo>
                    <a:pt x="298081" y="28879"/>
                  </a:lnTo>
                  <a:lnTo>
                    <a:pt x="311023" y="28143"/>
                  </a:lnTo>
                  <a:lnTo>
                    <a:pt x="316903" y="23317"/>
                  </a:lnTo>
                  <a:lnTo>
                    <a:pt x="318528" y="12090"/>
                  </a:lnTo>
                  <a:close/>
                </a:path>
                <a:path w="467994" h="259714">
                  <a:moveTo>
                    <a:pt x="340106" y="134734"/>
                  </a:moveTo>
                  <a:lnTo>
                    <a:pt x="335241" y="130632"/>
                  </a:lnTo>
                  <a:lnTo>
                    <a:pt x="322084" y="131356"/>
                  </a:lnTo>
                  <a:lnTo>
                    <a:pt x="316280" y="136017"/>
                  </a:lnTo>
                  <a:lnTo>
                    <a:pt x="315658" y="141414"/>
                  </a:lnTo>
                  <a:lnTo>
                    <a:pt x="315048" y="146812"/>
                  </a:lnTo>
                  <a:lnTo>
                    <a:pt x="319938" y="150863"/>
                  </a:lnTo>
                  <a:lnTo>
                    <a:pt x="333133" y="150152"/>
                  </a:lnTo>
                  <a:lnTo>
                    <a:pt x="338937" y="145516"/>
                  </a:lnTo>
                  <a:lnTo>
                    <a:pt x="340106" y="134734"/>
                  </a:lnTo>
                  <a:close/>
                </a:path>
                <a:path w="467994" h="259714">
                  <a:moveTo>
                    <a:pt x="343585" y="104038"/>
                  </a:moveTo>
                  <a:lnTo>
                    <a:pt x="338823" y="99885"/>
                  </a:lnTo>
                  <a:lnTo>
                    <a:pt x="325716" y="100596"/>
                  </a:lnTo>
                  <a:lnTo>
                    <a:pt x="319874" y="105308"/>
                  </a:lnTo>
                  <a:lnTo>
                    <a:pt x="319214" y="110769"/>
                  </a:lnTo>
                  <a:lnTo>
                    <a:pt x="318566" y="116217"/>
                  </a:lnTo>
                  <a:lnTo>
                    <a:pt x="323367" y="120332"/>
                  </a:lnTo>
                  <a:lnTo>
                    <a:pt x="336511" y="119621"/>
                  </a:lnTo>
                  <a:lnTo>
                    <a:pt x="342341" y="114935"/>
                  </a:lnTo>
                  <a:lnTo>
                    <a:pt x="343585" y="104038"/>
                  </a:lnTo>
                  <a:close/>
                </a:path>
                <a:path w="467994" h="259714">
                  <a:moveTo>
                    <a:pt x="347370" y="73025"/>
                  </a:moveTo>
                  <a:lnTo>
                    <a:pt x="342646" y="68821"/>
                  </a:lnTo>
                  <a:lnTo>
                    <a:pt x="329615" y="69519"/>
                  </a:lnTo>
                  <a:lnTo>
                    <a:pt x="323748" y="74295"/>
                  </a:lnTo>
                  <a:lnTo>
                    <a:pt x="323049" y="79806"/>
                  </a:lnTo>
                  <a:lnTo>
                    <a:pt x="322351" y="85318"/>
                  </a:lnTo>
                  <a:lnTo>
                    <a:pt x="327088" y="89471"/>
                  </a:lnTo>
                  <a:lnTo>
                    <a:pt x="340169" y="88773"/>
                  </a:lnTo>
                  <a:lnTo>
                    <a:pt x="346011" y="84035"/>
                  </a:lnTo>
                  <a:lnTo>
                    <a:pt x="347370" y="73025"/>
                  </a:lnTo>
                  <a:close/>
                </a:path>
                <a:path w="467994" h="259714">
                  <a:moveTo>
                    <a:pt x="351409" y="41681"/>
                  </a:moveTo>
                  <a:lnTo>
                    <a:pt x="346760" y="37426"/>
                  </a:lnTo>
                  <a:lnTo>
                    <a:pt x="333806" y="38138"/>
                  </a:lnTo>
                  <a:lnTo>
                    <a:pt x="327926" y="42951"/>
                  </a:lnTo>
                  <a:lnTo>
                    <a:pt x="327164" y="48514"/>
                  </a:lnTo>
                  <a:lnTo>
                    <a:pt x="326415" y="54076"/>
                  </a:lnTo>
                  <a:lnTo>
                    <a:pt x="331076" y="58280"/>
                  </a:lnTo>
                  <a:lnTo>
                    <a:pt x="344106" y="57569"/>
                  </a:lnTo>
                  <a:lnTo>
                    <a:pt x="349961" y="52806"/>
                  </a:lnTo>
                  <a:lnTo>
                    <a:pt x="351409" y="41681"/>
                  </a:lnTo>
                  <a:close/>
                </a:path>
                <a:path w="467994" h="259714">
                  <a:moveTo>
                    <a:pt x="355727" y="10045"/>
                  </a:moveTo>
                  <a:lnTo>
                    <a:pt x="351155" y="5765"/>
                  </a:lnTo>
                  <a:lnTo>
                    <a:pt x="338251" y="6477"/>
                  </a:lnTo>
                  <a:lnTo>
                    <a:pt x="332359" y="11328"/>
                  </a:lnTo>
                  <a:lnTo>
                    <a:pt x="331558" y="16941"/>
                  </a:lnTo>
                  <a:lnTo>
                    <a:pt x="330746" y="22555"/>
                  </a:lnTo>
                  <a:lnTo>
                    <a:pt x="335368" y="26797"/>
                  </a:lnTo>
                  <a:lnTo>
                    <a:pt x="348297" y="26085"/>
                  </a:lnTo>
                  <a:lnTo>
                    <a:pt x="354177" y="21272"/>
                  </a:lnTo>
                  <a:lnTo>
                    <a:pt x="355727" y="10045"/>
                  </a:lnTo>
                  <a:close/>
                </a:path>
                <a:path w="467994" h="259714">
                  <a:moveTo>
                    <a:pt x="381431" y="102057"/>
                  </a:moveTo>
                  <a:lnTo>
                    <a:pt x="376605" y="97904"/>
                  </a:lnTo>
                  <a:lnTo>
                    <a:pt x="363499" y="98577"/>
                  </a:lnTo>
                  <a:lnTo>
                    <a:pt x="357657" y="103301"/>
                  </a:lnTo>
                  <a:lnTo>
                    <a:pt x="357035" y="108750"/>
                  </a:lnTo>
                  <a:lnTo>
                    <a:pt x="356412" y="114198"/>
                  </a:lnTo>
                  <a:lnTo>
                    <a:pt x="361238" y="118325"/>
                  </a:lnTo>
                  <a:lnTo>
                    <a:pt x="374408" y="117640"/>
                  </a:lnTo>
                  <a:lnTo>
                    <a:pt x="380225" y="112953"/>
                  </a:lnTo>
                  <a:lnTo>
                    <a:pt x="381431" y="102057"/>
                  </a:lnTo>
                  <a:close/>
                </a:path>
                <a:path w="467994" h="259714">
                  <a:moveTo>
                    <a:pt x="385013" y="71031"/>
                  </a:moveTo>
                  <a:lnTo>
                    <a:pt x="380263" y="66827"/>
                  </a:lnTo>
                  <a:lnTo>
                    <a:pt x="367207" y="67500"/>
                  </a:lnTo>
                  <a:lnTo>
                    <a:pt x="361365" y="72275"/>
                  </a:lnTo>
                  <a:lnTo>
                    <a:pt x="360692" y="77774"/>
                  </a:lnTo>
                  <a:lnTo>
                    <a:pt x="360032" y="83273"/>
                  </a:lnTo>
                  <a:lnTo>
                    <a:pt x="364794" y="87452"/>
                  </a:lnTo>
                  <a:lnTo>
                    <a:pt x="377888" y="86766"/>
                  </a:lnTo>
                  <a:lnTo>
                    <a:pt x="383717" y="82042"/>
                  </a:lnTo>
                  <a:lnTo>
                    <a:pt x="385013" y="71031"/>
                  </a:lnTo>
                  <a:close/>
                </a:path>
                <a:path w="467994" h="259714">
                  <a:moveTo>
                    <a:pt x="388874" y="39700"/>
                  </a:moveTo>
                  <a:lnTo>
                    <a:pt x="384162" y="35458"/>
                  </a:lnTo>
                  <a:lnTo>
                    <a:pt x="371195" y="36131"/>
                  </a:lnTo>
                  <a:lnTo>
                    <a:pt x="365340" y="40932"/>
                  </a:lnTo>
                  <a:lnTo>
                    <a:pt x="364617" y="46494"/>
                  </a:lnTo>
                  <a:lnTo>
                    <a:pt x="363893" y="52057"/>
                  </a:lnTo>
                  <a:lnTo>
                    <a:pt x="368604" y="56273"/>
                  </a:lnTo>
                  <a:lnTo>
                    <a:pt x="381635" y="55587"/>
                  </a:lnTo>
                  <a:lnTo>
                    <a:pt x="387477" y="50825"/>
                  </a:lnTo>
                  <a:lnTo>
                    <a:pt x="388874" y="39700"/>
                  </a:lnTo>
                  <a:close/>
                </a:path>
                <a:path w="467994" h="259714">
                  <a:moveTo>
                    <a:pt x="392988" y="8064"/>
                  </a:moveTo>
                  <a:lnTo>
                    <a:pt x="388366" y="3771"/>
                  </a:lnTo>
                  <a:lnTo>
                    <a:pt x="375450" y="4457"/>
                  </a:lnTo>
                  <a:lnTo>
                    <a:pt x="369582" y="9296"/>
                  </a:lnTo>
                  <a:lnTo>
                    <a:pt x="368820" y="14909"/>
                  </a:lnTo>
                  <a:lnTo>
                    <a:pt x="368058" y="20523"/>
                  </a:lnTo>
                  <a:lnTo>
                    <a:pt x="372694" y="24777"/>
                  </a:lnTo>
                  <a:lnTo>
                    <a:pt x="385648" y="24104"/>
                  </a:lnTo>
                  <a:lnTo>
                    <a:pt x="391515" y="19291"/>
                  </a:lnTo>
                  <a:lnTo>
                    <a:pt x="392988" y="8064"/>
                  </a:lnTo>
                  <a:close/>
                </a:path>
                <a:path w="467994" h="259714">
                  <a:moveTo>
                    <a:pt x="426377" y="37782"/>
                  </a:moveTo>
                  <a:lnTo>
                    <a:pt x="421652" y="33528"/>
                  </a:lnTo>
                  <a:lnTo>
                    <a:pt x="408647" y="34188"/>
                  </a:lnTo>
                  <a:lnTo>
                    <a:pt x="402831" y="38976"/>
                  </a:lnTo>
                  <a:lnTo>
                    <a:pt x="402132" y="44538"/>
                  </a:lnTo>
                  <a:lnTo>
                    <a:pt x="401447" y="50101"/>
                  </a:lnTo>
                  <a:lnTo>
                    <a:pt x="406196" y="54317"/>
                  </a:lnTo>
                  <a:lnTo>
                    <a:pt x="419252" y="53657"/>
                  </a:lnTo>
                  <a:lnTo>
                    <a:pt x="425056" y="48907"/>
                  </a:lnTo>
                  <a:lnTo>
                    <a:pt x="426377" y="37782"/>
                  </a:lnTo>
                  <a:close/>
                </a:path>
                <a:path w="467994" h="259714">
                  <a:moveTo>
                    <a:pt x="430301" y="6159"/>
                  </a:moveTo>
                  <a:lnTo>
                    <a:pt x="425640" y="1854"/>
                  </a:lnTo>
                  <a:lnTo>
                    <a:pt x="412711" y="2514"/>
                  </a:lnTo>
                  <a:lnTo>
                    <a:pt x="406869" y="7340"/>
                  </a:lnTo>
                  <a:lnTo>
                    <a:pt x="406133" y="12954"/>
                  </a:lnTo>
                  <a:lnTo>
                    <a:pt x="405396" y="18567"/>
                  </a:lnTo>
                  <a:lnTo>
                    <a:pt x="410083" y="22834"/>
                  </a:lnTo>
                  <a:lnTo>
                    <a:pt x="423062" y="22174"/>
                  </a:lnTo>
                  <a:lnTo>
                    <a:pt x="428891" y="17373"/>
                  </a:lnTo>
                  <a:lnTo>
                    <a:pt x="430301" y="6159"/>
                  </a:lnTo>
                  <a:close/>
                </a:path>
                <a:path w="467994" h="259714">
                  <a:moveTo>
                    <a:pt x="467664" y="4318"/>
                  </a:moveTo>
                  <a:lnTo>
                    <a:pt x="462965" y="0"/>
                  </a:lnTo>
                  <a:lnTo>
                    <a:pt x="450011" y="635"/>
                  </a:lnTo>
                  <a:lnTo>
                    <a:pt x="444195" y="5461"/>
                  </a:lnTo>
                  <a:lnTo>
                    <a:pt x="443496" y="11074"/>
                  </a:lnTo>
                  <a:lnTo>
                    <a:pt x="442798" y="16687"/>
                  </a:lnTo>
                  <a:lnTo>
                    <a:pt x="447522" y="20955"/>
                  </a:lnTo>
                  <a:lnTo>
                    <a:pt x="460514" y="20320"/>
                  </a:lnTo>
                  <a:lnTo>
                    <a:pt x="466318" y="15544"/>
                  </a:lnTo>
                  <a:lnTo>
                    <a:pt x="467664" y="4318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99539" y="3114649"/>
              <a:ext cx="514984" cy="249554"/>
            </a:xfrm>
            <a:custGeom>
              <a:avLst/>
              <a:gdLst/>
              <a:ahLst/>
              <a:cxnLst/>
              <a:rect l="l" t="t" r="r" b="b"/>
              <a:pathLst>
                <a:path w="514985" h="249554">
                  <a:moveTo>
                    <a:pt x="25196" y="114071"/>
                  </a:moveTo>
                  <a:lnTo>
                    <a:pt x="21437" y="109766"/>
                  </a:lnTo>
                  <a:lnTo>
                    <a:pt x="9169" y="110744"/>
                  </a:lnTo>
                  <a:lnTo>
                    <a:pt x="2997" y="115836"/>
                  </a:lnTo>
                  <a:lnTo>
                    <a:pt x="1498" y="121615"/>
                  </a:lnTo>
                  <a:lnTo>
                    <a:pt x="0" y="127393"/>
                  </a:lnTo>
                  <a:lnTo>
                    <a:pt x="3784" y="131660"/>
                  </a:lnTo>
                  <a:lnTo>
                    <a:pt x="16103" y="130683"/>
                  </a:lnTo>
                  <a:lnTo>
                    <a:pt x="22275" y="125628"/>
                  </a:lnTo>
                  <a:lnTo>
                    <a:pt x="25196" y="114071"/>
                  </a:lnTo>
                  <a:close/>
                </a:path>
                <a:path w="514985" h="249554">
                  <a:moveTo>
                    <a:pt x="52705" y="143891"/>
                  </a:moveTo>
                  <a:lnTo>
                    <a:pt x="48793" y="139598"/>
                  </a:lnTo>
                  <a:lnTo>
                    <a:pt x="36436" y="140563"/>
                  </a:lnTo>
                  <a:lnTo>
                    <a:pt x="30289" y="145618"/>
                  </a:lnTo>
                  <a:lnTo>
                    <a:pt x="28879" y="151358"/>
                  </a:lnTo>
                  <a:lnTo>
                    <a:pt x="27482" y="157099"/>
                  </a:lnTo>
                  <a:lnTo>
                    <a:pt x="31394" y="161353"/>
                  </a:lnTo>
                  <a:lnTo>
                    <a:pt x="43827" y="160401"/>
                  </a:lnTo>
                  <a:lnTo>
                    <a:pt x="49961" y="155371"/>
                  </a:lnTo>
                  <a:lnTo>
                    <a:pt x="52705" y="143891"/>
                  </a:lnTo>
                  <a:close/>
                </a:path>
                <a:path w="514985" h="249554">
                  <a:moveTo>
                    <a:pt x="60642" y="111302"/>
                  </a:moveTo>
                  <a:lnTo>
                    <a:pt x="56832" y="106984"/>
                  </a:lnTo>
                  <a:lnTo>
                    <a:pt x="44538" y="107950"/>
                  </a:lnTo>
                  <a:lnTo>
                    <a:pt x="38379" y="113030"/>
                  </a:lnTo>
                  <a:lnTo>
                    <a:pt x="36931" y="118808"/>
                  </a:lnTo>
                  <a:lnTo>
                    <a:pt x="35471" y="124587"/>
                  </a:lnTo>
                  <a:lnTo>
                    <a:pt x="39306" y="128866"/>
                  </a:lnTo>
                  <a:lnTo>
                    <a:pt x="51663" y="127914"/>
                  </a:lnTo>
                  <a:lnTo>
                    <a:pt x="57810" y="122859"/>
                  </a:lnTo>
                  <a:lnTo>
                    <a:pt x="60642" y="111302"/>
                  </a:lnTo>
                  <a:close/>
                </a:path>
                <a:path w="514985" h="249554">
                  <a:moveTo>
                    <a:pt x="81064" y="173570"/>
                  </a:moveTo>
                  <a:lnTo>
                    <a:pt x="77050" y="169303"/>
                  </a:lnTo>
                  <a:lnTo>
                    <a:pt x="64566" y="170243"/>
                  </a:lnTo>
                  <a:lnTo>
                    <a:pt x="58432" y="175260"/>
                  </a:lnTo>
                  <a:lnTo>
                    <a:pt x="57137" y="180962"/>
                  </a:lnTo>
                  <a:lnTo>
                    <a:pt x="55841" y="186677"/>
                  </a:lnTo>
                  <a:lnTo>
                    <a:pt x="59880" y="190893"/>
                  </a:lnTo>
                  <a:lnTo>
                    <a:pt x="72428" y="189953"/>
                  </a:lnTo>
                  <a:lnTo>
                    <a:pt x="78524" y="184962"/>
                  </a:lnTo>
                  <a:lnTo>
                    <a:pt x="81064" y="173570"/>
                  </a:lnTo>
                  <a:close/>
                </a:path>
                <a:path w="514985" h="249554">
                  <a:moveTo>
                    <a:pt x="88468" y="141185"/>
                  </a:moveTo>
                  <a:lnTo>
                    <a:pt x="84531" y="136893"/>
                  </a:lnTo>
                  <a:lnTo>
                    <a:pt x="72136" y="137820"/>
                  </a:lnTo>
                  <a:lnTo>
                    <a:pt x="65989" y="142875"/>
                  </a:lnTo>
                  <a:lnTo>
                    <a:pt x="64643" y="148615"/>
                  </a:lnTo>
                  <a:lnTo>
                    <a:pt x="63284" y="154355"/>
                  </a:lnTo>
                  <a:lnTo>
                    <a:pt x="67259" y="158623"/>
                  </a:lnTo>
                  <a:lnTo>
                    <a:pt x="79705" y="157683"/>
                  </a:lnTo>
                  <a:lnTo>
                    <a:pt x="85826" y="152666"/>
                  </a:lnTo>
                  <a:lnTo>
                    <a:pt x="88468" y="141185"/>
                  </a:lnTo>
                  <a:close/>
                </a:path>
                <a:path w="514985" h="249554">
                  <a:moveTo>
                    <a:pt x="96164" y="108597"/>
                  </a:moveTo>
                  <a:lnTo>
                    <a:pt x="92316" y="104279"/>
                  </a:lnTo>
                  <a:lnTo>
                    <a:pt x="79997" y="105219"/>
                  </a:lnTo>
                  <a:lnTo>
                    <a:pt x="73850" y="110286"/>
                  </a:lnTo>
                  <a:lnTo>
                    <a:pt x="72440" y="116065"/>
                  </a:lnTo>
                  <a:lnTo>
                    <a:pt x="71031" y="121843"/>
                  </a:lnTo>
                  <a:lnTo>
                    <a:pt x="74904" y="126123"/>
                  </a:lnTo>
                  <a:lnTo>
                    <a:pt x="87287" y="125196"/>
                  </a:lnTo>
                  <a:lnTo>
                    <a:pt x="93421" y="120154"/>
                  </a:lnTo>
                  <a:lnTo>
                    <a:pt x="96164" y="108597"/>
                  </a:lnTo>
                  <a:close/>
                </a:path>
                <a:path w="514985" h="249554">
                  <a:moveTo>
                    <a:pt x="110312" y="203085"/>
                  </a:moveTo>
                  <a:lnTo>
                    <a:pt x="106172" y="198843"/>
                  </a:lnTo>
                  <a:lnTo>
                    <a:pt x="93573" y="199758"/>
                  </a:lnTo>
                  <a:lnTo>
                    <a:pt x="87490" y="204724"/>
                  </a:lnTo>
                  <a:lnTo>
                    <a:pt x="86283" y="210388"/>
                  </a:lnTo>
                  <a:lnTo>
                    <a:pt x="85077" y="216039"/>
                  </a:lnTo>
                  <a:lnTo>
                    <a:pt x="89242" y="220243"/>
                  </a:lnTo>
                  <a:lnTo>
                    <a:pt x="101904" y="219329"/>
                  </a:lnTo>
                  <a:lnTo>
                    <a:pt x="107975" y="214401"/>
                  </a:lnTo>
                  <a:lnTo>
                    <a:pt x="110312" y="203085"/>
                  </a:lnTo>
                  <a:close/>
                </a:path>
                <a:path w="514985" h="249554">
                  <a:moveTo>
                    <a:pt x="112445" y="42811"/>
                  </a:moveTo>
                  <a:lnTo>
                    <a:pt x="108750" y="38442"/>
                  </a:lnTo>
                  <a:lnTo>
                    <a:pt x="96596" y="39382"/>
                  </a:lnTo>
                  <a:lnTo>
                    <a:pt x="90462" y="44513"/>
                  </a:lnTo>
                  <a:lnTo>
                    <a:pt x="88938" y="50355"/>
                  </a:lnTo>
                  <a:lnTo>
                    <a:pt x="87426" y="56197"/>
                  </a:lnTo>
                  <a:lnTo>
                    <a:pt x="91160" y="60540"/>
                  </a:lnTo>
                  <a:lnTo>
                    <a:pt x="103352" y="59601"/>
                  </a:lnTo>
                  <a:lnTo>
                    <a:pt x="109499" y="54495"/>
                  </a:lnTo>
                  <a:lnTo>
                    <a:pt x="112445" y="42811"/>
                  </a:lnTo>
                  <a:close/>
                </a:path>
                <a:path w="514985" h="249554">
                  <a:moveTo>
                    <a:pt x="117170" y="170929"/>
                  </a:moveTo>
                  <a:lnTo>
                    <a:pt x="113106" y="166662"/>
                  </a:lnTo>
                  <a:lnTo>
                    <a:pt x="100596" y="167576"/>
                  </a:lnTo>
                  <a:lnTo>
                    <a:pt x="94488" y="172580"/>
                  </a:lnTo>
                  <a:lnTo>
                    <a:pt x="93230" y="178282"/>
                  </a:lnTo>
                  <a:lnTo>
                    <a:pt x="91973" y="183972"/>
                  </a:lnTo>
                  <a:lnTo>
                    <a:pt x="96062" y="188214"/>
                  </a:lnTo>
                  <a:lnTo>
                    <a:pt x="108635" y="187299"/>
                  </a:lnTo>
                  <a:lnTo>
                    <a:pt x="114719" y="182333"/>
                  </a:lnTo>
                  <a:lnTo>
                    <a:pt x="117170" y="170929"/>
                  </a:lnTo>
                  <a:close/>
                </a:path>
                <a:path w="514985" h="249554">
                  <a:moveTo>
                    <a:pt x="124320" y="138544"/>
                  </a:moveTo>
                  <a:lnTo>
                    <a:pt x="120345" y="134239"/>
                  </a:lnTo>
                  <a:lnTo>
                    <a:pt x="107899" y="135166"/>
                  </a:lnTo>
                  <a:lnTo>
                    <a:pt x="101803" y="140195"/>
                  </a:lnTo>
                  <a:lnTo>
                    <a:pt x="100482" y="145935"/>
                  </a:lnTo>
                  <a:lnTo>
                    <a:pt x="99174" y="151676"/>
                  </a:lnTo>
                  <a:lnTo>
                    <a:pt x="103174" y="155956"/>
                  </a:lnTo>
                  <a:lnTo>
                    <a:pt x="115671" y="155041"/>
                  </a:lnTo>
                  <a:lnTo>
                    <a:pt x="121767" y="150012"/>
                  </a:lnTo>
                  <a:lnTo>
                    <a:pt x="124320" y="138544"/>
                  </a:lnTo>
                  <a:close/>
                </a:path>
                <a:path w="514985" h="249554">
                  <a:moveTo>
                    <a:pt x="131787" y="105943"/>
                  </a:moveTo>
                  <a:lnTo>
                    <a:pt x="127889" y="101612"/>
                  </a:lnTo>
                  <a:lnTo>
                    <a:pt x="115544" y="102527"/>
                  </a:lnTo>
                  <a:lnTo>
                    <a:pt x="109410" y="107594"/>
                  </a:lnTo>
                  <a:lnTo>
                    <a:pt x="108051" y="113372"/>
                  </a:lnTo>
                  <a:lnTo>
                    <a:pt x="106692" y="119151"/>
                  </a:lnTo>
                  <a:lnTo>
                    <a:pt x="110617" y="123456"/>
                  </a:lnTo>
                  <a:lnTo>
                    <a:pt x="123024" y="122529"/>
                  </a:lnTo>
                  <a:lnTo>
                    <a:pt x="129133" y="117487"/>
                  </a:lnTo>
                  <a:lnTo>
                    <a:pt x="131787" y="105943"/>
                  </a:lnTo>
                  <a:close/>
                </a:path>
                <a:path w="514985" h="249554">
                  <a:moveTo>
                    <a:pt x="139547" y="73139"/>
                  </a:moveTo>
                  <a:lnTo>
                    <a:pt x="135699" y="68783"/>
                  </a:lnTo>
                  <a:lnTo>
                    <a:pt x="123456" y="69697"/>
                  </a:lnTo>
                  <a:lnTo>
                    <a:pt x="117309" y="74790"/>
                  </a:lnTo>
                  <a:lnTo>
                    <a:pt x="115900" y="80606"/>
                  </a:lnTo>
                  <a:lnTo>
                    <a:pt x="114477" y="86423"/>
                  </a:lnTo>
                  <a:lnTo>
                    <a:pt x="118338" y="90754"/>
                  </a:lnTo>
                  <a:lnTo>
                    <a:pt x="130670" y="89827"/>
                  </a:lnTo>
                  <a:lnTo>
                    <a:pt x="136766" y="84759"/>
                  </a:lnTo>
                  <a:lnTo>
                    <a:pt x="139547" y="73139"/>
                  </a:lnTo>
                  <a:close/>
                </a:path>
                <a:path w="514985" h="249554">
                  <a:moveTo>
                    <a:pt x="140423" y="232410"/>
                  </a:moveTo>
                  <a:lnTo>
                    <a:pt x="136156" y="228206"/>
                  </a:lnTo>
                  <a:lnTo>
                    <a:pt x="123469" y="229095"/>
                  </a:lnTo>
                  <a:lnTo>
                    <a:pt x="117386" y="234022"/>
                  </a:lnTo>
                  <a:lnTo>
                    <a:pt x="116293" y="239636"/>
                  </a:lnTo>
                  <a:lnTo>
                    <a:pt x="115176" y="245249"/>
                  </a:lnTo>
                  <a:lnTo>
                    <a:pt x="119481" y="249415"/>
                  </a:lnTo>
                  <a:lnTo>
                    <a:pt x="132232" y="248526"/>
                  </a:lnTo>
                  <a:lnTo>
                    <a:pt x="138264" y="243636"/>
                  </a:lnTo>
                  <a:lnTo>
                    <a:pt x="140423" y="232410"/>
                  </a:lnTo>
                  <a:close/>
                </a:path>
                <a:path w="514985" h="249554">
                  <a:moveTo>
                    <a:pt x="147586" y="40170"/>
                  </a:moveTo>
                  <a:lnTo>
                    <a:pt x="143827" y="35775"/>
                  </a:lnTo>
                  <a:lnTo>
                    <a:pt x="131660" y="36690"/>
                  </a:lnTo>
                  <a:lnTo>
                    <a:pt x="125514" y="41821"/>
                  </a:lnTo>
                  <a:lnTo>
                    <a:pt x="124053" y="47663"/>
                  </a:lnTo>
                  <a:lnTo>
                    <a:pt x="122593" y="53505"/>
                  </a:lnTo>
                  <a:lnTo>
                    <a:pt x="126377" y="57861"/>
                  </a:lnTo>
                  <a:lnTo>
                    <a:pt x="138607" y="56946"/>
                  </a:lnTo>
                  <a:lnTo>
                    <a:pt x="144716" y="51841"/>
                  </a:lnTo>
                  <a:lnTo>
                    <a:pt x="147586" y="40170"/>
                  </a:lnTo>
                  <a:close/>
                </a:path>
                <a:path w="514985" h="249554">
                  <a:moveTo>
                    <a:pt x="153352" y="168351"/>
                  </a:moveTo>
                  <a:lnTo>
                    <a:pt x="149237" y="164071"/>
                  </a:lnTo>
                  <a:lnTo>
                    <a:pt x="136702" y="164973"/>
                  </a:lnTo>
                  <a:lnTo>
                    <a:pt x="130619" y="169964"/>
                  </a:lnTo>
                  <a:lnTo>
                    <a:pt x="129400" y="175666"/>
                  </a:lnTo>
                  <a:lnTo>
                    <a:pt x="128181" y="181368"/>
                  </a:lnTo>
                  <a:lnTo>
                    <a:pt x="132321" y="185610"/>
                  </a:lnTo>
                  <a:lnTo>
                    <a:pt x="144919" y="184721"/>
                  </a:lnTo>
                  <a:lnTo>
                    <a:pt x="150977" y="179755"/>
                  </a:lnTo>
                  <a:lnTo>
                    <a:pt x="153352" y="168351"/>
                  </a:lnTo>
                  <a:close/>
                </a:path>
                <a:path w="514985" h="249554">
                  <a:moveTo>
                    <a:pt x="160286" y="135966"/>
                  </a:moveTo>
                  <a:lnTo>
                    <a:pt x="156235" y="131660"/>
                  </a:lnTo>
                  <a:lnTo>
                    <a:pt x="143776" y="132549"/>
                  </a:lnTo>
                  <a:lnTo>
                    <a:pt x="137693" y="137579"/>
                  </a:lnTo>
                  <a:lnTo>
                    <a:pt x="136423" y="143319"/>
                  </a:lnTo>
                  <a:lnTo>
                    <a:pt x="135153" y="149059"/>
                  </a:lnTo>
                  <a:lnTo>
                    <a:pt x="139204" y="153339"/>
                  </a:lnTo>
                  <a:lnTo>
                    <a:pt x="151739" y="152450"/>
                  </a:lnTo>
                  <a:lnTo>
                    <a:pt x="157784" y="147447"/>
                  </a:lnTo>
                  <a:lnTo>
                    <a:pt x="160286" y="135966"/>
                  </a:lnTo>
                  <a:close/>
                </a:path>
                <a:path w="514985" h="249554">
                  <a:moveTo>
                    <a:pt x="167513" y="103352"/>
                  </a:moveTo>
                  <a:lnTo>
                    <a:pt x="163550" y="99021"/>
                  </a:lnTo>
                  <a:lnTo>
                    <a:pt x="151168" y="99923"/>
                  </a:lnTo>
                  <a:lnTo>
                    <a:pt x="145072" y="104978"/>
                  </a:lnTo>
                  <a:lnTo>
                    <a:pt x="143751" y="110756"/>
                  </a:lnTo>
                  <a:lnTo>
                    <a:pt x="142430" y="116535"/>
                  </a:lnTo>
                  <a:lnTo>
                    <a:pt x="146405" y="120840"/>
                  </a:lnTo>
                  <a:lnTo>
                    <a:pt x="158838" y="119951"/>
                  </a:lnTo>
                  <a:lnTo>
                    <a:pt x="164922" y="114922"/>
                  </a:lnTo>
                  <a:lnTo>
                    <a:pt x="167513" y="103352"/>
                  </a:lnTo>
                  <a:close/>
                </a:path>
                <a:path w="514985" h="249554">
                  <a:moveTo>
                    <a:pt x="175006" y="70561"/>
                  </a:moveTo>
                  <a:lnTo>
                    <a:pt x="171119" y="66205"/>
                  </a:lnTo>
                  <a:lnTo>
                    <a:pt x="158851" y="67081"/>
                  </a:lnTo>
                  <a:lnTo>
                    <a:pt x="152730" y="72186"/>
                  </a:lnTo>
                  <a:lnTo>
                    <a:pt x="151358" y="77990"/>
                  </a:lnTo>
                  <a:lnTo>
                    <a:pt x="149987" y="83807"/>
                  </a:lnTo>
                  <a:lnTo>
                    <a:pt x="153885" y="88138"/>
                  </a:lnTo>
                  <a:lnTo>
                    <a:pt x="166243" y="87249"/>
                  </a:lnTo>
                  <a:lnTo>
                    <a:pt x="172326" y="82181"/>
                  </a:lnTo>
                  <a:lnTo>
                    <a:pt x="175006" y="70561"/>
                  </a:lnTo>
                  <a:close/>
                </a:path>
                <a:path w="514985" h="249554">
                  <a:moveTo>
                    <a:pt x="182791" y="37566"/>
                  </a:moveTo>
                  <a:lnTo>
                    <a:pt x="178968" y="33172"/>
                  </a:lnTo>
                  <a:lnTo>
                    <a:pt x="166776" y="34074"/>
                  </a:lnTo>
                  <a:lnTo>
                    <a:pt x="160680" y="39192"/>
                  </a:lnTo>
                  <a:lnTo>
                    <a:pt x="159245" y="45034"/>
                  </a:lnTo>
                  <a:lnTo>
                    <a:pt x="157822" y="50876"/>
                  </a:lnTo>
                  <a:lnTo>
                    <a:pt x="161658" y="55245"/>
                  </a:lnTo>
                  <a:lnTo>
                    <a:pt x="173913" y="54343"/>
                  </a:lnTo>
                  <a:lnTo>
                    <a:pt x="179997" y="49250"/>
                  </a:lnTo>
                  <a:lnTo>
                    <a:pt x="182791" y="37566"/>
                  </a:lnTo>
                  <a:close/>
                </a:path>
                <a:path w="514985" h="249554">
                  <a:moveTo>
                    <a:pt x="183222" y="197993"/>
                  </a:moveTo>
                  <a:lnTo>
                    <a:pt x="179006" y="193738"/>
                  </a:lnTo>
                  <a:lnTo>
                    <a:pt x="166344" y="194614"/>
                  </a:lnTo>
                  <a:lnTo>
                    <a:pt x="160299" y="199567"/>
                  </a:lnTo>
                  <a:lnTo>
                    <a:pt x="159181" y="205219"/>
                  </a:lnTo>
                  <a:lnTo>
                    <a:pt x="158064" y="210870"/>
                  </a:lnTo>
                  <a:lnTo>
                    <a:pt x="162318" y="215099"/>
                  </a:lnTo>
                  <a:lnTo>
                    <a:pt x="175018" y="214223"/>
                  </a:lnTo>
                  <a:lnTo>
                    <a:pt x="181051" y="209296"/>
                  </a:lnTo>
                  <a:lnTo>
                    <a:pt x="183222" y="197993"/>
                  </a:lnTo>
                  <a:close/>
                </a:path>
                <a:path w="514985" h="249554">
                  <a:moveTo>
                    <a:pt x="189636" y="165823"/>
                  </a:moveTo>
                  <a:lnTo>
                    <a:pt x="185470" y="161544"/>
                  </a:lnTo>
                  <a:lnTo>
                    <a:pt x="172897" y="162407"/>
                  </a:lnTo>
                  <a:lnTo>
                    <a:pt x="166839" y="167398"/>
                  </a:lnTo>
                  <a:lnTo>
                    <a:pt x="165671" y="173101"/>
                  </a:lnTo>
                  <a:lnTo>
                    <a:pt x="164503" y="178803"/>
                  </a:lnTo>
                  <a:lnTo>
                    <a:pt x="168668" y="183057"/>
                  </a:lnTo>
                  <a:lnTo>
                    <a:pt x="181305" y="182194"/>
                  </a:lnTo>
                  <a:lnTo>
                    <a:pt x="187337" y="177228"/>
                  </a:lnTo>
                  <a:lnTo>
                    <a:pt x="189636" y="165823"/>
                  </a:lnTo>
                  <a:close/>
                </a:path>
                <a:path w="514985" h="249554">
                  <a:moveTo>
                    <a:pt x="190830" y="4419"/>
                  </a:moveTo>
                  <a:lnTo>
                    <a:pt x="187096" y="0"/>
                  </a:lnTo>
                  <a:lnTo>
                    <a:pt x="174993" y="901"/>
                  </a:lnTo>
                  <a:lnTo>
                    <a:pt x="168884" y="6045"/>
                  </a:lnTo>
                  <a:lnTo>
                    <a:pt x="167411" y="11912"/>
                  </a:lnTo>
                  <a:lnTo>
                    <a:pt x="165938" y="17792"/>
                  </a:lnTo>
                  <a:lnTo>
                    <a:pt x="169710" y="22174"/>
                  </a:lnTo>
                  <a:lnTo>
                    <a:pt x="181864" y="21285"/>
                  </a:lnTo>
                  <a:lnTo>
                    <a:pt x="187972" y="16167"/>
                  </a:lnTo>
                  <a:lnTo>
                    <a:pt x="190830" y="4419"/>
                  </a:lnTo>
                  <a:close/>
                </a:path>
                <a:path w="514985" h="249554">
                  <a:moveTo>
                    <a:pt x="196329" y="133438"/>
                  </a:moveTo>
                  <a:lnTo>
                    <a:pt x="192239" y="129120"/>
                  </a:lnTo>
                  <a:lnTo>
                    <a:pt x="179755" y="129984"/>
                  </a:lnTo>
                  <a:lnTo>
                    <a:pt x="173672" y="135013"/>
                  </a:lnTo>
                  <a:lnTo>
                    <a:pt x="172453" y="140754"/>
                  </a:lnTo>
                  <a:lnTo>
                    <a:pt x="171221" y="146494"/>
                  </a:lnTo>
                  <a:lnTo>
                    <a:pt x="175323" y="150787"/>
                  </a:lnTo>
                  <a:lnTo>
                    <a:pt x="187871" y="149910"/>
                  </a:lnTo>
                  <a:lnTo>
                    <a:pt x="193929" y="144919"/>
                  </a:lnTo>
                  <a:lnTo>
                    <a:pt x="196329" y="133438"/>
                  </a:lnTo>
                  <a:close/>
                </a:path>
                <a:path w="514985" h="249554">
                  <a:moveTo>
                    <a:pt x="203301" y="100838"/>
                  </a:moveTo>
                  <a:lnTo>
                    <a:pt x="199288" y="96494"/>
                  </a:lnTo>
                  <a:lnTo>
                    <a:pt x="186893" y="97358"/>
                  </a:lnTo>
                  <a:lnTo>
                    <a:pt x="180797" y="102412"/>
                  </a:lnTo>
                  <a:lnTo>
                    <a:pt x="179527" y="108191"/>
                  </a:lnTo>
                  <a:lnTo>
                    <a:pt x="178244" y="113969"/>
                  </a:lnTo>
                  <a:lnTo>
                    <a:pt x="182270" y="118287"/>
                  </a:lnTo>
                  <a:lnTo>
                    <a:pt x="194741" y="117424"/>
                  </a:lnTo>
                  <a:lnTo>
                    <a:pt x="200799" y="112395"/>
                  </a:lnTo>
                  <a:lnTo>
                    <a:pt x="203301" y="100838"/>
                  </a:lnTo>
                  <a:close/>
                </a:path>
                <a:path w="514985" h="249554">
                  <a:moveTo>
                    <a:pt x="210553" y="68033"/>
                  </a:moveTo>
                  <a:lnTo>
                    <a:pt x="206616" y="63665"/>
                  </a:lnTo>
                  <a:lnTo>
                    <a:pt x="194297" y="64528"/>
                  </a:lnTo>
                  <a:lnTo>
                    <a:pt x="188214" y="69608"/>
                  </a:lnTo>
                  <a:lnTo>
                    <a:pt x="186893" y="75425"/>
                  </a:lnTo>
                  <a:lnTo>
                    <a:pt x="185559" y="81241"/>
                  </a:lnTo>
                  <a:lnTo>
                    <a:pt x="189509" y="85585"/>
                  </a:lnTo>
                  <a:lnTo>
                    <a:pt x="201891" y="84709"/>
                  </a:lnTo>
                  <a:lnTo>
                    <a:pt x="207962" y="79667"/>
                  </a:lnTo>
                  <a:lnTo>
                    <a:pt x="210553" y="68033"/>
                  </a:lnTo>
                  <a:close/>
                </a:path>
                <a:path w="514985" h="249554">
                  <a:moveTo>
                    <a:pt x="218084" y="35039"/>
                  </a:moveTo>
                  <a:lnTo>
                    <a:pt x="214210" y="30632"/>
                  </a:lnTo>
                  <a:lnTo>
                    <a:pt x="201980" y="31508"/>
                  </a:lnTo>
                  <a:lnTo>
                    <a:pt x="195897" y="36614"/>
                  </a:lnTo>
                  <a:lnTo>
                    <a:pt x="194525" y="42456"/>
                  </a:lnTo>
                  <a:lnTo>
                    <a:pt x="193141" y="48298"/>
                  </a:lnTo>
                  <a:lnTo>
                    <a:pt x="197027" y="52679"/>
                  </a:lnTo>
                  <a:lnTo>
                    <a:pt x="209321" y="51803"/>
                  </a:lnTo>
                  <a:lnTo>
                    <a:pt x="215392" y="46723"/>
                  </a:lnTo>
                  <a:lnTo>
                    <a:pt x="218084" y="35039"/>
                  </a:lnTo>
                  <a:close/>
                </a:path>
                <a:path w="514985" h="249554">
                  <a:moveTo>
                    <a:pt x="219798" y="195541"/>
                  </a:moveTo>
                  <a:lnTo>
                    <a:pt x="215531" y="191274"/>
                  </a:lnTo>
                  <a:lnTo>
                    <a:pt x="202857" y="192125"/>
                  </a:lnTo>
                  <a:lnTo>
                    <a:pt x="196824" y="197065"/>
                  </a:lnTo>
                  <a:lnTo>
                    <a:pt x="195745" y="202730"/>
                  </a:lnTo>
                  <a:lnTo>
                    <a:pt x="194665" y="208381"/>
                  </a:lnTo>
                  <a:lnTo>
                    <a:pt x="198958" y="212623"/>
                  </a:lnTo>
                  <a:lnTo>
                    <a:pt x="211696" y="211772"/>
                  </a:lnTo>
                  <a:lnTo>
                    <a:pt x="217703" y="206857"/>
                  </a:lnTo>
                  <a:lnTo>
                    <a:pt x="219798" y="195541"/>
                  </a:lnTo>
                  <a:close/>
                </a:path>
                <a:path w="514985" h="249554">
                  <a:moveTo>
                    <a:pt x="225983" y="163372"/>
                  </a:moveTo>
                  <a:lnTo>
                    <a:pt x="221780" y="159080"/>
                  </a:lnTo>
                  <a:lnTo>
                    <a:pt x="209181" y="159931"/>
                  </a:lnTo>
                  <a:lnTo>
                    <a:pt x="203136" y="164909"/>
                  </a:lnTo>
                  <a:lnTo>
                    <a:pt x="202006" y="170611"/>
                  </a:lnTo>
                  <a:lnTo>
                    <a:pt x="200875" y="176314"/>
                  </a:lnTo>
                  <a:lnTo>
                    <a:pt x="205079" y="180581"/>
                  </a:lnTo>
                  <a:lnTo>
                    <a:pt x="217741" y="179730"/>
                  </a:lnTo>
                  <a:lnTo>
                    <a:pt x="223774" y="174777"/>
                  </a:lnTo>
                  <a:lnTo>
                    <a:pt x="225983" y="163372"/>
                  </a:lnTo>
                  <a:close/>
                </a:path>
                <a:path w="514985" h="249554">
                  <a:moveTo>
                    <a:pt x="232435" y="130987"/>
                  </a:moveTo>
                  <a:lnTo>
                    <a:pt x="228295" y="126669"/>
                  </a:lnTo>
                  <a:lnTo>
                    <a:pt x="215798" y="127508"/>
                  </a:lnTo>
                  <a:lnTo>
                    <a:pt x="209740" y="132524"/>
                  </a:lnTo>
                  <a:lnTo>
                    <a:pt x="208559" y="138264"/>
                  </a:lnTo>
                  <a:lnTo>
                    <a:pt x="207378" y="144005"/>
                  </a:lnTo>
                  <a:lnTo>
                    <a:pt x="211518" y="148310"/>
                  </a:lnTo>
                  <a:lnTo>
                    <a:pt x="224091" y="147459"/>
                  </a:lnTo>
                  <a:lnTo>
                    <a:pt x="230124" y="142468"/>
                  </a:lnTo>
                  <a:lnTo>
                    <a:pt x="232435" y="130987"/>
                  </a:lnTo>
                  <a:close/>
                </a:path>
                <a:path w="514985" h="249554">
                  <a:moveTo>
                    <a:pt x="239166" y="98374"/>
                  </a:moveTo>
                  <a:lnTo>
                    <a:pt x="235115" y="94018"/>
                  </a:lnTo>
                  <a:lnTo>
                    <a:pt x="222681" y="94869"/>
                  </a:lnTo>
                  <a:lnTo>
                    <a:pt x="216623" y="99910"/>
                  </a:lnTo>
                  <a:lnTo>
                    <a:pt x="215392" y="105689"/>
                  </a:lnTo>
                  <a:lnTo>
                    <a:pt x="214160" y="111467"/>
                  </a:lnTo>
                  <a:lnTo>
                    <a:pt x="218211" y="115798"/>
                  </a:lnTo>
                  <a:lnTo>
                    <a:pt x="230720" y="114947"/>
                  </a:lnTo>
                  <a:lnTo>
                    <a:pt x="236753" y="109931"/>
                  </a:lnTo>
                  <a:lnTo>
                    <a:pt x="239166" y="98374"/>
                  </a:lnTo>
                  <a:close/>
                </a:path>
                <a:path w="514985" h="249554">
                  <a:moveTo>
                    <a:pt x="246189" y="65570"/>
                  </a:moveTo>
                  <a:lnTo>
                    <a:pt x="242201" y="61188"/>
                  </a:lnTo>
                  <a:lnTo>
                    <a:pt x="229857" y="62039"/>
                  </a:lnTo>
                  <a:lnTo>
                    <a:pt x="223812" y="67119"/>
                  </a:lnTo>
                  <a:lnTo>
                    <a:pt x="222516" y="72923"/>
                  </a:lnTo>
                  <a:lnTo>
                    <a:pt x="221234" y="78740"/>
                  </a:lnTo>
                  <a:lnTo>
                    <a:pt x="225234" y="83096"/>
                  </a:lnTo>
                  <a:lnTo>
                    <a:pt x="237629" y="82245"/>
                  </a:lnTo>
                  <a:lnTo>
                    <a:pt x="243674" y="77203"/>
                  </a:lnTo>
                  <a:lnTo>
                    <a:pt x="246189" y="65570"/>
                  </a:lnTo>
                  <a:close/>
                </a:path>
                <a:path w="514985" h="249554">
                  <a:moveTo>
                    <a:pt x="256463" y="193154"/>
                  </a:moveTo>
                  <a:lnTo>
                    <a:pt x="252145" y="188887"/>
                  </a:lnTo>
                  <a:lnTo>
                    <a:pt x="239433" y="189712"/>
                  </a:lnTo>
                  <a:lnTo>
                    <a:pt x="233438" y="194652"/>
                  </a:lnTo>
                  <a:lnTo>
                    <a:pt x="232397" y="200304"/>
                  </a:lnTo>
                  <a:lnTo>
                    <a:pt x="231355" y="205955"/>
                  </a:lnTo>
                  <a:lnTo>
                    <a:pt x="235699" y="210197"/>
                  </a:lnTo>
                  <a:lnTo>
                    <a:pt x="248462" y="209372"/>
                  </a:lnTo>
                  <a:lnTo>
                    <a:pt x="254431" y="204470"/>
                  </a:lnTo>
                  <a:lnTo>
                    <a:pt x="256463" y="193154"/>
                  </a:lnTo>
                  <a:close/>
                </a:path>
                <a:path w="514985" h="249554">
                  <a:moveTo>
                    <a:pt x="262394" y="160997"/>
                  </a:moveTo>
                  <a:lnTo>
                    <a:pt x="258152" y="156692"/>
                  </a:lnTo>
                  <a:lnTo>
                    <a:pt x="245541" y="157505"/>
                  </a:lnTo>
                  <a:lnTo>
                    <a:pt x="239509" y="162483"/>
                  </a:lnTo>
                  <a:lnTo>
                    <a:pt x="238417" y="168186"/>
                  </a:lnTo>
                  <a:lnTo>
                    <a:pt x="237324" y="173888"/>
                  </a:lnTo>
                  <a:lnTo>
                    <a:pt x="241592" y="178168"/>
                  </a:lnTo>
                  <a:lnTo>
                    <a:pt x="254279" y="177342"/>
                  </a:lnTo>
                  <a:lnTo>
                    <a:pt x="260261" y="172389"/>
                  </a:lnTo>
                  <a:lnTo>
                    <a:pt x="262394" y="160997"/>
                  </a:lnTo>
                  <a:close/>
                </a:path>
                <a:path w="514985" h="249554">
                  <a:moveTo>
                    <a:pt x="268617" y="128600"/>
                  </a:moveTo>
                  <a:lnTo>
                    <a:pt x="264452" y="124269"/>
                  </a:lnTo>
                  <a:lnTo>
                    <a:pt x="251917" y="125095"/>
                  </a:lnTo>
                  <a:lnTo>
                    <a:pt x="245872" y="130098"/>
                  </a:lnTo>
                  <a:lnTo>
                    <a:pt x="244741" y="135839"/>
                  </a:lnTo>
                  <a:lnTo>
                    <a:pt x="243598" y="141592"/>
                  </a:lnTo>
                  <a:lnTo>
                    <a:pt x="247789" y="145884"/>
                  </a:lnTo>
                  <a:lnTo>
                    <a:pt x="260400" y="145059"/>
                  </a:lnTo>
                  <a:lnTo>
                    <a:pt x="266395" y="140093"/>
                  </a:lnTo>
                  <a:lnTo>
                    <a:pt x="268617" y="128600"/>
                  </a:lnTo>
                  <a:close/>
                </a:path>
                <a:path w="514985" h="249554">
                  <a:moveTo>
                    <a:pt x="275132" y="95986"/>
                  </a:moveTo>
                  <a:lnTo>
                    <a:pt x="271018" y="91630"/>
                  </a:lnTo>
                  <a:lnTo>
                    <a:pt x="258559" y="92443"/>
                  </a:lnTo>
                  <a:lnTo>
                    <a:pt x="252539" y="97485"/>
                  </a:lnTo>
                  <a:lnTo>
                    <a:pt x="251345" y="103263"/>
                  </a:lnTo>
                  <a:lnTo>
                    <a:pt x="250151" y="109042"/>
                  </a:lnTo>
                  <a:lnTo>
                    <a:pt x="254266" y="113385"/>
                  </a:lnTo>
                  <a:lnTo>
                    <a:pt x="266801" y="112547"/>
                  </a:lnTo>
                  <a:lnTo>
                    <a:pt x="272796" y="107556"/>
                  </a:lnTo>
                  <a:lnTo>
                    <a:pt x="275132" y="95986"/>
                  </a:lnTo>
                  <a:close/>
                </a:path>
                <a:path w="514985" h="249554">
                  <a:moveTo>
                    <a:pt x="293179" y="190842"/>
                  </a:moveTo>
                  <a:lnTo>
                    <a:pt x="288823" y="186550"/>
                  </a:lnTo>
                  <a:lnTo>
                    <a:pt x="276110" y="187350"/>
                  </a:lnTo>
                  <a:lnTo>
                    <a:pt x="270103" y="192290"/>
                  </a:lnTo>
                  <a:lnTo>
                    <a:pt x="269113" y="197942"/>
                  </a:lnTo>
                  <a:lnTo>
                    <a:pt x="268109" y="203593"/>
                  </a:lnTo>
                  <a:lnTo>
                    <a:pt x="272491" y="207848"/>
                  </a:lnTo>
                  <a:lnTo>
                    <a:pt x="285280" y="207048"/>
                  </a:lnTo>
                  <a:lnTo>
                    <a:pt x="291223" y="202145"/>
                  </a:lnTo>
                  <a:lnTo>
                    <a:pt x="293179" y="190842"/>
                  </a:lnTo>
                  <a:close/>
                </a:path>
                <a:path w="514985" h="249554">
                  <a:moveTo>
                    <a:pt x="298894" y="158661"/>
                  </a:moveTo>
                  <a:lnTo>
                    <a:pt x="294614" y="154368"/>
                  </a:lnTo>
                  <a:lnTo>
                    <a:pt x="281965" y="155168"/>
                  </a:lnTo>
                  <a:lnTo>
                    <a:pt x="275958" y="160121"/>
                  </a:lnTo>
                  <a:lnTo>
                    <a:pt x="274916" y="165823"/>
                  </a:lnTo>
                  <a:lnTo>
                    <a:pt x="273862" y="171526"/>
                  </a:lnTo>
                  <a:lnTo>
                    <a:pt x="278168" y="175806"/>
                  </a:lnTo>
                  <a:lnTo>
                    <a:pt x="290893" y="175006"/>
                  </a:lnTo>
                  <a:lnTo>
                    <a:pt x="296849" y="170078"/>
                  </a:lnTo>
                  <a:lnTo>
                    <a:pt x="298894" y="158661"/>
                  </a:lnTo>
                  <a:close/>
                </a:path>
                <a:path w="514985" h="249554">
                  <a:moveTo>
                    <a:pt x="304888" y="126288"/>
                  </a:moveTo>
                  <a:lnTo>
                    <a:pt x="300672" y="121932"/>
                  </a:lnTo>
                  <a:lnTo>
                    <a:pt x="288112" y="122732"/>
                  </a:lnTo>
                  <a:lnTo>
                    <a:pt x="282105" y="127736"/>
                  </a:lnTo>
                  <a:lnTo>
                    <a:pt x="281000" y="133477"/>
                  </a:lnTo>
                  <a:lnTo>
                    <a:pt x="279895" y="139230"/>
                  </a:lnTo>
                  <a:lnTo>
                    <a:pt x="284149" y="143535"/>
                  </a:lnTo>
                  <a:lnTo>
                    <a:pt x="296760" y="142735"/>
                  </a:lnTo>
                  <a:lnTo>
                    <a:pt x="302742" y="137769"/>
                  </a:lnTo>
                  <a:lnTo>
                    <a:pt x="304888" y="126288"/>
                  </a:lnTo>
                  <a:close/>
                </a:path>
                <a:path w="514985" h="249554">
                  <a:moveTo>
                    <a:pt x="311137" y="93662"/>
                  </a:moveTo>
                  <a:lnTo>
                    <a:pt x="307009" y="89293"/>
                  </a:lnTo>
                  <a:lnTo>
                    <a:pt x="294513" y="90093"/>
                  </a:lnTo>
                  <a:lnTo>
                    <a:pt x="288518" y="95123"/>
                  </a:lnTo>
                  <a:lnTo>
                    <a:pt x="287362" y="100901"/>
                  </a:lnTo>
                  <a:lnTo>
                    <a:pt x="286207" y="106692"/>
                  </a:lnTo>
                  <a:lnTo>
                    <a:pt x="290372" y="111023"/>
                  </a:lnTo>
                  <a:lnTo>
                    <a:pt x="302920" y="110223"/>
                  </a:lnTo>
                  <a:lnTo>
                    <a:pt x="308902" y="105232"/>
                  </a:lnTo>
                  <a:lnTo>
                    <a:pt x="311137" y="93662"/>
                  </a:lnTo>
                  <a:close/>
                </a:path>
                <a:path w="514985" h="249554">
                  <a:moveTo>
                    <a:pt x="329984" y="188582"/>
                  </a:moveTo>
                  <a:lnTo>
                    <a:pt x="325589" y="184277"/>
                  </a:lnTo>
                  <a:lnTo>
                    <a:pt x="312839" y="185064"/>
                  </a:lnTo>
                  <a:lnTo>
                    <a:pt x="306870" y="189992"/>
                  </a:lnTo>
                  <a:lnTo>
                    <a:pt x="305904" y="195643"/>
                  </a:lnTo>
                  <a:lnTo>
                    <a:pt x="304939" y="201307"/>
                  </a:lnTo>
                  <a:lnTo>
                    <a:pt x="309359" y="205562"/>
                  </a:lnTo>
                  <a:lnTo>
                    <a:pt x="322173" y="204774"/>
                  </a:lnTo>
                  <a:lnTo>
                    <a:pt x="328104" y="199898"/>
                  </a:lnTo>
                  <a:lnTo>
                    <a:pt x="329984" y="188582"/>
                  </a:lnTo>
                  <a:close/>
                </a:path>
                <a:path w="514985" h="249554">
                  <a:moveTo>
                    <a:pt x="335457" y="156413"/>
                  </a:moveTo>
                  <a:lnTo>
                    <a:pt x="331139" y="152082"/>
                  </a:lnTo>
                  <a:lnTo>
                    <a:pt x="318465" y="152869"/>
                  </a:lnTo>
                  <a:lnTo>
                    <a:pt x="312496" y="157822"/>
                  </a:lnTo>
                  <a:lnTo>
                    <a:pt x="311480" y="163525"/>
                  </a:lnTo>
                  <a:lnTo>
                    <a:pt x="310464" y="169227"/>
                  </a:lnTo>
                  <a:lnTo>
                    <a:pt x="314807" y="173520"/>
                  </a:lnTo>
                  <a:lnTo>
                    <a:pt x="327545" y="172745"/>
                  </a:lnTo>
                  <a:lnTo>
                    <a:pt x="333502" y="167817"/>
                  </a:lnTo>
                  <a:lnTo>
                    <a:pt x="335457" y="156413"/>
                  </a:lnTo>
                  <a:close/>
                </a:path>
                <a:path w="514985" h="249554">
                  <a:moveTo>
                    <a:pt x="341223" y="124028"/>
                  </a:moveTo>
                  <a:lnTo>
                    <a:pt x="336969" y="119672"/>
                  </a:lnTo>
                  <a:lnTo>
                    <a:pt x="324383" y="120446"/>
                  </a:lnTo>
                  <a:lnTo>
                    <a:pt x="318389" y="125437"/>
                  </a:lnTo>
                  <a:lnTo>
                    <a:pt x="317334" y="131178"/>
                  </a:lnTo>
                  <a:lnTo>
                    <a:pt x="316268" y="136918"/>
                  </a:lnTo>
                  <a:lnTo>
                    <a:pt x="320560" y="141249"/>
                  </a:lnTo>
                  <a:lnTo>
                    <a:pt x="333197" y="140474"/>
                  </a:lnTo>
                  <a:lnTo>
                    <a:pt x="339153" y="135509"/>
                  </a:lnTo>
                  <a:lnTo>
                    <a:pt x="341223" y="124028"/>
                  </a:lnTo>
                  <a:close/>
                </a:path>
                <a:path w="514985" h="249554">
                  <a:moveTo>
                    <a:pt x="366839" y="186397"/>
                  </a:moveTo>
                  <a:lnTo>
                    <a:pt x="362394" y="182092"/>
                  </a:lnTo>
                  <a:lnTo>
                    <a:pt x="349631" y="182854"/>
                  </a:lnTo>
                  <a:lnTo>
                    <a:pt x="343687" y="187756"/>
                  </a:lnTo>
                  <a:lnTo>
                    <a:pt x="342760" y="193421"/>
                  </a:lnTo>
                  <a:lnTo>
                    <a:pt x="341833" y="199085"/>
                  </a:lnTo>
                  <a:lnTo>
                    <a:pt x="346290" y="203339"/>
                  </a:lnTo>
                  <a:lnTo>
                    <a:pt x="359130" y="202590"/>
                  </a:lnTo>
                  <a:lnTo>
                    <a:pt x="365048" y="197713"/>
                  </a:lnTo>
                  <a:lnTo>
                    <a:pt x="366839" y="186397"/>
                  </a:lnTo>
                  <a:close/>
                </a:path>
                <a:path w="514985" h="249554">
                  <a:moveTo>
                    <a:pt x="372110" y="154228"/>
                  </a:moveTo>
                  <a:lnTo>
                    <a:pt x="367753" y="149898"/>
                  </a:lnTo>
                  <a:lnTo>
                    <a:pt x="355053" y="150647"/>
                  </a:lnTo>
                  <a:lnTo>
                    <a:pt x="349097" y="155600"/>
                  </a:lnTo>
                  <a:lnTo>
                    <a:pt x="348119" y="161302"/>
                  </a:lnTo>
                  <a:lnTo>
                    <a:pt x="347141" y="167005"/>
                  </a:lnTo>
                  <a:lnTo>
                    <a:pt x="351536" y="171310"/>
                  </a:lnTo>
                  <a:lnTo>
                    <a:pt x="364299" y="170548"/>
                  </a:lnTo>
                  <a:lnTo>
                    <a:pt x="370217" y="165646"/>
                  </a:lnTo>
                  <a:lnTo>
                    <a:pt x="372110" y="154228"/>
                  </a:lnTo>
                  <a:close/>
                </a:path>
                <a:path w="514985" h="249554">
                  <a:moveTo>
                    <a:pt x="377634" y="121831"/>
                  </a:moveTo>
                  <a:lnTo>
                    <a:pt x="373341" y="117462"/>
                  </a:lnTo>
                  <a:lnTo>
                    <a:pt x="360718" y="118224"/>
                  </a:lnTo>
                  <a:lnTo>
                    <a:pt x="354774" y="123190"/>
                  </a:lnTo>
                  <a:lnTo>
                    <a:pt x="353745" y="128943"/>
                  </a:lnTo>
                  <a:lnTo>
                    <a:pt x="352729" y="134683"/>
                  </a:lnTo>
                  <a:lnTo>
                    <a:pt x="357047" y="139026"/>
                  </a:lnTo>
                  <a:lnTo>
                    <a:pt x="369735" y="138264"/>
                  </a:lnTo>
                  <a:lnTo>
                    <a:pt x="375653" y="133324"/>
                  </a:lnTo>
                  <a:lnTo>
                    <a:pt x="377634" y="121831"/>
                  </a:lnTo>
                  <a:close/>
                </a:path>
                <a:path w="514985" h="249554">
                  <a:moveTo>
                    <a:pt x="403758" y="184289"/>
                  </a:moveTo>
                  <a:lnTo>
                    <a:pt x="399288" y="179971"/>
                  </a:lnTo>
                  <a:lnTo>
                    <a:pt x="386486" y="180695"/>
                  </a:lnTo>
                  <a:lnTo>
                    <a:pt x="380568" y="185610"/>
                  </a:lnTo>
                  <a:lnTo>
                    <a:pt x="379679" y="191262"/>
                  </a:lnTo>
                  <a:lnTo>
                    <a:pt x="378790" y="196926"/>
                  </a:lnTo>
                  <a:lnTo>
                    <a:pt x="383298" y="201193"/>
                  </a:lnTo>
                  <a:lnTo>
                    <a:pt x="396151" y="200456"/>
                  </a:lnTo>
                  <a:lnTo>
                    <a:pt x="402043" y="195605"/>
                  </a:lnTo>
                  <a:lnTo>
                    <a:pt x="403758" y="184289"/>
                  </a:lnTo>
                  <a:close/>
                </a:path>
                <a:path w="514985" h="249554">
                  <a:moveTo>
                    <a:pt x="408813" y="152120"/>
                  </a:moveTo>
                  <a:lnTo>
                    <a:pt x="404406" y="147777"/>
                  </a:lnTo>
                  <a:lnTo>
                    <a:pt x="391680" y="148501"/>
                  </a:lnTo>
                  <a:lnTo>
                    <a:pt x="385762" y="153441"/>
                  </a:lnTo>
                  <a:lnTo>
                    <a:pt x="384822" y="159143"/>
                  </a:lnTo>
                  <a:lnTo>
                    <a:pt x="383895" y="164846"/>
                  </a:lnTo>
                  <a:lnTo>
                    <a:pt x="388315" y="169164"/>
                  </a:lnTo>
                  <a:lnTo>
                    <a:pt x="401104" y="168427"/>
                  </a:lnTo>
                  <a:lnTo>
                    <a:pt x="406996" y="163525"/>
                  </a:lnTo>
                  <a:lnTo>
                    <a:pt x="408813" y="152120"/>
                  </a:lnTo>
                  <a:close/>
                </a:path>
                <a:path w="514985" h="249554">
                  <a:moveTo>
                    <a:pt x="440753" y="182232"/>
                  </a:moveTo>
                  <a:lnTo>
                    <a:pt x="436219" y="177901"/>
                  </a:lnTo>
                  <a:lnTo>
                    <a:pt x="423405" y="178625"/>
                  </a:lnTo>
                  <a:lnTo>
                    <a:pt x="417512" y="183502"/>
                  </a:lnTo>
                  <a:lnTo>
                    <a:pt x="416661" y="189166"/>
                  </a:lnTo>
                  <a:lnTo>
                    <a:pt x="415798" y="194830"/>
                  </a:lnTo>
                  <a:lnTo>
                    <a:pt x="420357" y="199110"/>
                  </a:lnTo>
                  <a:lnTo>
                    <a:pt x="433222" y="198399"/>
                  </a:lnTo>
                  <a:lnTo>
                    <a:pt x="439102" y="193548"/>
                  </a:lnTo>
                  <a:lnTo>
                    <a:pt x="440753" y="182232"/>
                  </a:lnTo>
                  <a:close/>
                </a:path>
                <a:path w="514985" h="249554">
                  <a:moveTo>
                    <a:pt x="477799" y="180251"/>
                  </a:moveTo>
                  <a:lnTo>
                    <a:pt x="473227" y="175920"/>
                  </a:lnTo>
                  <a:lnTo>
                    <a:pt x="460387" y="176606"/>
                  </a:lnTo>
                  <a:lnTo>
                    <a:pt x="454520" y="181483"/>
                  </a:lnTo>
                  <a:lnTo>
                    <a:pt x="453707" y="187147"/>
                  </a:lnTo>
                  <a:lnTo>
                    <a:pt x="452882" y="192811"/>
                  </a:lnTo>
                  <a:lnTo>
                    <a:pt x="457479" y="197104"/>
                  </a:lnTo>
                  <a:lnTo>
                    <a:pt x="470369" y="196418"/>
                  </a:lnTo>
                  <a:lnTo>
                    <a:pt x="476211" y="191579"/>
                  </a:lnTo>
                  <a:lnTo>
                    <a:pt x="477799" y="180251"/>
                  </a:lnTo>
                  <a:close/>
                </a:path>
                <a:path w="514985" h="249554">
                  <a:moveTo>
                    <a:pt x="514908" y="178346"/>
                  </a:moveTo>
                  <a:lnTo>
                    <a:pt x="510298" y="174002"/>
                  </a:lnTo>
                  <a:lnTo>
                    <a:pt x="497446" y="174663"/>
                  </a:lnTo>
                  <a:lnTo>
                    <a:pt x="491591" y="179527"/>
                  </a:lnTo>
                  <a:lnTo>
                    <a:pt x="490816" y="185191"/>
                  </a:lnTo>
                  <a:lnTo>
                    <a:pt x="490042" y="190842"/>
                  </a:lnTo>
                  <a:lnTo>
                    <a:pt x="494665" y="195160"/>
                  </a:lnTo>
                  <a:lnTo>
                    <a:pt x="507568" y="194500"/>
                  </a:lnTo>
                  <a:lnTo>
                    <a:pt x="513410" y="189661"/>
                  </a:lnTo>
                  <a:lnTo>
                    <a:pt x="514908" y="178346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432634" y="1858634"/>
            <a:ext cx="4817745" cy="1791970"/>
            <a:chOff x="432634" y="1858634"/>
            <a:chExt cx="4817745" cy="1791970"/>
          </a:xfrm>
        </p:grpSpPr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7229" y="1858634"/>
              <a:ext cx="2862836" cy="179158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634" y="1946979"/>
              <a:ext cx="1931461" cy="136093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037092" y="1951024"/>
              <a:ext cx="466725" cy="434975"/>
            </a:xfrm>
            <a:custGeom>
              <a:avLst/>
              <a:gdLst/>
              <a:ahLst/>
              <a:cxnLst/>
              <a:rect l="l" t="t" r="r" b="b"/>
              <a:pathLst>
                <a:path w="466725" h="434975">
                  <a:moveTo>
                    <a:pt x="21590" y="417093"/>
                  </a:moveTo>
                  <a:lnTo>
                    <a:pt x="18973" y="412750"/>
                  </a:lnTo>
                  <a:lnTo>
                    <a:pt x="9080" y="413537"/>
                  </a:lnTo>
                  <a:lnTo>
                    <a:pt x="3581" y="418515"/>
                  </a:lnTo>
                  <a:lnTo>
                    <a:pt x="1803" y="424281"/>
                  </a:lnTo>
                  <a:lnTo>
                    <a:pt x="0" y="430047"/>
                  </a:lnTo>
                  <a:lnTo>
                    <a:pt x="2616" y="434416"/>
                  </a:lnTo>
                  <a:lnTo>
                    <a:pt x="12611" y="433628"/>
                  </a:lnTo>
                  <a:lnTo>
                    <a:pt x="18084" y="428625"/>
                  </a:lnTo>
                  <a:lnTo>
                    <a:pt x="21590" y="417093"/>
                  </a:lnTo>
                  <a:close/>
                </a:path>
                <a:path w="466725" h="434975">
                  <a:moveTo>
                    <a:pt x="31534" y="384657"/>
                  </a:moveTo>
                  <a:lnTo>
                    <a:pt x="28981" y="380352"/>
                  </a:lnTo>
                  <a:lnTo>
                    <a:pt x="19177" y="381127"/>
                  </a:lnTo>
                  <a:lnTo>
                    <a:pt x="13766" y="386067"/>
                  </a:lnTo>
                  <a:lnTo>
                    <a:pt x="11950" y="391795"/>
                  </a:lnTo>
                  <a:lnTo>
                    <a:pt x="10147" y="397522"/>
                  </a:lnTo>
                  <a:lnTo>
                    <a:pt x="12700" y="401853"/>
                  </a:lnTo>
                  <a:lnTo>
                    <a:pt x="22580" y="401078"/>
                  </a:lnTo>
                  <a:lnTo>
                    <a:pt x="28016" y="396113"/>
                  </a:lnTo>
                  <a:lnTo>
                    <a:pt x="31534" y="384657"/>
                  </a:lnTo>
                  <a:close/>
                </a:path>
                <a:path w="466725" h="434975">
                  <a:moveTo>
                    <a:pt x="67906" y="52819"/>
                  </a:moveTo>
                  <a:lnTo>
                    <a:pt x="66027" y="48971"/>
                  </a:lnTo>
                  <a:lnTo>
                    <a:pt x="57531" y="49657"/>
                  </a:lnTo>
                  <a:lnTo>
                    <a:pt x="52476" y="54076"/>
                  </a:lnTo>
                  <a:lnTo>
                    <a:pt x="50507" y="59207"/>
                  </a:lnTo>
                  <a:lnTo>
                    <a:pt x="48526" y="64338"/>
                  </a:lnTo>
                  <a:lnTo>
                    <a:pt x="50419" y="68224"/>
                  </a:lnTo>
                  <a:lnTo>
                    <a:pt x="59016" y="67513"/>
                  </a:lnTo>
                  <a:lnTo>
                    <a:pt x="64058" y="63055"/>
                  </a:lnTo>
                  <a:lnTo>
                    <a:pt x="67906" y="52819"/>
                  </a:lnTo>
                  <a:close/>
                </a:path>
                <a:path w="466725" h="434975">
                  <a:moveTo>
                    <a:pt x="81889" y="79883"/>
                  </a:moveTo>
                  <a:lnTo>
                    <a:pt x="79908" y="75984"/>
                  </a:lnTo>
                  <a:lnTo>
                    <a:pt x="71297" y="76669"/>
                  </a:lnTo>
                  <a:lnTo>
                    <a:pt x="66230" y="81140"/>
                  </a:lnTo>
                  <a:lnTo>
                    <a:pt x="64312" y="86334"/>
                  </a:lnTo>
                  <a:lnTo>
                    <a:pt x="62382" y="91528"/>
                  </a:lnTo>
                  <a:lnTo>
                    <a:pt x="64363" y="95465"/>
                  </a:lnTo>
                  <a:lnTo>
                    <a:pt x="73063" y="94754"/>
                  </a:lnTo>
                  <a:lnTo>
                    <a:pt x="78130" y="90246"/>
                  </a:lnTo>
                  <a:lnTo>
                    <a:pt x="81889" y="79883"/>
                  </a:lnTo>
                  <a:close/>
                </a:path>
                <a:path w="466725" h="434975">
                  <a:moveTo>
                    <a:pt x="92506" y="50850"/>
                  </a:moveTo>
                  <a:lnTo>
                    <a:pt x="90563" y="47002"/>
                  </a:lnTo>
                  <a:lnTo>
                    <a:pt x="82054" y="47675"/>
                  </a:lnTo>
                  <a:lnTo>
                    <a:pt x="77063" y="52082"/>
                  </a:lnTo>
                  <a:lnTo>
                    <a:pt x="75145" y="57200"/>
                  </a:lnTo>
                  <a:lnTo>
                    <a:pt x="73240" y="62318"/>
                  </a:lnTo>
                  <a:lnTo>
                    <a:pt x="75158" y="66205"/>
                  </a:lnTo>
                  <a:lnTo>
                    <a:pt x="83756" y="65519"/>
                  </a:lnTo>
                  <a:lnTo>
                    <a:pt x="88760" y="61074"/>
                  </a:lnTo>
                  <a:lnTo>
                    <a:pt x="92506" y="50850"/>
                  </a:lnTo>
                  <a:close/>
                </a:path>
                <a:path w="466725" h="434975">
                  <a:moveTo>
                    <a:pt x="96494" y="107302"/>
                  </a:moveTo>
                  <a:lnTo>
                    <a:pt x="94449" y="103352"/>
                  </a:lnTo>
                  <a:lnTo>
                    <a:pt x="85699" y="104038"/>
                  </a:lnTo>
                  <a:lnTo>
                    <a:pt x="80645" y="108559"/>
                  </a:lnTo>
                  <a:lnTo>
                    <a:pt x="78778" y="113804"/>
                  </a:lnTo>
                  <a:lnTo>
                    <a:pt x="76898" y="119049"/>
                  </a:lnTo>
                  <a:lnTo>
                    <a:pt x="78968" y="123037"/>
                  </a:lnTo>
                  <a:lnTo>
                    <a:pt x="87795" y="122339"/>
                  </a:lnTo>
                  <a:lnTo>
                    <a:pt x="92862" y="117779"/>
                  </a:lnTo>
                  <a:lnTo>
                    <a:pt x="96494" y="107302"/>
                  </a:lnTo>
                  <a:close/>
                </a:path>
                <a:path w="466725" h="434975">
                  <a:moveTo>
                    <a:pt x="101739" y="165138"/>
                  </a:moveTo>
                  <a:lnTo>
                    <a:pt x="99542" y="161086"/>
                  </a:lnTo>
                  <a:lnTo>
                    <a:pt x="90563" y="161785"/>
                  </a:lnTo>
                  <a:lnTo>
                    <a:pt x="85445" y="166408"/>
                  </a:lnTo>
                  <a:lnTo>
                    <a:pt x="83629" y="171780"/>
                  </a:lnTo>
                  <a:lnTo>
                    <a:pt x="81813" y="177152"/>
                  </a:lnTo>
                  <a:lnTo>
                    <a:pt x="84010" y="181229"/>
                  </a:lnTo>
                  <a:lnTo>
                    <a:pt x="93078" y="180517"/>
                  </a:lnTo>
                  <a:lnTo>
                    <a:pt x="98196" y="175869"/>
                  </a:lnTo>
                  <a:lnTo>
                    <a:pt x="101739" y="165138"/>
                  </a:lnTo>
                  <a:close/>
                </a:path>
                <a:path w="466725" h="434975">
                  <a:moveTo>
                    <a:pt x="106832" y="77927"/>
                  </a:moveTo>
                  <a:lnTo>
                    <a:pt x="104813" y="74015"/>
                  </a:lnTo>
                  <a:lnTo>
                    <a:pt x="96177" y="74688"/>
                  </a:lnTo>
                  <a:lnTo>
                    <a:pt x="91173" y="79146"/>
                  </a:lnTo>
                  <a:lnTo>
                    <a:pt x="89306" y="84328"/>
                  </a:lnTo>
                  <a:lnTo>
                    <a:pt x="87439" y="89509"/>
                  </a:lnTo>
                  <a:lnTo>
                    <a:pt x="89458" y="93446"/>
                  </a:lnTo>
                  <a:lnTo>
                    <a:pt x="98171" y="92760"/>
                  </a:lnTo>
                  <a:lnTo>
                    <a:pt x="103174" y="88265"/>
                  </a:lnTo>
                  <a:lnTo>
                    <a:pt x="106832" y="77927"/>
                  </a:lnTo>
                  <a:close/>
                </a:path>
                <a:path w="466725" h="434975">
                  <a:moveTo>
                    <a:pt x="111785" y="135064"/>
                  </a:moveTo>
                  <a:lnTo>
                    <a:pt x="109613" y="131064"/>
                  </a:lnTo>
                  <a:lnTo>
                    <a:pt x="100749" y="131749"/>
                  </a:lnTo>
                  <a:lnTo>
                    <a:pt x="95694" y="136309"/>
                  </a:lnTo>
                  <a:lnTo>
                    <a:pt x="93878" y="141617"/>
                  </a:lnTo>
                  <a:lnTo>
                    <a:pt x="92062" y="146926"/>
                  </a:lnTo>
                  <a:lnTo>
                    <a:pt x="94221" y="150952"/>
                  </a:lnTo>
                  <a:lnTo>
                    <a:pt x="103174" y="150253"/>
                  </a:lnTo>
                  <a:lnTo>
                    <a:pt x="108229" y="145669"/>
                  </a:lnTo>
                  <a:lnTo>
                    <a:pt x="111785" y="135064"/>
                  </a:lnTo>
                  <a:close/>
                </a:path>
                <a:path w="466725" h="434975">
                  <a:moveTo>
                    <a:pt x="117106" y="48945"/>
                  </a:moveTo>
                  <a:lnTo>
                    <a:pt x="115112" y="45097"/>
                  </a:lnTo>
                  <a:lnTo>
                    <a:pt x="106616" y="45745"/>
                  </a:lnTo>
                  <a:lnTo>
                    <a:pt x="101650" y="50139"/>
                  </a:lnTo>
                  <a:lnTo>
                    <a:pt x="99796" y="55245"/>
                  </a:lnTo>
                  <a:lnTo>
                    <a:pt x="97942" y="60350"/>
                  </a:lnTo>
                  <a:lnTo>
                    <a:pt x="99923" y="64236"/>
                  </a:lnTo>
                  <a:lnTo>
                    <a:pt x="108508" y="63576"/>
                  </a:lnTo>
                  <a:lnTo>
                    <a:pt x="113474" y="59156"/>
                  </a:lnTo>
                  <a:lnTo>
                    <a:pt x="117106" y="48945"/>
                  </a:lnTo>
                  <a:close/>
                </a:path>
                <a:path w="466725" h="434975">
                  <a:moveTo>
                    <a:pt x="127723" y="163156"/>
                  </a:moveTo>
                  <a:lnTo>
                    <a:pt x="125463" y="159118"/>
                  </a:lnTo>
                  <a:lnTo>
                    <a:pt x="116471" y="159791"/>
                  </a:lnTo>
                  <a:lnTo>
                    <a:pt x="111404" y="164401"/>
                  </a:lnTo>
                  <a:lnTo>
                    <a:pt x="109651" y="169760"/>
                  </a:lnTo>
                  <a:lnTo>
                    <a:pt x="107899" y="175120"/>
                  </a:lnTo>
                  <a:lnTo>
                    <a:pt x="110147" y="179209"/>
                  </a:lnTo>
                  <a:lnTo>
                    <a:pt x="119227" y="178511"/>
                  </a:lnTo>
                  <a:lnTo>
                    <a:pt x="124294" y="173875"/>
                  </a:lnTo>
                  <a:lnTo>
                    <a:pt x="127723" y="163156"/>
                  </a:lnTo>
                  <a:close/>
                </a:path>
                <a:path w="466725" h="434975">
                  <a:moveTo>
                    <a:pt x="131762" y="76022"/>
                  </a:moveTo>
                  <a:lnTo>
                    <a:pt x="129692" y="72123"/>
                  </a:lnTo>
                  <a:lnTo>
                    <a:pt x="121069" y="72771"/>
                  </a:lnTo>
                  <a:lnTo>
                    <a:pt x="116103" y="77216"/>
                  </a:lnTo>
                  <a:lnTo>
                    <a:pt x="114300" y="82384"/>
                  </a:lnTo>
                  <a:lnTo>
                    <a:pt x="112483" y="87553"/>
                  </a:lnTo>
                  <a:lnTo>
                    <a:pt x="114566" y="91490"/>
                  </a:lnTo>
                  <a:lnTo>
                    <a:pt x="123278" y="90830"/>
                  </a:lnTo>
                  <a:lnTo>
                    <a:pt x="128244" y="86360"/>
                  </a:lnTo>
                  <a:lnTo>
                    <a:pt x="131762" y="76022"/>
                  </a:lnTo>
                  <a:close/>
                </a:path>
                <a:path w="466725" h="434975">
                  <a:moveTo>
                    <a:pt x="134975" y="222313"/>
                  </a:moveTo>
                  <a:lnTo>
                    <a:pt x="132575" y="218160"/>
                  </a:lnTo>
                  <a:lnTo>
                    <a:pt x="123342" y="218846"/>
                  </a:lnTo>
                  <a:lnTo>
                    <a:pt x="118211" y="223545"/>
                  </a:lnTo>
                  <a:lnTo>
                    <a:pt x="116522" y="229019"/>
                  </a:lnTo>
                  <a:lnTo>
                    <a:pt x="114820" y="234492"/>
                  </a:lnTo>
                  <a:lnTo>
                    <a:pt x="117233" y="238658"/>
                  </a:lnTo>
                  <a:lnTo>
                    <a:pt x="126542" y="237972"/>
                  </a:lnTo>
                  <a:lnTo>
                    <a:pt x="131660" y="233248"/>
                  </a:lnTo>
                  <a:lnTo>
                    <a:pt x="134975" y="222313"/>
                  </a:lnTo>
                  <a:close/>
                </a:path>
                <a:path w="466725" h="434975">
                  <a:moveTo>
                    <a:pt x="137401" y="133134"/>
                  </a:moveTo>
                  <a:lnTo>
                    <a:pt x="135204" y="129120"/>
                  </a:lnTo>
                  <a:lnTo>
                    <a:pt x="126326" y="129794"/>
                  </a:lnTo>
                  <a:lnTo>
                    <a:pt x="121310" y="134340"/>
                  </a:lnTo>
                  <a:lnTo>
                    <a:pt x="119557" y="139636"/>
                  </a:lnTo>
                  <a:lnTo>
                    <a:pt x="117805" y="144932"/>
                  </a:lnTo>
                  <a:lnTo>
                    <a:pt x="120015" y="148971"/>
                  </a:lnTo>
                  <a:lnTo>
                    <a:pt x="128968" y="148297"/>
                  </a:lnTo>
                  <a:lnTo>
                    <a:pt x="133985" y="143713"/>
                  </a:lnTo>
                  <a:lnTo>
                    <a:pt x="137401" y="133134"/>
                  </a:lnTo>
                  <a:close/>
                </a:path>
                <a:path w="466725" h="434975">
                  <a:moveTo>
                    <a:pt x="141706" y="47104"/>
                  </a:moveTo>
                  <a:lnTo>
                    <a:pt x="139674" y="43243"/>
                  </a:lnTo>
                  <a:lnTo>
                    <a:pt x="131165" y="43878"/>
                  </a:lnTo>
                  <a:lnTo>
                    <a:pt x="126263" y="48247"/>
                  </a:lnTo>
                  <a:lnTo>
                    <a:pt x="124460" y="53352"/>
                  </a:lnTo>
                  <a:lnTo>
                    <a:pt x="122656" y="58458"/>
                  </a:lnTo>
                  <a:lnTo>
                    <a:pt x="124688" y="62344"/>
                  </a:lnTo>
                  <a:lnTo>
                    <a:pt x="133286" y="61696"/>
                  </a:lnTo>
                  <a:lnTo>
                    <a:pt x="138201" y="57289"/>
                  </a:lnTo>
                  <a:lnTo>
                    <a:pt x="141706" y="47104"/>
                  </a:lnTo>
                  <a:close/>
                </a:path>
                <a:path w="466725" h="434975">
                  <a:moveTo>
                    <a:pt x="144348" y="191604"/>
                  </a:moveTo>
                  <a:lnTo>
                    <a:pt x="141998" y="187515"/>
                  </a:lnTo>
                  <a:lnTo>
                    <a:pt x="132880" y="188188"/>
                  </a:lnTo>
                  <a:lnTo>
                    <a:pt x="127812" y="192836"/>
                  </a:lnTo>
                  <a:lnTo>
                    <a:pt x="126111" y="198247"/>
                  </a:lnTo>
                  <a:lnTo>
                    <a:pt x="124409" y="203657"/>
                  </a:lnTo>
                  <a:lnTo>
                    <a:pt x="126771" y="207797"/>
                  </a:lnTo>
                  <a:lnTo>
                    <a:pt x="135966" y="207111"/>
                  </a:lnTo>
                  <a:lnTo>
                    <a:pt x="141046" y="202438"/>
                  </a:lnTo>
                  <a:lnTo>
                    <a:pt x="144348" y="191604"/>
                  </a:lnTo>
                  <a:close/>
                </a:path>
                <a:path w="466725" h="434975">
                  <a:moveTo>
                    <a:pt x="147091" y="103454"/>
                  </a:moveTo>
                  <a:lnTo>
                    <a:pt x="144919" y="99504"/>
                  </a:lnTo>
                  <a:lnTo>
                    <a:pt x="136169" y="100152"/>
                  </a:lnTo>
                  <a:lnTo>
                    <a:pt x="131191" y="104635"/>
                  </a:lnTo>
                  <a:lnTo>
                    <a:pt x="129451" y="109867"/>
                  </a:lnTo>
                  <a:lnTo>
                    <a:pt x="127698" y="115100"/>
                  </a:lnTo>
                  <a:lnTo>
                    <a:pt x="129870" y="119087"/>
                  </a:lnTo>
                  <a:lnTo>
                    <a:pt x="138696" y="118427"/>
                  </a:lnTo>
                  <a:lnTo>
                    <a:pt x="143675" y="113906"/>
                  </a:lnTo>
                  <a:lnTo>
                    <a:pt x="147091" y="103454"/>
                  </a:lnTo>
                  <a:close/>
                </a:path>
                <a:path w="466725" h="434975">
                  <a:moveTo>
                    <a:pt x="153695" y="161239"/>
                  </a:moveTo>
                  <a:lnTo>
                    <a:pt x="151396" y="157187"/>
                  </a:lnTo>
                  <a:lnTo>
                    <a:pt x="142405" y="157848"/>
                  </a:lnTo>
                  <a:lnTo>
                    <a:pt x="137388" y="162433"/>
                  </a:lnTo>
                  <a:lnTo>
                    <a:pt x="135686" y="167792"/>
                  </a:lnTo>
                  <a:lnTo>
                    <a:pt x="133985" y="173151"/>
                  </a:lnTo>
                  <a:lnTo>
                    <a:pt x="136296" y="177228"/>
                  </a:lnTo>
                  <a:lnTo>
                    <a:pt x="145376" y="176568"/>
                  </a:lnTo>
                  <a:lnTo>
                    <a:pt x="150393" y="171945"/>
                  </a:lnTo>
                  <a:lnTo>
                    <a:pt x="153695" y="161239"/>
                  </a:lnTo>
                  <a:close/>
                </a:path>
                <a:path w="466725" h="434975">
                  <a:moveTo>
                    <a:pt x="156718" y="74180"/>
                  </a:moveTo>
                  <a:lnTo>
                    <a:pt x="154597" y="70281"/>
                  </a:lnTo>
                  <a:lnTo>
                    <a:pt x="145961" y="70904"/>
                  </a:lnTo>
                  <a:lnTo>
                    <a:pt x="141046" y="75336"/>
                  </a:lnTo>
                  <a:lnTo>
                    <a:pt x="139306" y="80492"/>
                  </a:lnTo>
                  <a:lnTo>
                    <a:pt x="137566" y="85648"/>
                  </a:lnTo>
                  <a:lnTo>
                    <a:pt x="139687" y="89598"/>
                  </a:lnTo>
                  <a:lnTo>
                    <a:pt x="148399" y="88950"/>
                  </a:lnTo>
                  <a:lnTo>
                    <a:pt x="153314" y="84493"/>
                  </a:lnTo>
                  <a:lnTo>
                    <a:pt x="156718" y="74180"/>
                  </a:lnTo>
                  <a:close/>
                </a:path>
                <a:path w="466725" h="434975">
                  <a:moveTo>
                    <a:pt x="161658" y="220395"/>
                  </a:moveTo>
                  <a:lnTo>
                    <a:pt x="159219" y="216242"/>
                  </a:lnTo>
                  <a:lnTo>
                    <a:pt x="149974" y="216903"/>
                  </a:lnTo>
                  <a:lnTo>
                    <a:pt x="144907" y="221589"/>
                  </a:lnTo>
                  <a:lnTo>
                    <a:pt x="143268" y="227063"/>
                  </a:lnTo>
                  <a:lnTo>
                    <a:pt x="141630" y="232537"/>
                  </a:lnTo>
                  <a:lnTo>
                    <a:pt x="144081" y="236702"/>
                  </a:lnTo>
                  <a:lnTo>
                    <a:pt x="153416" y="236042"/>
                  </a:lnTo>
                  <a:lnTo>
                    <a:pt x="158483" y="231330"/>
                  </a:lnTo>
                  <a:lnTo>
                    <a:pt x="161658" y="220395"/>
                  </a:lnTo>
                  <a:close/>
                </a:path>
                <a:path w="466725" h="434975">
                  <a:moveTo>
                    <a:pt x="163068" y="131241"/>
                  </a:moveTo>
                  <a:lnTo>
                    <a:pt x="160794" y="127241"/>
                  </a:lnTo>
                  <a:lnTo>
                    <a:pt x="151930" y="127889"/>
                  </a:lnTo>
                  <a:lnTo>
                    <a:pt x="146951" y="132410"/>
                  </a:lnTo>
                  <a:lnTo>
                    <a:pt x="145262" y="137706"/>
                  </a:lnTo>
                  <a:lnTo>
                    <a:pt x="143573" y="142989"/>
                  </a:lnTo>
                  <a:lnTo>
                    <a:pt x="145821" y="147040"/>
                  </a:lnTo>
                  <a:lnTo>
                    <a:pt x="154787" y="146380"/>
                  </a:lnTo>
                  <a:lnTo>
                    <a:pt x="159766" y="141820"/>
                  </a:lnTo>
                  <a:lnTo>
                    <a:pt x="163068" y="131241"/>
                  </a:lnTo>
                  <a:close/>
                </a:path>
                <a:path w="466725" h="434975">
                  <a:moveTo>
                    <a:pt x="166331" y="45313"/>
                  </a:moveTo>
                  <a:lnTo>
                    <a:pt x="164249" y="41465"/>
                  </a:lnTo>
                  <a:lnTo>
                    <a:pt x="155727" y="42075"/>
                  </a:lnTo>
                  <a:lnTo>
                    <a:pt x="150876" y="46431"/>
                  </a:lnTo>
                  <a:lnTo>
                    <a:pt x="149136" y="51523"/>
                  </a:lnTo>
                  <a:lnTo>
                    <a:pt x="147396" y="56616"/>
                  </a:lnTo>
                  <a:lnTo>
                    <a:pt x="149466" y="60502"/>
                  </a:lnTo>
                  <a:lnTo>
                    <a:pt x="158076" y="59880"/>
                  </a:lnTo>
                  <a:lnTo>
                    <a:pt x="162941" y="55473"/>
                  </a:lnTo>
                  <a:lnTo>
                    <a:pt x="166331" y="45313"/>
                  </a:lnTo>
                  <a:close/>
                </a:path>
                <a:path w="466725" h="434975">
                  <a:moveTo>
                    <a:pt x="170700" y="189712"/>
                  </a:moveTo>
                  <a:lnTo>
                    <a:pt x="168287" y="185610"/>
                  </a:lnTo>
                  <a:lnTo>
                    <a:pt x="159181" y="186258"/>
                  </a:lnTo>
                  <a:lnTo>
                    <a:pt x="154152" y="190893"/>
                  </a:lnTo>
                  <a:lnTo>
                    <a:pt x="152514" y="196303"/>
                  </a:lnTo>
                  <a:lnTo>
                    <a:pt x="150876" y="201714"/>
                  </a:lnTo>
                  <a:lnTo>
                    <a:pt x="153289" y="205841"/>
                  </a:lnTo>
                  <a:lnTo>
                    <a:pt x="162483" y="205193"/>
                  </a:lnTo>
                  <a:lnTo>
                    <a:pt x="167513" y="200520"/>
                  </a:lnTo>
                  <a:lnTo>
                    <a:pt x="170700" y="189712"/>
                  </a:lnTo>
                  <a:close/>
                </a:path>
                <a:path w="466725" h="434975">
                  <a:moveTo>
                    <a:pt x="172389" y="101625"/>
                  </a:moveTo>
                  <a:lnTo>
                    <a:pt x="170180" y="97663"/>
                  </a:lnTo>
                  <a:lnTo>
                    <a:pt x="161417" y="98298"/>
                  </a:lnTo>
                  <a:lnTo>
                    <a:pt x="156514" y="102768"/>
                  </a:lnTo>
                  <a:lnTo>
                    <a:pt x="154813" y="107988"/>
                  </a:lnTo>
                  <a:lnTo>
                    <a:pt x="153123" y="113207"/>
                  </a:lnTo>
                  <a:lnTo>
                    <a:pt x="155346" y="117195"/>
                  </a:lnTo>
                  <a:lnTo>
                    <a:pt x="164185" y="116560"/>
                  </a:lnTo>
                  <a:lnTo>
                    <a:pt x="169100" y="112052"/>
                  </a:lnTo>
                  <a:lnTo>
                    <a:pt x="172389" y="101625"/>
                  </a:lnTo>
                  <a:close/>
                </a:path>
                <a:path w="466725" h="434975">
                  <a:moveTo>
                    <a:pt x="179705" y="159397"/>
                  </a:moveTo>
                  <a:lnTo>
                    <a:pt x="177368" y="155333"/>
                  </a:lnTo>
                  <a:lnTo>
                    <a:pt x="168363" y="155968"/>
                  </a:lnTo>
                  <a:lnTo>
                    <a:pt x="163385" y="160553"/>
                  </a:lnTo>
                  <a:lnTo>
                    <a:pt x="161747" y="165900"/>
                  </a:lnTo>
                  <a:lnTo>
                    <a:pt x="160108" y="171246"/>
                  </a:lnTo>
                  <a:lnTo>
                    <a:pt x="162471" y="175336"/>
                  </a:lnTo>
                  <a:lnTo>
                    <a:pt x="171564" y="174688"/>
                  </a:lnTo>
                  <a:lnTo>
                    <a:pt x="176530" y="170078"/>
                  </a:lnTo>
                  <a:lnTo>
                    <a:pt x="179705" y="159397"/>
                  </a:lnTo>
                  <a:close/>
                </a:path>
                <a:path w="466725" h="434975">
                  <a:moveTo>
                    <a:pt x="181686" y="72402"/>
                  </a:moveTo>
                  <a:lnTo>
                    <a:pt x="179514" y="68491"/>
                  </a:lnTo>
                  <a:lnTo>
                    <a:pt x="170878" y="69100"/>
                  </a:lnTo>
                  <a:lnTo>
                    <a:pt x="166014" y="73507"/>
                  </a:lnTo>
                  <a:lnTo>
                    <a:pt x="164325" y="78663"/>
                  </a:lnTo>
                  <a:lnTo>
                    <a:pt x="162648" y="83820"/>
                  </a:lnTo>
                  <a:lnTo>
                    <a:pt x="164807" y="87757"/>
                  </a:lnTo>
                  <a:lnTo>
                    <a:pt x="173532" y="87134"/>
                  </a:lnTo>
                  <a:lnTo>
                    <a:pt x="178409" y="82689"/>
                  </a:lnTo>
                  <a:lnTo>
                    <a:pt x="181686" y="72402"/>
                  </a:lnTo>
                  <a:close/>
                </a:path>
                <a:path w="466725" h="434975">
                  <a:moveTo>
                    <a:pt x="188722" y="129438"/>
                  </a:moveTo>
                  <a:lnTo>
                    <a:pt x="186410" y="125425"/>
                  </a:lnTo>
                  <a:lnTo>
                    <a:pt x="177533" y="126047"/>
                  </a:lnTo>
                  <a:lnTo>
                    <a:pt x="172618" y="130568"/>
                  </a:lnTo>
                  <a:lnTo>
                    <a:pt x="170980" y="135851"/>
                  </a:lnTo>
                  <a:lnTo>
                    <a:pt x="169341" y="141135"/>
                  </a:lnTo>
                  <a:lnTo>
                    <a:pt x="171653" y="145173"/>
                  </a:lnTo>
                  <a:lnTo>
                    <a:pt x="180632" y="144551"/>
                  </a:lnTo>
                  <a:lnTo>
                    <a:pt x="185547" y="139992"/>
                  </a:lnTo>
                  <a:lnTo>
                    <a:pt x="188722" y="129438"/>
                  </a:lnTo>
                  <a:close/>
                </a:path>
                <a:path w="466725" h="434975">
                  <a:moveTo>
                    <a:pt x="190969" y="43586"/>
                  </a:moveTo>
                  <a:lnTo>
                    <a:pt x="188836" y="39738"/>
                  </a:lnTo>
                  <a:lnTo>
                    <a:pt x="180327" y="40335"/>
                  </a:lnTo>
                  <a:lnTo>
                    <a:pt x="175501" y="44665"/>
                  </a:lnTo>
                  <a:lnTo>
                    <a:pt x="173824" y="49745"/>
                  </a:lnTo>
                  <a:lnTo>
                    <a:pt x="172135" y="54825"/>
                  </a:lnTo>
                  <a:lnTo>
                    <a:pt x="174269" y="58712"/>
                  </a:lnTo>
                  <a:lnTo>
                    <a:pt x="182880" y="58115"/>
                  </a:lnTo>
                  <a:lnTo>
                    <a:pt x="187693" y="53733"/>
                  </a:lnTo>
                  <a:lnTo>
                    <a:pt x="190969" y="43586"/>
                  </a:lnTo>
                  <a:close/>
                </a:path>
                <a:path w="466725" h="434975">
                  <a:moveTo>
                    <a:pt x="197065" y="187896"/>
                  </a:moveTo>
                  <a:lnTo>
                    <a:pt x="194614" y="183781"/>
                  </a:lnTo>
                  <a:lnTo>
                    <a:pt x="185483" y="184416"/>
                  </a:lnTo>
                  <a:lnTo>
                    <a:pt x="180505" y="189039"/>
                  </a:lnTo>
                  <a:lnTo>
                    <a:pt x="178930" y="194437"/>
                  </a:lnTo>
                  <a:lnTo>
                    <a:pt x="177355" y="199847"/>
                  </a:lnTo>
                  <a:lnTo>
                    <a:pt x="179806" y="203974"/>
                  </a:lnTo>
                  <a:lnTo>
                    <a:pt x="189039" y="203339"/>
                  </a:lnTo>
                  <a:lnTo>
                    <a:pt x="194005" y="198691"/>
                  </a:lnTo>
                  <a:lnTo>
                    <a:pt x="197065" y="187896"/>
                  </a:lnTo>
                  <a:close/>
                </a:path>
                <a:path w="466725" h="434975">
                  <a:moveTo>
                    <a:pt x="197713" y="99847"/>
                  </a:moveTo>
                  <a:lnTo>
                    <a:pt x="195453" y="95897"/>
                  </a:lnTo>
                  <a:lnTo>
                    <a:pt x="186690" y="96507"/>
                  </a:lnTo>
                  <a:lnTo>
                    <a:pt x="181813" y="100952"/>
                  </a:lnTo>
                  <a:lnTo>
                    <a:pt x="180187" y="106172"/>
                  </a:lnTo>
                  <a:lnTo>
                    <a:pt x="178562" y="111391"/>
                  </a:lnTo>
                  <a:lnTo>
                    <a:pt x="180822" y="115379"/>
                  </a:lnTo>
                  <a:lnTo>
                    <a:pt x="189661" y="114769"/>
                  </a:lnTo>
                  <a:lnTo>
                    <a:pt x="194551" y="110274"/>
                  </a:lnTo>
                  <a:lnTo>
                    <a:pt x="197713" y="99847"/>
                  </a:lnTo>
                  <a:close/>
                </a:path>
                <a:path w="466725" h="434975">
                  <a:moveTo>
                    <a:pt x="205740" y="157619"/>
                  </a:moveTo>
                  <a:lnTo>
                    <a:pt x="203339" y="153555"/>
                  </a:lnTo>
                  <a:lnTo>
                    <a:pt x="194335" y="154165"/>
                  </a:lnTo>
                  <a:lnTo>
                    <a:pt x="189407" y="158724"/>
                  </a:lnTo>
                  <a:lnTo>
                    <a:pt x="187833" y="164071"/>
                  </a:lnTo>
                  <a:lnTo>
                    <a:pt x="186258" y="169405"/>
                  </a:lnTo>
                  <a:lnTo>
                    <a:pt x="188671" y="173507"/>
                  </a:lnTo>
                  <a:lnTo>
                    <a:pt x="197764" y="172885"/>
                  </a:lnTo>
                  <a:lnTo>
                    <a:pt x="202679" y="168287"/>
                  </a:lnTo>
                  <a:lnTo>
                    <a:pt x="205740" y="157619"/>
                  </a:lnTo>
                  <a:close/>
                </a:path>
                <a:path w="466725" h="434975">
                  <a:moveTo>
                    <a:pt x="206679" y="70675"/>
                  </a:moveTo>
                  <a:lnTo>
                    <a:pt x="204444" y="66776"/>
                  </a:lnTo>
                  <a:lnTo>
                    <a:pt x="195821" y="67360"/>
                  </a:lnTo>
                  <a:lnTo>
                    <a:pt x="190995" y="71755"/>
                  </a:lnTo>
                  <a:lnTo>
                    <a:pt x="189369" y="76898"/>
                  </a:lnTo>
                  <a:lnTo>
                    <a:pt x="187756" y="82042"/>
                  </a:lnTo>
                  <a:lnTo>
                    <a:pt x="189953" y="85991"/>
                  </a:lnTo>
                  <a:lnTo>
                    <a:pt x="198691" y="85382"/>
                  </a:lnTo>
                  <a:lnTo>
                    <a:pt x="203517" y="80962"/>
                  </a:lnTo>
                  <a:lnTo>
                    <a:pt x="206679" y="70675"/>
                  </a:lnTo>
                  <a:close/>
                </a:path>
                <a:path w="466725" h="434975">
                  <a:moveTo>
                    <a:pt x="214401" y="127698"/>
                  </a:moveTo>
                  <a:lnTo>
                    <a:pt x="212039" y="123672"/>
                  </a:lnTo>
                  <a:lnTo>
                    <a:pt x="203161" y="124282"/>
                  </a:lnTo>
                  <a:lnTo>
                    <a:pt x="198272" y="128778"/>
                  </a:lnTo>
                  <a:lnTo>
                    <a:pt x="196710" y="134061"/>
                  </a:lnTo>
                  <a:lnTo>
                    <a:pt x="195135" y="139344"/>
                  </a:lnTo>
                  <a:lnTo>
                    <a:pt x="197485" y="143383"/>
                  </a:lnTo>
                  <a:lnTo>
                    <a:pt x="206476" y="142773"/>
                  </a:lnTo>
                  <a:lnTo>
                    <a:pt x="211353" y="138239"/>
                  </a:lnTo>
                  <a:lnTo>
                    <a:pt x="214401" y="127698"/>
                  </a:lnTo>
                  <a:close/>
                </a:path>
                <a:path w="466725" h="434975">
                  <a:moveTo>
                    <a:pt x="215595" y="41910"/>
                  </a:moveTo>
                  <a:lnTo>
                    <a:pt x="213410" y="38049"/>
                  </a:lnTo>
                  <a:lnTo>
                    <a:pt x="204901" y="38620"/>
                  </a:lnTo>
                  <a:lnTo>
                    <a:pt x="200139" y="42951"/>
                  </a:lnTo>
                  <a:lnTo>
                    <a:pt x="198513" y="48018"/>
                  </a:lnTo>
                  <a:lnTo>
                    <a:pt x="196900" y="53086"/>
                  </a:lnTo>
                  <a:lnTo>
                    <a:pt x="199072" y="56984"/>
                  </a:lnTo>
                  <a:lnTo>
                    <a:pt x="207683" y="56400"/>
                  </a:lnTo>
                  <a:lnTo>
                    <a:pt x="212458" y="52031"/>
                  </a:lnTo>
                  <a:lnTo>
                    <a:pt x="215595" y="41910"/>
                  </a:lnTo>
                  <a:close/>
                </a:path>
                <a:path w="466725" h="434975">
                  <a:moveTo>
                    <a:pt x="223050" y="98145"/>
                  </a:moveTo>
                  <a:lnTo>
                    <a:pt x="220738" y="94183"/>
                  </a:lnTo>
                  <a:lnTo>
                    <a:pt x="211963" y="94767"/>
                  </a:lnTo>
                  <a:lnTo>
                    <a:pt x="207149" y="99212"/>
                  </a:lnTo>
                  <a:lnTo>
                    <a:pt x="205574" y="104419"/>
                  </a:lnTo>
                  <a:lnTo>
                    <a:pt x="204000" y="109626"/>
                  </a:lnTo>
                  <a:lnTo>
                    <a:pt x="206324" y="113626"/>
                  </a:lnTo>
                  <a:lnTo>
                    <a:pt x="215176" y="113030"/>
                  </a:lnTo>
                  <a:lnTo>
                    <a:pt x="220002" y="108559"/>
                  </a:lnTo>
                  <a:lnTo>
                    <a:pt x="223050" y="98145"/>
                  </a:lnTo>
                  <a:close/>
                </a:path>
                <a:path w="466725" h="434975">
                  <a:moveTo>
                    <a:pt x="231660" y="69011"/>
                  </a:moveTo>
                  <a:lnTo>
                    <a:pt x="229400" y="65100"/>
                  </a:lnTo>
                  <a:lnTo>
                    <a:pt x="220751" y="65671"/>
                  </a:lnTo>
                  <a:lnTo>
                    <a:pt x="215976" y="70053"/>
                  </a:lnTo>
                  <a:lnTo>
                    <a:pt x="214414" y="75184"/>
                  </a:lnTo>
                  <a:lnTo>
                    <a:pt x="212852" y="80327"/>
                  </a:lnTo>
                  <a:lnTo>
                    <a:pt x="215112" y="84264"/>
                  </a:lnTo>
                  <a:lnTo>
                    <a:pt x="223862" y="83680"/>
                  </a:lnTo>
                  <a:lnTo>
                    <a:pt x="228625" y="79273"/>
                  </a:lnTo>
                  <a:lnTo>
                    <a:pt x="231660" y="69011"/>
                  </a:lnTo>
                  <a:close/>
                </a:path>
                <a:path w="466725" h="434975">
                  <a:moveTo>
                    <a:pt x="231787" y="155879"/>
                  </a:moveTo>
                  <a:lnTo>
                    <a:pt x="229323" y="151815"/>
                  </a:lnTo>
                  <a:lnTo>
                    <a:pt x="220306" y="152412"/>
                  </a:lnTo>
                  <a:lnTo>
                    <a:pt x="215430" y="156959"/>
                  </a:lnTo>
                  <a:lnTo>
                    <a:pt x="213918" y="162293"/>
                  </a:lnTo>
                  <a:lnTo>
                    <a:pt x="212407" y="167627"/>
                  </a:lnTo>
                  <a:lnTo>
                    <a:pt x="214871" y="171729"/>
                  </a:lnTo>
                  <a:lnTo>
                    <a:pt x="223977" y="171119"/>
                  </a:lnTo>
                  <a:lnTo>
                    <a:pt x="228854" y="166547"/>
                  </a:lnTo>
                  <a:lnTo>
                    <a:pt x="231787" y="155879"/>
                  </a:lnTo>
                  <a:close/>
                </a:path>
                <a:path w="466725" h="434975">
                  <a:moveTo>
                    <a:pt x="240093" y="126009"/>
                  </a:moveTo>
                  <a:lnTo>
                    <a:pt x="237680" y="121983"/>
                  </a:lnTo>
                  <a:lnTo>
                    <a:pt x="228790" y="122567"/>
                  </a:lnTo>
                  <a:lnTo>
                    <a:pt x="223964" y="127050"/>
                  </a:lnTo>
                  <a:lnTo>
                    <a:pt x="222453" y="132321"/>
                  </a:lnTo>
                  <a:lnTo>
                    <a:pt x="220941" y="137591"/>
                  </a:lnTo>
                  <a:lnTo>
                    <a:pt x="223354" y="141643"/>
                  </a:lnTo>
                  <a:lnTo>
                    <a:pt x="232321" y="141046"/>
                  </a:lnTo>
                  <a:lnTo>
                    <a:pt x="237172" y="136525"/>
                  </a:lnTo>
                  <a:lnTo>
                    <a:pt x="240093" y="126009"/>
                  </a:lnTo>
                  <a:close/>
                </a:path>
                <a:path w="466725" h="434975">
                  <a:moveTo>
                    <a:pt x="240245" y="40297"/>
                  </a:moveTo>
                  <a:lnTo>
                    <a:pt x="238010" y="36449"/>
                  </a:lnTo>
                  <a:lnTo>
                    <a:pt x="229489" y="36995"/>
                  </a:lnTo>
                  <a:lnTo>
                    <a:pt x="224777" y="41300"/>
                  </a:lnTo>
                  <a:lnTo>
                    <a:pt x="223215" y="46367"/>
                  </a:lnTo>
                  <a:lnTo>
                    <a:pt x="221653" y="51422"/>
                  </a:lnTo>
                  <a:lnTo>
                    <a:pt x="223875" y="55321"/>
                  </a:lnTo>
                  <a:lnTo>
                    <a:pt x="232498" y="54762"/>
                  </a:lnTo>
                  <a:lnTo>
                    <a:pt x="237210" y="50406"/>
                  </a:lnTo>
                  <a:lnTo>
                    <a:pt x="240245" y="40297"/>
                  </a:lnTo>
                  <a:close/>
                </a:path>
                <a:path w="466725" h="434975">
                  <a:moveTo>
                    <a:pt x="248386" y="96507"/>
                  </a:moveTo>
                  <a:lnTo>
                    <a:pt x="246011" y="92544"/>
                  </a:lnTo>
                  <a:lnTo>
                    <a:pt x="237236" y="93103"/>
                  </a:lnTo>
                  <a:lnTo>
                    <a:pt x="232473" y="97523"/>
                  </a:lnTo>
                  <a:lnTo>
                    <a:pt x="230962" y="102730"/>
                  </a:lnTo>
                  <a:lnTo>
                    <a:pt x="229463" y="107937"/>
                  </a:lnTo>
                  <a:lnTo>
                    <a:pt x="231813" y="111937"/>
                  </a:lnTo>
                  <a:lnTo>
                    <a:pt x="240677" y="111353"/>
                  </a:lnTo>
                  <a:lnTo>
                    <a:pt x="245465" y="106895"/>
                  </a:lnTo>
                  <a:lnTo>
                    <a:pt x="248386" y="96507"/>
                  </a:lnTo>
                  <a:close/>
                </a:path>
                <a:path w="466725" h="434975">
                  <a:moveTo>
                    <a:pt x="248805" y="12014"/>
                  </a:moveTo>
                  <a:lnTo>
                    <a:pt x="246608" y="8216"/>
                  </a:lnTo>
                  <a:lnTo>
                    <a:pt x="238201" y="8750"/>
                  </a:lnTo>
                  <a:lnTo>
                    <a:pt x="233540" y="12979"/>
                  </a:lnTo>
                  <a:lnTo>
                    <a:pt x="231990" y="17970"/>
                  </a:lnTo>
                  <a:lnTo>
                    <a:pt x="230441" y="22961"/>
                  </a:lnTo>
                  <a:lnTo>
                    <a:pt x="232625" y="26797"/>
                  </a:lnTo>
                  <a:lnTo>
                    <a:pt x="241122" y="26238"/>
                  </a:lnTo>
                  <a:lnTo>
                    <a:pt x="245783" y="21971"/>
                  </a:lnTo>
                  <a:lnTo>
                    <a:pt x="248805" y="12014"/>
                  </a:lnTo>
                  <a:close/>
                </a:path>
                <a:path w="466725" h="434975">
                  <a:moveTo>
                    <a:pt x="256654" y="67398"/>
                  </a:moveTo>
                  <a:lnTo>
                    <a:pt x="254330" y="63487"/>
                  </a:lnTo>
                  <a:lnTo>
                    <a:pt x="245681" y="64046"/>
                  </a:lnTo>
                  <a:lnTo>
                    <a:pt x="240969" y="68402"/>
                  </a:lnTo>
                  <a:lnTo>
                    <a:pt x="239458" y="73533"/>
                  </a:lnTo>
                  <a:lnTo>
                    <a:pt x="237947" y="78663"/>
                  </a:lnTo>
                  <a:lnTo>
                    <a:pt x="240271" y="82613"/>
                  </a:lnTo>
                  <a:lnTo>
                    <a:pt x="249021" y="82054"/>
                  </a:lnTo>
                  <a:lnTo>
                    <a:pt x="253746" y="77647"/>
                  </a:lnTo>
                  <a:lnTo>
                    <a:pt x="256654" y="67398"/>
                  </a:lnTo>
                  <a:close/>
                </a:path>
                <a:path w="466725" h="434975">
                  <a:moveTo>
                    <a:pt x="264909" y="38735"/>
                  </a:moveTo>
                  <a:lnTo>
                    <a:pt x="262623" y="34874"/>
                  </a:lnTo>
                  <a:lnTo>
                    <a:pt x="254101" y="35407"/>
                  </a:lnTo>
                  <a:lnTo>
                    <a:pt x="249428" y="39700"/>
                  </a:lnTo>
                  <a:lnTo>
                    <a:pt x="247929" y="44754"/>
                  </a:lnTo>
                  <a:lnTo>
                    <a:pt x="246443" y="49809"/>
                  </a:lnTo>
                  <a:lnTo>
                    <a:pt x="248704" y="53708"/>
                  </a:lnTo>
                  <a:lnTo>
                    <a:pt x="257327" y="53162"/>
                  </a:lnTo>
                  <a:lnTo>
                    <a:pt x="262001" y="48831"/>
                  </a:lnTo>
                  <a:lnTo>
                    <a:pt x="264909" y="38735"/>
                  </a:lnTo>
                  <a:close/>
                </a:path>
                <a:path w="466725" h="434975">
                  <a:moveTo>
                    <a:pt x="265798" y="124383"/>
                  </a:moveTo>
                  <a:lnTo>
                    <a:pt x="263334" y="120357"/>
                  </a:lnTo>
                  <a:lnTo>
                    <a:pt x="254431" y="120916"/>
                  </a:lnTo>
                  <a:lnTo>
                    <a:pt x="249656" y="125387"/>
                  </a:lnTo>
                  <a:lnTo>
                    <a:pt x="248208" y="130657"/>
                  </a:lnTo>
                  <a:lnTo>
                    <a:pt x="246748" y="135915"/>
                  </a:lnTo>
                  <a:lnTo>
                    <a:pt x="249224" y="139966"/>
                  </a:lnTo>
                  <a:lnTo>
                    <a:pt x="258216" y="139407"/>
                  </a:lnTo>
                  <a:lnTo>
                    <a:pt x="262991" y="134899"/>
                  </a:lnTo>
                  <a:lnTo>
                    <a:pt x="265798" y="124383"/>
                  </a:lnTo>
                  <a:close/>
                </a:path>
                <a:path w="466725" h="434975">
                  <a:moveTo>
                    <a:pt x="273100" y="10502"/>
                  </a:moveTo>
                  <a:lnTo>
                    <a:pt x="270865" y="6705"/>
                  </a:lnTo>
                  <a:lnTo>
                    <a:pt x="262458" y="7226"/>
                  </a:lnTo>
                  <a:lnTo>
                    <a:pt x="257835" y="11442"/>
                  </a:lnTo>
                  <a:lnTo>
                    <a:pt x="256349" y="16421"/>
                  </a:lnTo>
                  <a:lnTo>
                    <a:pt x="254863" y="21386"/>
                  </a:lnTo>
                  <a:lnTo>
                    <a:pt x="257086" y="25234"/>
                  </a:lnTo>
                  <a:lnTo>
                    <a:pt x="265582" y="24701"/>
                  </a:lnTo>
                  <a:lnTo>
                    <a:pt x="270205" y="20447"/>
                  </a:lnTo>
                  <a:lnTo>
                    <a:pt x="273100" y="10502"/>
                  </a:lnTo>
                  <a:close/>
                </a:path>
                <a:path w="466725" h="434975">
                  <a:moveTo>
                    <a:pt x="273735" y="94919"/>
                  </a:moveTo>
                  <a:lnTo>
                    <a:pt x="271310" y="90957"/>
                  </a:lnTo>
                  <a:lnTo>
                    <a:pt x="262547" y="91503"/>
                  </a:lnTo>
                  <a:lnTo>
                    <a:pt x="257822" y="95910"/>
                  </a:lnTo>
                  <a:lnTo>
                    <a:pt x="256374" y="101104"/>
                  </a:lnTo>
                  <a:lnTo>
                    <a:pt x="254927" y="106299"/>
                  </a:lnTo>
                  <a:lnTo>
                    <a:pt x="257340" y="110299"/>
                  </a:lnTo>
                  <a:lnTo>
                    <a:pt x="266204" y="109753"/>
                  </a:lnTo>
                  <a:lnTo>
                    <a:pt x="270941" y="105295"/>
                  </a:lnTo>
                  <a:lnTo>
                    <a:pt x="273735" y="94919"/>
                  </a:lnTo>
                  <a:close/>
                </a:path>
                <a:path w="466725" h="434975">
                  <a:moveTo>
                    <a:pt x="281673" y="65862"/>
                  </a:moveTo>
                  <a:lnTo>
                    <a:pt x="279285" y="61950"/>
                  </a:lnTo>
                  <a:lnTo>
                    <a:pt x="270637" y="62484"/>
                  </a:lnTo>
                  <a:lnTo>
                    <a:pt x="265976" y="66827"/>
                  </a:lnTo>
                  <a:lnTo>
                    <a:pt x="264528" y="71945"/>
                  </a:lnTo>
                  <a:lnTo>
                    <a:pt x="263093" y="77063"/>
                  </a:lnTo>
                  <a:lnTo>
                    <a:pt x="265468" y="81013"/>
                  </a:lnTo>
                  <a:lnTo>
                    <a:pt x="274205" y="80479"/>
                  </a:lnTo>
                  <a:lnTo>
                    <a:pt x="278879" y="76098"/>
                  </a:lnTo>
                  <a:lnTo>
                    <a:pt x="281673" y="65862"/>
                  </a:lnTo>
                  <a:close/>
                </a:path>
                <a:path w="466725" h="434975">
                  <a:moveTo>
                    <a:pt x="289560" y="37236"/>
                  </a:moveTo>
                  <a:lnTo>
                    <a:pt x="287235" y="33375"/>
                  </a:lnTo>
                  <a:lnTo>
                    <a:pt x="278701" y="33896"/>
                  </a:lnTo>
                  <a:lnTo>
                    <a:pt x="274078" y="38176"/>
                  </a:lnTo>
                  <a:lnTo>
                    <a:pt x="272643" y="43218"/>
                  </a:lnTo>
                  <a:lnTo>
                    <a:pt x="271208" y="48260"/>
                  </a:lnTo>
                  <a:lnTo>
                    <a:pt x="273532" y="52158"/>
                  </a:lnTo>
                  <a:lnTo>
                    <a:pt x="282155" y="51638"/>
                  </a:lnTo>
                  <a:lnTo>
                    <a:pt x="286778" y="47320"/>
                  </a:lnTo>
                  <a:lnTo>
                    <a:pt x="289560" y="37236"/>
                  </a:lnTo>
                  <a:close/>
                </a:path>
                <a:path w="466725" h="434975">
                  <a:moveTo>
                    <a:pt x="291515" y="122821"/>
                  </a:moveTo>
                  <a:lnTo>
                    <a:pt x="289001" y="118795"/>
                  </a:lnTo>
                  <a:lnTo>
                    <a:pt x="280098" y="119329"/>
                  </a:lnTo>
                  <a:lnTo>
                    <a:pt x="275374" y="123786"/>
                  </a:lnTo>
                  <a:lnTo>
                    <a:pt x="273989" y="129044"/>
                  </a:lnTo>
                  <a:lnTo>
                    <a:pt x="272605" y="134302"/>
                  </a:lnTo>
                  <a:lnTo>
                    <a:pt x="275107" y="138353"/>
                  </a:lnTo>
                  <a:lnTo>
                    <a:pt x="284099" y="137820"/>
                  </a:lnTo>
                  <a:lnTo>
                    <a:pt x="288836" y="133311"/>
                  </a:lnTo>
                  <a:lnTo>
                    <a:pt x="291515" y="122821"/>
                  </a:lnTo>
                  <a:close/>
                </a:path>
                <a:path w="466725" h="434975">
                  <a:moveTo>
                    <a:pt x="297421" y="9055"/>
                  </a:moveTo>
                  <a:lnTo>
                    <a:pt x="295122" y="5257"/>
                  </a:lnTo>
                  <a:lnTo>
                    <a:pt x="286715" y="5753"/>
                  </a:lnTo>
                  <a:lnTo>
                    <a:pt x="282155" y="9956"/>
                  </a:lnTo>
                  <a:lnTo>
                    <a:pt x="280720" y="14922"/>
                  </a:lnTo>
                  <a:lnTo>
                    <a:pt x="279285" y="19888"/>
                  </a:lnTo>
                  <a:lnTo>
                    <a:pt x="281571" y="23723"/>
                  </a:lnTo>
                  <a:lnTo>
                    <a:pt x="290068" y="23228"/>
                  </a:lnTo>
                  <a:lnTo>
                    <a:pt x="294640" y="18973"/>
                  </a:lnTo>
                  <a:lnTo>
                    <a:pt x="297421" y="9055"/>
                  </a:lnTo>
                  <a:close/>
                </a:path>
                <a:path w="466725" h="434975">
                  <a:moveTo>
                    <a:pt x="299110" y="93395"/>
                  </a:moveTo>
                  <a:lnTo>
                    <a:pt x="296633" y="89420"/>
                  </a:lnTo>
                  <a:lnTo>
                    <a:pt x="287858" y="89941"/>
                  </a:lnTo>
                  <a:lnTo>
                    <a:pt x="283184" y="94348"/>
                  </a:lnTo>
                  <a:lnTo>
                    <a:pt x="281800" y="99529"/>
                  </a:lnTo>
                  <a:lnTo>
                    <a:pt x="280416" y="104711"/>
                  </a:lnTo>
                  <a:lnTo>
                    <a:pt x="282879" y="108724"/>
                  </a:lnTo>
                  <a:lnTo>
                    <a:pt x="291744" y="108191"/>
                  </a:lnTo>
                  <a:lnTo>
                    <a:pt x="296430" y="103759"/>
                  </a:lnTo>
                  <a:lnTo>
                    <a:pt x="299110" y="93395"/>
                  </a:lnTo>
                  <a:close/>
                </a:path>
                <a:path w="466725" h="434975">
                  <a:moveTo>
                    <a:pt x="306679" y="64389"/>
                  </a:moveTo>
                  <a:lnTo>
                    <a:pt x="304266" y="60477"/>
                  </a:lnTo>
                  <a:lnTo>
                    <a:pt x="295605" y="60972"/>
                  </a:lnTo>
                  <a:lnTo>
                    <a:pt x="290969" y="65303"/>
                  </a:lnTo>
                  <a:lnTo>
                    <a:pt x="289598" y="70421"/>
                  </a:lnTo>
                  <a:lnTo>
                    <a:pt x="288213" y="75539"/>
                  </a:lnTo>
                  <a:lnTo>
                    <a:pt x="290639" y="79489"/>
                  </a:lnTo>
                  <a:lnTo>
                    <a:pt x="299389" y="78968"/>
                  </a:lnTo>
                  <a:lnTo>
                    <a:pt x="304012" y="74599"/>
                  </a:lnTo>
                  <a:lnTo>
                    <a:pt x="306679" y="64389"/>
                  </a:lnTo>
                  <a:close/>
                </a:path>
                <a:path w="466725" h="434975">
                  <a:moveTo>
                    <a:pt x="314223" y="35801"/>
                  </a:moveTo>
                  <a:lnTo>
                    <a:pt x="311835" y="31940"/>
                  </a:lnTo>
                  <a:lnTo>
                    <a:pt x="303301" y="32435"/>
                  </a:lnTo>
                  <a:lnTo>
                    <a:pt x="298729" y="36690"/>
                  </a:lnTo>
                  <a:lnTo>
                    <a:pt x="297357" y="41732"/>
                  </a:lnTo>
                  <a:lnTo>
                    <a:pt x="295986" y="46761"/>
                  </a:lnTo>
                  <a:lnTo>
                    <a:pt x="298361" y="50660"/>
                  </a:lnTo>
                  <a:lnTo>
                    <a:pt x="306997" y="50165"/>
                  </a:lnTo>
                  <a:lnTo>
                    <a:pt x="311556" y="45859"/>
                  </a:lnTo>
                  <a:lnTo>
                    <a:pt x="314223" y="35801"/>
                  </a:lnTo>
                  <a:close/>
                </a:path>
                <a:path w="466725" h="434975">
                  <a:moveTo>
                    <a:pt x="321741" y="7658"/>
                  </a:moveTo>
                  <a:lnTo>
                    <a:pt x="319405" y="3860"/>
                  </a:lnTo>
                  <a:lnTo>
                    <a:pt x="310984" y="4343"/>
                  </a:lnTo>
                  <a:lnTo>
                    <a:pt x="306476" y="8521"/>
                  </a:lnTo>
                  <a:lnTo>
                    <a:pt x="305104" y="13487"/>
                  </a:lnTo>
                  <a:lnTo>
                    <a:pt x="303733" y="18440"/>
                  </a:lnTo>
                  <a:lnTo>
                    <a:pt x="306070" y="22288"/>
                  </a:lnTo>
                  <a:lnTo>
                    <a:pt x="314566" y="21793"/>
                  </a:lnTo>
                  <a:lnTo>
                    <a:pt x="319100" y="17564"/>
                  </a:lnTo>
                  <a:lnTo>
                    <a:pt x="321741" y="7658"/>
                  </a:lnTo>
                  <a:close/>
                </a:path>
                <a:path w="466725" h="434975">
                  <a:moveTo>
                    <a:pt x="324472" y="91935"/>
                  </a:moveTo>
                  <a:lnTo>
                    <a:pt x="321945" y="87960"/>
                  </a:lnTo>
                  <a:lnTo>
                    <a:pt x="313182" y="88455"/>
                  </a:lnTo>
                  <a:lnTo>
                    <a:pt x="308546" y="92837"/>
                  </a:lnTo>
                  <a:lnTo>
                    <a:pt x="307225" y="98018"/>
                  </a:lnTo>
                  <a:lnTo>
                    <a:pt x="305904" y="103200"/>
                  </a:lnTo>
                  <a:lnTo>
                    <a:pt x="308419" y="107213"/>
                  </a:lnTo>
                  <a:lnTo>
                    <a:pt x="317296" y="106705"/>
                  </a:lnTo>
                  <a:lnTo>
                    <a:pt x="321919" y="102273"/>
                  </a:lnTo>
                  <a:lnTo>
                    <a:pt x="324472" y="91935"/>
                  </a:lnTo>
                  <a:close/>
                </a:path>
                <a:path w="466725" h="434975">
                  <a:moveTo>
                    <a:pt x="331698" y="62953"/>
                  </a:moveTo>
                  <a:lnTo>
                    <a:pt x="329209" y="59042"/>
                  </a:lnTo>
                  <a:lnTo>
                    <a:pt x="320560" y="59524"/>
                  </a:lnTo>
                  <a:lnTo>
                    <a:pt x="315988" y="63842"/>
                  </a:lnTo>
                  <a:lnTo>
                    <a:pt x="314667" y="68948"/>
                  </a:lnTo>
                  <a:lnTo>
                    <a:pt x="313347" y="74053"/>
                  </a:lnTo>
                  <a:lnTo>
                    <a:pt x="315823" y="78003"/>
                  </a:lnTo>
                  <a:lnTo>
                    <a:pt x="324573" y="77508"/>
                  </a:lnTo>
                  <a:lnTo>
                    <a:pt x="329158" y="73152"/>
                  </a:lnTo>
                  <a:lnTo>
                    <a:pt x="331698" y="62953"/>
                  </a:lnTo>
                  <a:close/>
                </a:path>
                <a:path w="466725" h="434975">
                  <a:moveTo>
                    <a:pt x="338899" y="34417"/>
                  </a:moveTo>
                  <a:lnTo>
                    <a:pt x="336461" y="30556"/>
                  </a:lnTo>
                  <a:lnTo>
                    <a:pt x="327926" y="31026"/>
                  </a:lnTo>
                  <a:lnTo>
                    <a:pt x="323418" y="35280"/>
                  </a:lnTo>
                  <a:lnTo>
                    <a:pt x="322097" y="40309"/>
                  </a:lnTo>
                  <a:lnTo>
                    <a:pt x="320776" y="45339"/>
                  </a:lnTo>
                  <a:lnTo>
                    <a:pt x="323215" y="49237"/>
                  </a:lnTo>
                  <a:lnTo>
                    <a:pt x="331838" y="48755"/>
                  </a:lnTo>
                  <a:lnTo>
                    <a:pt x="336372" y="44462"/>
                  </a:lnTo>
                  <a:lnTo>
                    <a:pt x="338899" y="34417"/>
                  </a:lnTo>
                  <a:close/>
                </a:path>
                <a:path w="466725" h="434975">
                  <a:moveTo>
                    <a:pt x="346049" y="6324"/>
                  </a:moveTo>
                  <a:lnTo>
                    <a:pt x="343662" y="2514"/>
                  </a:lnTo>
                  <a:lnTo>
                    <a:pt x="335254" y="2971"/>
                  </a:lnTo>
                  <a:lnTo>
                    <a:pt x="330784" y="7150"/>
                  </a:lnTo>
                  <a:lnTo>
                    <a:pt x="329476" y="12103"/>
                  </a:lnTo>
                  <a:lnTo>
                    <a:pt x="328168" y="17056"/>
                  </a:lnTo>
                  <a:lnTo>
                    <a:pt x="330555" y="20891"/>
                  </a:lnTo>
                  <a:lnTo>
                    <a:pt x="339051" y="20421"/>
                  </a:lnTo>
                  <a:lnTo>
                    <a:pt x="343547" y="16205"/>
                  </a:lnTo>
                  <a:lnTo>
                    <a:pt x="346049" y="6324"/>
                  </a:lnTo>
                  <a:close/>
                </a:path>
                <a:path w="466725" h="434975">
                  <a:moveTo>
                    <a:pt x="349872" y="90538"/>
                  </a:moveTo>
                  <a:lnTo>
                    <a:pt x="347306" y="86563"/>
                  </a:lnTo>
                  <a:lnTo>
                    <a:pt x="338518" y="87045"/>
                  </a:lnTo>
                  <a:lnTo>
                    <a:pt x="333933" y="91414"/>
                  </a:lnTo>
                  <a:lnTo>
                    <a:pt x="332676" y="96583"/>
                  </a:lnTo>
                  <a:lnTo>
                    <a:pt x="331419" y="101752"/>
                  </a:lnTo>
                  <a:lnTo>
                    <a:pt x="333997" y="105765"/>
                  </a:lnTo>
                  <a:lnTo>
                    <a:pt x="342874" y="105283"/>
                  </a:lnTo>
                  <a:lnTo>
                    <a:pt x="347446" y="100876"/>
                  </a:lnTo>
                  <a:lnTo>
                    <a:pt x="349872" y="90538"/>
                  </a:lnTo>
                  <a:close/>
                </a:path>
                <a:path w="466725" h="434975">
                  <a:moveTo>
                    <a:pt x="356730" y="61595"/>
                  </a:moveTo>
                  <a:lnTo>
                    <a:pt x="354203" y="57670"/>
                  </a:lnTo>
                  <a:lnTo>
                    <a:pt x="345541" y="58127"/>
                  </a:lnTo>
                  <a:lnTo>
                    <a:pt x="341020" y="62433"/>
                  </a:lnTo>
                  <a:lnTo>
                    <a:pt x="339763" y="67538"/>
                  </a:lnTo>
                  <a:lnTo>
                    <a:pt x="338505" y="72631"/>
                  </a:lnTo>
                  <a:lnTo>
                    <a:pt x="341033" y="76593"/>
                  </a:lnTo>
                  <a:lnTo>
                    <a:pt x="349783" y="76123"/>
                  </a:lnTo>
                  <a:lnTo>
                    <a:pt x="354317" y="71780"/>
                  </a:lnTo>
                  <a:lnTo>
                    <a:pt x="356730" y="61595"/>
                  </a:lnTo>
                  <a:close/>
                </a:path>
                <a:path w="466725" h="434975">
                  <a:moveTo>
                    <a:pt x="363575" y="33096"/>
                  </a:moveTo>
                  <a:lnTo>
                    <a:pt x="361086" y="29235"/>
                  </a:lnTo>
                  <a:lnTo>
                    <a:pt x="352539" y="29679"/>
                  </a:lnTo>
                  <a:lnTo>
                    <a:pt x="348068" y="33909"/>
                  </a:lnTo>
                  <a:lnTo>
                    <a:pt x="346824" y="38938"/>
                  </a:lnTo>
                  <a:lnTo>
                    <a:pt x="345567" y="43954"/>
                  </a:lnTo>
                  <a:lnTo>
                    <a:pt x="348056" y="47866"/>
                  </a:lnTo>
                  <a:lnTo>
                    <a:pt x="356679" y="47396"/>
                  </a:lnTo>
                  <a:lnTo>
                    <a:pt x="361162" y="43129"/>
                  </a:lnTo>
                  <a:lnTo>
                    <a:pt x="363575" y="33096"/>
                  </a:lnTo>
                  <a:close/>
                </a:path>
                <a:path w="466725" h="434975">
                  <a:moveTo>
                    <a:pt x="370382" y="5029"/>
                  </a:moveTo>
                  <a:lnTo>
                    <a:pt x="367931" y="1231"/>
                  </a:lnTo>
                  <a:lnTo>
                    <a:pt x="359524" y="1663"/>
                  </a:lnTo>
                  <a:lnTo>
                    <a:pt x="355117" y="5829"/>
                  </a:lnTo>
                  <a:lnTo>
                    <a:pt x="353860" y="10769"/>
                  </a:lnTo>
                  <a:lnTo>
                    <a:pt x="352615" y="15709"/>
                  </a:lnTo>
                  <a:lnTo>
                    <a:pt x="355053" y="19558"/>
                  </a:lnTo>
                  <a:lnTo>
                    <a:pt x="363550" y="19100"/>
                  </a:lnTo>
                  <a:lnTo>
                    <a:pt x="367982" y="14897"/>
                  </a:lnTo>
                  <a:lnTo>
                    <a:pt x="370382" y="5029"/>
                  </a:lnTo>
                  <a:close/>
                </a:path>
                <a:path w="466725" h="434975">
                  <a:moveTo>
                    <a:pt x="375246" y="89192"/>
                  </a:moveTo>
                  <a:lnTo>
                    <a:pt x="372618" y="85217"/>
                  </a:lnTo>
                  <a:lnTo>
                    <a:pt x="363842" y="85674"/>
                  </a:lnTo>
                  <a:lnTo>
                    <a:pt x="359321" y="90030"/>
                  </a:lnTo>
                  <a:lnTo>
                    <a:pt x="358114" y="95199"/>
                  </a:lnTo>
                  <a:lnTo>
                    <a:pt x="356908" y="100368"/>
                  </a:lnTo>
                  <a:lnTo>
                    <a:pt x="359537" y="104381"/>
                  </a:lnTo>
                  <a:lnTo>
                    <a:pt x="368427" y="103924"/>
                  </a:lnTo>
                  <a:lnTo>
                    <a:pt x="372960" y="99529"/>
                  </a:lnTo>
                  <a:lnTo>
                    <a:pt x="375246" y="89192"/>
                  </a:lnTo>
                  <a:close/>
                </a:path>
                <a:path w="466725" h="434975">
                  <a:moveTo>
                    <a:pt x="381762" y="60286"/>
                  </a:moveTo>
                  <a:lnTo>
                    <a:pt x="379183" y="56362"/>
                  </a:lnTo>
                  <a:lnTo>
                    <a:pt x="370535" y="56807"/>
                  </a:lnTo>
                  <a:lnTo>
                    <a:pt x="366052" y="61099"/>
                  </a:lnTo>
                  <a:lnTo>
                    <a:pt x="364858" y="66192"/>
                  </a:lnTo>
                  <a:lnTo>
                    <a:pt x="363664" y="71285"/>
                  </a:lnTo>
                  <a:lnTo>
                    <a:pt x="366242" y="75247"/>
                  </a:lnTo>
                  <a:lnTo>
                    <a:pt x="374992" y="74790"/>
                  </a:lnTo>
                  <a:lnTo>
                    <a:pt x="379476" y="70459"/>
                  </a:lnTo>
                  <a:lnTo>
                    <a:pt x="381762" y="60286"/>
                  </a:lnTo>
                  <a:close/>
                </a:path>
                <a:path w="466725" h="434975">
                  <a:moveTo>
                    <a:pt x="388239" y="31826"/>
                  </a:moveTo>
                  <a:lnTo>
                    <a:pt x="385711" y="27965"/>
                  </a:lnTo>
                  <a:lnTo>
                    <a:pt x="377177" y="28397"/>
                  </a:lnTo>
                  <a:lnTo>
                    <a:pt x="372757" y="32613"/>
                  </a:lnTo>
                  <a:lnTo>
                    <a:pt x="371563" y="37630"/>
                  </a:lnTo>
                  <a:lnTo>
                    <a:pt x="370370" y="42646"/>
                  </a:lnTo>
                  <a:lnTo>
                    <a:pt x="372910" y="46545"/>
                  </a:lnTo>
                  <a:lnTo>
                    <a:pt x="381533" y="46113"/>
                  </a:lnTo>
                  <a:lnTo>
                    <a:pt x="385965" y="41846"/>
                  </a:lnTo>
                  <a:lnTo>
                    <a:pt x="388239" y="31826"/>
                  </a:lnTo>
                  <a:close/>
                </a:path>
                <a:path w="466725" h="434975">
                  <a:moveTo>
                    <a:pt x="394703" y="3797"/>
                  </a:moveTo>
                  <a:lnTo>
                    <a:pt x="392214" y="0"/>
                  </a:lnTo>
                  <a:lnTo>
                    <a:pt x="383794" y="419"/>
                  </a:lnTo>
                  <a:lnTo>
                    <a:pt x="379425" y="4572"/>
                  </a:lnTo>
                  <a:lnTo>
                    <a:pt x="378244" y="9499"/>
                  </a:lnTo>
                  <a:lnTo>
                    <a:pt x="377063" y="14427"/>
                  </a:lnTo>
                  <a:lnTo>
                    <a:pt x="379552" y="18275"/>
                  </a:lnTo>
                  <a:lnTo>
                    <a:pt x="388061" y="17856"/>
                  </a:lnTo>
                  <a:lnTo>
                    <a:pt x="392430" y="13665"/>
                  </a:lnTo>
                  <a:lnTo>
                    <a:pt x="394703" y="3797"/>
                  </a:lnTo>
                  <a:close/>
                </a:path>
                <a:path w="466725" h="434975">
                  <a:moveTo>
                    <a:pt x="400659" y="87922"/>
                  </a:moveTo>
                  <a:lnTo>
                    <a:pt x="397979" y="83934"/>
                  </a:lnTo>
                  <a:lnTo>
                    <a:pt x="389191" y="84378"/>
                  </a:lnTo>
                  <a:lnTo>
                    <a:pt x="384708" y="88722"/>
                  </a:lnTo>
                  <a:lnTo>
                    <a:pt x="383578" y="93878"/>
                  </a:lnTo>
                  <a:lnTo>
                    <a:pt x="382447" y="99047"/>
                  </a:lnTo>
                  <a:lnTo>
                    <a:pt x="385127" y="103060"/>
                  </a:lnTo>
                  <a:lnTo>
                    <a:pt x="394004" y="102616"/>
                  </a:lnTo>
                  <a:lnTo>
                    <a:pt x="398487" y="98234"/>
                  </a:lnTo>
                  <a:lnTo>
                    <a:pt x="400659" y="87922"/>
                  </a:lnTo>
                  <a:close/>
                </a:path>
                <a:path w="466725" h="434975">
                  <a:moveTo>
                    <a:pt x="406806" y="59042"/>
                  </a:moveTo>
                  <a:lnTo>
                    <a:pt x="404164" y="55118"/>
                  </a:lnTo>
                  <a:lnTo>
                    <a:pt x="395503" y="55549"/>
                  </a:lnTo>
                  <a:lnTo>
                    <a:pt x="391083" y="59829"/>
                  </a:lnTo>
                  <a:lnTo>
                    <a:pt x="389953" y="64909"/>
                  </a:lnTo>
                  <a:lnTo>
                    <a:pt x="388835" y="69989"/>
                  </a:lnTo>
                  <a:lnTo>
                    <a:pt x="391452" y="73964"/>
                  </a:lnTo>
                  <a:lnTo>
                    <a:pt x="400215" y="73533"/>
                  </a:lnTo>
                  <a:lnTo>
                    <a:pt x="404647" y="69215"/>
                  </a:lnTo>
                  <a:lnTo>
                    <a:pt x="406806" y="59042"/>
                  </a:lnTo>
                  <a:close/>
                </a:path>
                <a:path w="466725" h="434975">
                  <a:moveTo>
                    <a:pt x="412927" y="30607"/>
                  </a:moveTo>
                  <a:lnTo>
                    <a:pt x="410337" y="26746"/>
                  </a:lnTo>
                  <a:lnTo>
                    <a:pt x="401789" y="27152"/>
                  </a:lnTo>
                  <a:lnTo>
                    <a:pt x="397433" y="31356"/>
                  </a:lnTo>
                  <a:lnTo>
                    <a:pt x="396303" y="36372"/>
                  </a:lnTo>
                  <a:lnTo>
                    <a:pt x="395173" y="41376"/>
                  </a:lnTo>
                  <a:lnTo>
                    <a:pt x="397764" y="45288"/>
                  </a:lnTo>
                  <a:lnTo>
                    <a:pt x="406387" y="44869"/>
                  </a:lnTo>
                  <a:lnTo>
                    <a:pt x="410768" y="40614"/>
                  </a:lnTo>
                  <a:lnTo>
                    <a:pt x="412927" y="30607"/>
                  </a:lnTo>
                  <a:close/>
                </a:path>
                <a:path w="466725" h="434975">
                  <a:moveTo>
                    <a:pt x="431850" y="57861"/>
                  </a:moveTo>
                  <a:lnTo>
                    <a:pt x="429158" y="53936"/>
                  </a:lnTo>
                  <a:lnTo>
                    <a:pt x="420509" y="54343"/>
                  </a:lnTo>
                  <a:lnTo>
                    <a:pt x="416128" y="58597"/>
                  </a:lnTo>
                  <a:lnTo>
                    <a:pt x="415061" y="63677"/>
                  </a:lnTo>
                  <a:lnTo>
                    <a:pt x="414007" y="68757"/>
                  </a:lnTo>
                  <a:lnTo>
                    <a:pt x="416674" y="72732"/>
                  </a:lnTo>
                  <a:lnTo>
                    <a:pt x="425437" y="72313"/>
                  </a:lnTo>
                  <a:lnTo>
                    <a:pt x="429793" y="68008"/>
                  </a:lnTo>
                  <a:lnTo>
                    <a:pt x="431850" y="57861"/>
                  </a:lnTo>
                  <a:close/>
                </a:path>
                <a:path w="466725" h="434975">
                  <a:moveTo>
                    <a:pt x="466725" y="143281"/>
                  </a:moveTo>
                  <a:lnTo>
                    <a:pt x="463778" y="139166"/>
                  </a:lnTo>
                  <a:lnTo>
                    <a:pt x="454736" y="139560"/>
                  </a:lnTo>
                  <a:lnTo>
                    <a:pt x="450303" y="143992"/>
                  </a:lnTo>
                  <a:lnTo>
                    <a:pt x="449364" y="149275"/>
                  </a:lnTo>
                  <a:lnTo>
                    <a:pt x="448424" y="154559"/>
                  </a:lnTo>
                  <a:lnTo>
                    <a:pt x="451345" y="158711"/>
                  </a:lnTo>
                  <a:lnTo>
                    <a:pt x="460502" y="158305"/>
                  </a:lnTo>
                  <a:lnTo>
                    <a:pt x="464921" y="153847"/>
                  </a:lnTo>
                  <a:lnTo>
                    <a:pt x="466725" y="143281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72373" y="1873491"/>
              <a:ext cx="939800" cy="119380"/>
            </a:xfrm>
            <a:custGeom>
              <a:avLst/>
              <a:gdLst/>
              <a:ahLst/>
              <a:cxnLst/>
              <a:rect l="l" t="t" r="r" b="b"/>
              <a:pathLst>
                <a:path w="939800" h="119380">
                  <a:moveTo>
                    <a:pt x="19265" y="103632"/>
                  </a:moveTo>
                  <a:lnTo>
                    <a:pt x="17462" y="99834"/>
                  </a:lnTo>
                  <a:lnTo>
                    <a:pt x="9080" y="100520"/>
                  </a:lnTo>
                  <a:lnTo>
                    <a:pt x="4038" y="104889"/>
                  </a:lnTo>
                  <a:lnTo>
                    <a:pt x="2019" y="109956"/>
                  </a:lnTo>
                  <a:lnTo>
                    <a:pt x="0" y="115023"/>
                  </a:lnTo>
                  <a:lnTo>
                    <a:pt x="1790" y="118872"/>
                  </a:lnTo>
                  <a:lnTo>
                    <a:pt x="10261" y="118160"/>
                  </a:lnTo>
                  <a:lnTo>
                    <a:pt x="15303" y="113753"/>
                  </a:lnTo>
                  <a:lnTo>
                    <a:pt x="19265" y="103632"/>
                  </a:lnTo>
                  <a:close/>
                </a:path>
                <a:path w="939800" h="119380">
                  <a:moveTo>
                    <a:pt x="30429" y="75298"/>
                  </a:moveTo>
                  <a:lnTo>
                    <a:pt x="28676" y="71551"/>
                  </a:lnTo>
                  <a:lnTo>
                    <a:pt x="20396" y="72212"/>
                  </a:lnTo>
                  <a:lnTo>
                    <a:pt x="15405" y="76517"/>
                  </a:lnTo>
                  <a:lnTo>
                    <a:pt x="13398" y="81508"/>
                  </a:lnTo>
                  <a:lnTo>
                    <a:pt x="11391" y="86499"/>
                  </a:lnTo>
                  <a:lnTo>
                    <a:pt x="13131" y="90297"/>
                  </a:lnTo>
                  <a:lnTo>
                    <a:pt x="21501" y="89611"/>
                  </a:lnTo>
                  <a:lnTo>
                    <a:pt x="26492" y="85267"/>
                  </a:lnTo>
                  <a:lnTo>
                    <a:pt x="30429" y="75298"/>
                  </a:lnTo>
                  <a:close/>
                </a:path>
                <a:path w="939800" h="119380">
                  <a:moveTo>
                    <a:pt x="43522" y="101663"/>
                  </a:moveTo>
                  <a:lnTo>
                    <a:pt x="41668" y="97878"/>
                  </a:lnTo>
                  <a:lnTo>
                    <a:pt x="33286" y="98539"/>
                  </a:lnTo>
                  <a:lnTo>
                    <a:pt x="28282" y="102895"/>
                  </a:lnTo>
                  <a:lnTo>
                    <a:pt x="26327" y="107950"/>
                  </a:lnTo>
                  <a:lnTo>
                    <a:pt x="24371" y="113004"/>
                  </a:lnTo>
                  <a:lnTo>
                    <a:pt x="26200" y="116840"/>
                  </a:lnTo>
                  <a:lnTo>
                    <a:pt x="34671" y="116154"/>
                  </a:lnTo>
                  <a:lnTo>
                    <a:pt x="39674" y="111772"/>
                  </a:lnTo>
                  <a:lnTo>
                    <a:pt x="43522" y="101663"/>
                  </a:lnTo>
                  <a:close/>
                </a:path>
                <a:path w="939800" h="119380">
                  <a:moveTo>
                    <a:pt x="54368" y="73418"/>
                  </a:moveTo>
                  <a:lnTo>
                    <a:pt x="52552" y="69672"/>
                  </a:lnTo>
                  <a:lnTo>
                    <a:pt x="44272" y="70319"/>
                  </a:lnTo>
                  <a:lnTo>
                    <a:pt x="39344" y="74599"/>
                  </a:lnTo>
                  <a:lnTo>
                    <a:pt x="37388" y="79578"/>
                  </a:lnTo>
                  <a:lnTo>
                    <a:pt x="35433" y="84556"/>
                  </a:lnTo>
                  <a:lnTo>
                    <a:pt x="37236" y="88341"/>
                  </a:lnTo>
                  <a:lnTo>
                    <a:pt x="45593" y="87680"/>
                  </a:lnTo>
                  <a:lnTo>
                    <a:pt x="50546" y="83362"/>
                  </a:lnTo>
                  <a:lnTo>
                    <a:pt x="54368" y="73418"/>
                  </a:lnTo>
                  <a:close/>
                </a:path>
                <a:path w="939800" h="119380">
                  <a:moveTo>
                    <a:pt x="67779" y="99771"/>
                  </a:moveTo>
                  <a:lnTo>
                    <a:pt x="65887" y="95973"/>
                  </a:lnTo>
                  <a:lnTo>
                    <a:pt x="57505" y="96621"/>
                  </a:lnTo>
                  <a:lnTo>
                    <a:pt x="52552" y="100965"/>
                  </a:lnTo>
                  <a:lnTo>
                    <a:pt x="50647" y="106006"/>
                  </a:lnTo>
                  <a:lnTo>
                    <a:pt x="48742" y="111048"/>
                  </a:lnTo>
                  <a:lnTo>
                    <a:pt x="50634" y="114896"/>
                  </a:lnTo>
                  <a:lnTo>
                    <a:pt x="59105" y="114223"/>
                  </a:lnTo>
                  <a:lnTo>
                    <a:pt x="64058" y="109842"/>
                  </a:lnTo>
                  <a:lnTo>
                    <a:pt x="67779" y="99771"/>
                  </a:lnTo>
                  <a:close/>
                </a:path>
                <a:path w="939800" h="119380">
                  <a:moveTo>
                    <a:pt x="78308" y="71577"/>
                  </a:moveTo>
                  <a:lnTo>
                    <a:pt x="76441" y="67843"/>
                  </a:lnTo>
                  <a:lnTo>
                    <a:pt x="68160" y="68465"/>
                  </a:lnTo>
                  <a:lnTo>
                    <a:pt x="63284" y="72732"/>
                  </a:lnTo>
                  <a:lnTo>
                    <a:pt x="61379" y="77698"/>
                  </a:lnTo>
                  <a:lnTo>
                    <a:pt x="59486" y="82664"/>
                  </a:lnTo>
                  <a:lnTo>
                    <a:pt x="61328" y="86461"/>
                  </a:lnTo>
                  <a:lnTo>
                    <a:pt x="69697" y="85813"/>
                  </a:lnTo>
                  <a:lnTo>
                    <a:pt x="74599" y="81508"/>
                  </a:lnTo>
                  <a:lnTo>
                    <a:pt x="78308" y="71577"/>
                  </a:lnTo>
                  <a:close/>
                </a:path>
                <a:path w="939800" h="119380">
                  <a:moveTo>
                    <a:pt x="88773" y="43827"/>
                  </a:moveTo>
                  <a:lnTo>
                    <a:pt x="86956" y="40144"/>
                  </a:lnTo>
                  <a:lnTo>
                    <a:pt x="78778" y="40741"/>
                  </a:lnTo>
                  <a:lnTo>
                    <a:pt x="73952" y="44932"/>
                  </a:lnTo>
                  <a:lnTo>
                    <a:pt x="72059" y="49822"/>
                  </a:lnTo>
                  <a:lnTo>
                    <a:pt x="70180" y="54711"/>
                  </a:lnTo>
                  <a:lnTo>
                    <a:pt x="71983" y="58445"/>
                  </a:lnTo>
                  <a:lnTo>
                    <a:pt x="80251" y="57823"/>
                  </a:lnTo>
                  <a:lnTo>
                    <a:pt x="85090" y="53594"/>
                  </a:lnTo>
                  <a:lnTo>
                    <a:pt x="88773" y="43827"/>
                  </a:lnTo>
                  <a:close/>
                </a:path>
                <a:path w="939800" h="119380">
                  <a:moveTo>
                    <a:pt x="92062" y="97929"/>
                  </a:moveTo>
                  <a:lnTo>
                    <a:pt x="90106" y="94132"/>
                  </a:lnTo>
                  <a:lnTo>
                    <a:pt x="81724" y="94754"/>
                  </a:lnTo>
                  <a:lnTo>
                    <a:pt x="76822" y="99072"/>
                  </a:lnTo>
                  <a:lnTo>
                    <a:pt x="74968" y="104114"/>
                  </a:lnTo>
                  <a:lnTo>
                    <a:pt x="73126" y="109143"/>
                  </a:lnTo>
                  <a:lnTo>
                    <a:pt x="75057" y="112991"/>
                  </a:lnTo>
                  <a:lnTo>
                    <a:pt x="83540" y="112344"/>
                  </a:lnTo>
                  <a:lnTo>
                    <a:pt x="88442" y="107988"/>
                  </a:lnTo>
                  <a:lnTo>
                    <a:pt x="92062" y="97929"/>
                  </a:lnTo>
                  <a:close/>
                </a:path>
                <a:path w="939800" h="119380">
                  <a:moveTo>
                    <a:pt x="102247" y="69799"/>
                  </a:moveTo>
                  <a:lnTo>
                    <a:pt x="100355" y="66052"/>
                  </a:lnTo>
                  <a:lnTo>
                    <a:pt x="92075" y="66662"/>
                  </a:lnTo>
                  <a:lnTo>
                    <a:pt x="87223" y="70916"/>
                  </a:lnTo>
                  <a:lnTo>
                    <a:pt x="85382" y="75869"/>
                  </a:lnTo>
                  <a:lnTo>
                    <a:pt x="83540" y="80822"/>
                  </a:lnTo>
                  <a:lnTo>
                    <a:pt x="85445" y="84620"/>
                  </a:lnTo>
                  <a:lnTo>
                    <a:pt x="93802" y="83985"/>
                  </a:lnTo>
                  <a:lnTo>
                    <a:pt x="98666" y="79692"/>
                  </a:lnTo>
                  <a:lnTo>
                    <a:pt x="102247" y="69799"/>
                  </a:lnTo>
                  <a:close/>
                </a:path>
                <a:path w="939800" h="119380">
                  <a:moveTo>
                    <a:pt x="112382" y="42125"/>
                  </a:moveTo>
                  <a:lnTo>
                    <a:pt x="110515" y="38430"/>
                  </a:lnTo>
                  <a:lnTo>
                    <a:pt x="102349" y="39014"/>
                  </a:lnTo>
                  <a:lnTo>
                    <a:pt x="97548" y="43192"/>
                  </a:lnTo>
                  <a:lnTo>
                    <a:pt x="95732" y="48069"/>
                  </a:lnTo>
                  <a:lnTo>
                    <a:pt x="93903" y="52946"/>
                  </a:lnTo>
                  <a:lnTo>
                    <a:pt x="95770" y="56680"/>
                  </a:lnTo>
                  <a:lnTo>
                    <a:pt x="104025" y="56070"/>
                  </a:lnTo>
                  <a:lnTo>
                    <a:pt x="108813" y="51866"/>
                  </a:lnTo>
                  <a:lnTo>
                    <a:pt x="112382" y="42125"/>
                  </a:lnTo>
                  <a:close/>
                </a:path>
                <a:path w="939800" h="119380">
                  <a:moveTo>
                    <a:pt x="116332" y="96126"/>
                  </a:moveTo>
                  <a:lnTo>
                    <a:pt x="114350" y="92329"/>
                  </a:lnTo>
                  <a:lnTo>
                    <a:pt x="105943" y="92951"/>
                  </a:lnTo>
                  <a:lnTo>
                    <a:pt x="101092" y="97243"/>
                  </a:lnTo>
                  <a:lnTo>
                    <a:pt x="99301" y="102273"/>
                  </a:lnTo>
                  <a:lnTo>
                    <a:pt x="97510" y="107302"/>
                  </a:lnTo>
                  <a:lnTo>
                    <a:pt x="99504" y="111137"/>
                  </a:lnTo>
                  <a:lnTo>
                    <a:pt x="107975" y="110502"/>
                  </a:lnTo>
                  <a:lnTo>
                    <a:pt x="112852" y="106172"/>
                  </a:lnTo>
                  <a:lnTo>
                    <a:pt x="116332" y="96126"/>
                  </a:lnTo>
                  <a:close/>
                </a:path>
                <a:path w="939800" h="119380">
                  <a:moveTo>
                    <a:pt x="126212" y="68072"/>
                  </a:moveTo>
                  <a:lnTo>
                    <a:pt x="124244" y="64325"/>
                  </a:lnTo>
                  <a:lnTo>
                    <a:pt x="115963" y="64922"/>
                  </a:lnTo>
                  <a:lnTo>
                    <a:pt x="111163" y="69151"/>
                  </a:lnTo>
                  <a:lnTo>
                    <a:pt x="109385" y="74091"/>
                  </a:lnTo>
                  <a:lnTo>
                    <a:pt x="107607" y="79044"/>
                  </a:lnTo>
                  <a:lnTo>
                    <a:pt x="109537" y="82816"/>
                  </a:lnTo>
                  <a:lnTo>
                    <a:pt x="117919" y="82207"/>
                  </a:lnTo>
                  <a:lnTo>
                    <a:pt x="122732" y="77952"/>
                  </a:lnTo>
                  <a:lnTo>
                    <a:pt x="126212" y="68072"/>
                  </a:lnTo>
                  <a:close/>
                </a:path>
                <a:path w="939800" h="119380">
                  <a:moveTo>
                    <a:pt x="136004" y="40462"/>
                  </a:moveTo>
                  <a:lnTo>
                    <a:pt x="134099" y="36779"/>
                  </a:lnTo>
                  <a:lnTo>
                    <a:pt x="125933" y="37350"/>
                  </a:lnTo>
                  <a:lnTo>
                    <a:pt x="121183" y="41503"/>
                  </a:lnTo>
                  <a:lnTo>
                    <a:pt x="119405" y="46367"/>
                  </a:lnTo>
                  <a:lnTo>
                    <a:pt x="117627" y="51231"/>
                  </a:lnTo>
                  <a:lnTo>
                    <a:pt x="119545" y="54952"/>
                  </a:lnTo>
                  <a:lnTo>
                    <a:pt x="127800" y="54368"/>
                  </a:lnTo>
                  <a:lnTo>
                    <a:pt x="132549" y="50177"/>
                  </a:lnTo>
                  <a:lnTo>
                    <a:pt x="136004" y="40462"/>
                  </a:lnTo>
                  <a:close/>
                </a:path>
                <a:path w="939800" h="119380">
                  <a:moveTo>
                    <a:pt x="140627" y="94399"/>
                  </a:moveTo>
                  <a:lnTo>
                    <a:pt x="138582" y="90601"/>
                  </a:lnTo>
                  <a:lnTo>
                    <a:pt x="130187" y="91198"/>
                  </a:lnTo>
                  <a:lnTo>
                    <a:pt x="125387" y="95478"/>
                  </a:lnTo>
                  <a:lnTo>
                    <a:pt x="123647" y="100495"/>
                  </a:lnTo>
                  <a:lnTo>
                    <a:pt x="121920" y="105511"/>
                  </a:lnTo>
                  <a:lnTo>
                    <a:pt x="123952" y="109347"/>
                  </a:lnTo>
                  <a:lnTo>
                    <a:pt x="132435" y="108737"/>
                  </a:lnTo>
                  <a:lnTo>
                    <a:pt x="137261" y="104406"/>
                  </a:lnTo>
                  <a:lnTo>
                    <a:pt x="140627" y="94399"/>
                  </a:lnTo>
                  <a:close/>
                </a:path>
                <a:path w="939800" h="119380">
                  <a:moveTo>
                    <a:pt x="150139" y="66395"/>
                  </a:moveTo>
                  <a:lnTo>
                    <a:pt x="148158" y="62661"/>
                  </a:lnTo>
                  <a:lnTo>
                    <a:pt x="139865" y="63233"/>
                  </a:lnTo>
                  <a:lnTo>
                    <a:pt x="135102" y="67437"/>
                  </a:lnTo>
                  <a:lnTo>
                    <a:pt x="133388" y="72377"/>
                  </a:lnTo>
                  <a:lnTo>
                    <a:pt x="131660" y="77304"/>
                  </a:lnTo>
                  <a:lnTo>
                    <a:pt x="133667" y="81089"/>
                  </a:lnTo>
                  <a:lnTo>
                    <a:pt x="142036" y="80505"/>
                  </a:lnTo>
                  <a:lnTo>
                    <a:pt x="146799" y="76250"/>
                  </a:lnTo>
                  <a:lnTo>
                    <a:pt x="150139" y="66395"/>
                  </a:lnTo>
                  <a:close/>
                </a:path>
                <a:path w="939800" h="119380">
                  <a:moveTo>
                    <a:pt x="164909" y="92735"/>
                  </a:moveTo>
                  <a:lnTo>
                    <a:pt x="162826" y="88938"/>
                  </a:lnTo>
                  <a:lnTo>
                    <a:pt x="154432" y="89509"/>
                  </a:lnTo>
                  <a:lnTo>
                    <a:pt x="149656" y="93776"/>
                  </a:lnTo>
                  <a:lnTo>
                    <a:pt x="147993" y="98780"/>
                  </a:lnTo>
                  <a:lnTo>
                    <a:pt x="146329" y="103784"/>
                  </a:lnTo>
                  <a:lnTo>
                    <a:pt x="148412" y="107619"/>
                  </a:lnTo>
                  <a:lnTo>
                    <a:pt x="156895" y="107035"/>
                  </a:lnTo>
                  <a:lnTo>
                    <a:pt x="161658" y="102730"/>
                  </a:lnTo>
                  <a:lnTo>
                    <a:pt x="164909" y="92735"/>
                  </a:lnTo>
                  <a:close/>
                </a:path>
                <a:path w="939800" h="119380">
                  <a:moveTo>
                    <a:pt x="174104" y="64782"/>
                  </a:moveTo>
                  <a:lnTo>
                    <a:pt x="172059" y="61036"/>
                  </a:lnTo>
                  <a:lnTo>
                    <a:pt x="163766" y="61595"/>
                  </a:lnTo>
                  <a:lnTo>
                    <a:pt x="159067" y="65786"/>
                  </a:lnTo>
                  <a:lnTo>
                    <a:pt x="157403" y="70713"/>
                  </a:lnTo>
                  <a:lnTo>
                    <a:pt x="155740" y="75641"/>
                  </a:lnTo>
                  <a:lnTo>
                    <a:pt x="157784" y="79425"/>
                  </a:lnTo>
                  <a:lnTo>
                    <a:pt x="166154" y="78854"/>
                  </a:lnTo>
                  <a:lnTo>
                    <a:pt x="170878" y="74612"/>
                  </a:lnTo>
                  <a:lnTo>
                    <a:pt x="174104" y="64782"/>
                  </a:lnTo>
                  <a:close/>
                </a:path>
                <a:path w="939800" h="119380">
                  <a:moveTo>
                    <a:pt x="189217" y="91109"/>
                  </a:moveTo>
                  <a:lnTo>
                    <a:pt x="187071" y="87312"/>
                  </a:lnTo>
                  <a:lnTo>
                    <a:pt x="178676" y="87871"/>
                  </a:lnTo>
                  <a:lnTo>
                    <a:pt x="173964" y="92125"/>
                  </a:lnTo>
                  <a:lnTo>
                    <a:pt x="172351" y="97116"/>
                  </a:lnTo>
                  <a:lnTo>
                    <a:pt x="170738" y="102108"/>
                  </a:lnTo>
                  <a:lnTo>
                    <a:pt x="172859" y="105943"/>
                  </a:lnTo>
                  <a:lnTo>
                    <a:pt x="181368" y="105384"/>
                  </a:lnTo>
                  <a:lnTo>
                    <a:pt x="186080" y="101079"/>
                  </a:lnTo>
                  <a:lnTo>
                    <a:pt x="189217" y="91109"/>
                  </a:lnTo>
                  <a:close/>
                </a:path>
                <a:path w="939800" h="119380">
                  <a:moveTo>
                    <a:pt x="198069" y="63220"/>
                  </a:moveTo>
                  <a:lnTo>
                    <a:pt x="195961" y="59486"/>
                  </a:lnTo>
                  <a:lnTo>
                    <a:pt x="187680" y="60020"/>
                  </a:lnTo>
                  <a:lnTo>
                    <a:pt x="183019" y="64198"/>
                  </a:lnTo>
                  <a:lnTo>
                    <a:pt x="181419" y="69113"/>
                  </a:lnTo>
                  <a:lnTo>
                    <a:pt x="179819" y="74028"/>
                  </a:lnTo>
                  <a:lnTo>
                    <a:pt x="181914" y="77812"/>
                  </a:lnTo>
                  <a:lnTo>
                    <a:pt x="190284" y="77254"/>
                  </a:lnTo>
                  <a:lnTo>
                    <a:pt x="194945" y="73037"/>
                  </a:lnTo>
                  <a:lnTo>
                    <a:pt x="198069" y="63220"/>
                  </a:lnTo>
                  <a:close/>
                </a:path>
                <a:path w="939800" h="119380">
                  <a:moveTo>
                    <a:pt x="206857" y="35801"/>
                  </a:moveTo>
                  <a:lnTo>
                    <a:pt x="204800" y="32118"/>
                  </a:lnTo>
                  <a:lnTo>
                    <a:pt x="196634" y="32626"/>
                  </a:lnTo>
                  <a:lnTo>
                    <a:pt x="192036" y="36741"/>
                  </a:lnTo>
                  <a:lnTo>
                    <a:pt x="190436" y="41567"/>
                  </a:lnTo>
                  <a:lnTo>
                    <a:pt x="188836" y="46393"/>
                  </a:lnTo>
                  <a:lnTo>
                    <a:pt x="190893" y="50114"/>
                  </a:lnTo>
                  <a:lnTo>
                    <a:pt x="199148" y="49593"/>
                  </a:lnTo>
                  <a:lnTo>
                    <a:pt x="203758" y="45440"/>
                  </a:lnTo>
                  <a:lnTo>
                    <a:pt x="206857" y="35801"/>
                  </a:lnTo>
                  <a:close/>
                </a:path>
                <a:path w="939800" h="119380">
                  <a:moveTo>
                    <a:pt x="213525" y="89547"/>
                  </a:moveTo>
                  <a:lnTo>
                    <a:pt x="211328" y="85750"/>
                  </a:lnTo>
                  <a:lnTo>
                    <a:pt x="202920" y="86283"/>
                  </a:lnTo>
                  <a:lnTo>
                    <a:pt x="198259" y="90512"/>
                  </a:lnTo>
                  <a:lnTo>
                    <a:pt x="196710" y="95504"/>
                  </a:lnTo>
                  <a:lnTo>
                    <a:pt x="195160" y="100495"/>
                  </a:lnTo>
                  <a:lnTo>
                    <a:pt x="197345" y="104330"/>
                  </a:lnTo>
                  <a:lnTo>
                    <a:pt x="205841" y="103771"/>
                  </a:lnTo>
                  <a:lnTo>
                    <a:pt x="210502" y="99504"/>
                  </a:lnTo>
                  <a:lnTo>
                    <a:pt x="213525" y="89547"/>
                  </a:lnTo>
                  <a:close/>
                </a:path>
                <a:path w="939800" h="119380">
                  <a:moveTo>
                    <a:pt x="222021" y="61709"/>
                  </a:moveTo>
                  <a:lnTo>
                    <a:pt x="219875" y="57975"/>
                  </a:lnTo>
                  <a:lnTo>
                    <a:pt x="211582" y="58483"/>
                  </a:lnTo>
                  <a:lnTo>
                    <a:pt x="206971" y="62649"/>
                  </a:lnTo>
                  <a:lnTo>
                    <a:pt x="205435" y="67551"/>
                  </a:lnTo>
                  <a:lnTo>
                    <a:pt x="203898" y="72453"/>
                  </a:lnTo>
                  <a:lnTo>
                    <a:pt x="206032" y="76238"/>
                  </a:lnTo>
                  <a:lnTo>
                    <a:pt x="214414" y="75704"/>
                  </a:lnTo>
                  <a:lnTo>
                    <a:pt x="219024" y="71501"/>
                  </a:lnTo>
                  <a:lnTo>
                    <a:pt x="222021" y="61709"/>
                  </a:lnTo>
                  <a:close/>
                </a:path>
                <a:path w="939800" h="119380">
                  <a:moveTo>
                    <a:pt x="230479" y="34340"/>
                  </a:moveTo>
                  <a:lnTo>
                    <a:pt x="228384" y="30670"/>
                  </a:lnTo>
                  <a:lnTo>
                    <a:pt x="220218" y="31165"/>
                  </a:lnTo>
                  <a:lnTo>
                    <a:pt x="215658" y="35242"/>
                  </a:lnTo>
                  <a:lnTo>
                    <a:pt x="214122" y="40068"/>
                  </a:lnTo>
                  <a:lnTo>
                    <a:pt x="212585" y="44894"/>
                  </a:lnTo>
                  <a:lnTo>
                    <a:pt x="214680" y="48615"/>
                  </a:lnTo>
                  <a:lnTo>
                    <a:pt x="222948" y="48094"/>
                  </a:lnTo>
                  <a:lnTo>
                    <a:pt x="227507" y="43967"/>
                  </a:lnTo>
                  <a:lnTo>
                    <a:pt x="230479" y="34340"/>
                  </a:lnTo>
                  <a:close/>
                </a:path>
                <a:path w="939800" h="119380">
                  <a:moveTo>
                    <a:pt x="238912" y="7467"/>
                  </a:moveTo>
                  <a:lnTo>
                    <a:pt x="236829" y="3860"/>
                  </a:lnTo>
                  <a:lnTo>
                    <a:pt x="228790" y="4330"/>
                  </a:lnTo>
                  <a:lnTo>
                    <a:pt x="224282" y="8331"/>
                  </a:lnTo>
                  <a:lnTo>
                    <a:pt x="222758" y="13068"/>
                  </a:lnTo>
                  <a:lnTo>
                    <a:pt x="221234" y="17805"/>
                  </a:lnTo>
                  <a:lnTo>
                    <a:pt x="223291" y="21463"/>
                  </a:lnTo>
                  <a:lnTo>
                    <a:pt x="231432" y="20980"/>
                  </a:lnTo>
                  <a:lnTo>
                    <a:pt x="235940" y="16916"/>
                  </a:lnTo>
                  <a:lnTo>
                    <a:pt x="238912" y="7467"/>
                  </a:lnTo>
                  <a:close/>
                </a:path>
                <a:path w="939800" h="119380">
                  <a:moveTo>
                    <a:pt x="245999" y="60248"/>
                  </a:moveTo>
                  <a:lnTo>
                    <a:pt x="243789" y="56515"/>
                  </a:lnTo>
                  <a:lnTo>
                    <a:pt x="235508" y="57010"/>
                  </a:lnTo>
                  <a:lnTo>
                    <a:pt x="230949" y="61163"/>
                  </a:lnTo>
                  <a:lnTo>
                    <a:pt x="229463" y="66052"/>
                  </a:lnTo>
                  <a:lnTo>
                    <a:pt x="227977" y="70942"/>
                  </a:lnTo>
                  <a:lnTo>
                    <a:pt x="230174" y="74726"/>
                  </a:lnTo>
                  <a:lnTo>
                    <a:pt x="238544" y="74218"/>
                  </a:lnTo>
                  <a:lnTo>
                    <a:pt x="243103" y="70027"/>
                  </a:lnTo>
                  <a:lnTo>
                    <a:pt x="245999" y="60248"/>
                  </a:lnTo>
                  <a:close/>
                </a:path>
                <a:path w="939800" h="119380">
                  <a:moveTo>
                    <a:pt x="254114" y="32956"/>
                  </a:moveTo>
                  <a:lnTo>
                    <a:pt x="251955" y="29273"/>
                  </a:lnTo>
                  <a:lnTo>
                    <a:pt x="243789" y="29756"/>
                  </a:lnTo>
                  <a:lnTo>
                    <a:pt x="239280" y="33820"/>
                  </a:lnTo>
                  <a:lnTo>
                    <a:pt x="237807" y="38633"/>
                  </a:lnTo>
                  <a:lnTo>
                    <a:pt x="236321" y="43446"/>
                  </a:lnTo>
                  <a:lnTo>
                    <a:pt x="238480" y="47167"/>
                  </a:lnTo>
                  <a:lnTo>
                    <a:pt x="246735" y="46672"/>
                  </a:lnTo>
                  <a:lnTo>
                    <a:pt x="251256" y="42557"/>
                  </a:lnTo>
                  <a:lnTo>
                    <a:pt x="254114" y="32956"/>
                  </a:lnTo>
                  <a:close/>
                </a:path>
                <a:path w="939800" h="119380">
                  <a:moveTo>
                    <a:pt x="262191" y="6146"/>
                  </a:moveTo>
                  <a:lnTo>
                    <a:pt x="260070" y="2527"/>
                  </a:lnTo>
                  <a:lnTo>
                    <a:pt x="252018" y="2984"/>
                  </a:lnTo>
                  <a:lnTo>
                    <a:pt x="247561" y="6972"/>
                  </a:lnTo>
                  <a:lnTo>
                    <a:pt x="246100" y="11696"/>
                  </a:lnTo>
                  <a:lnTo>
                    <a:pt x="244640" y="16421"/>
                  </a:lnTo>
                  <a:lnTo>
                    <a:pt x="246735" y="20078"/>
                  </a:lnTo>
                  <a:lnTo>
                    <a:pt x="254889" y="19608"/>
                  </a:lnTo>
                  <a:lnTo>
                    <a:pt x="259346" y="15570"/>
                  </a:lnTo>
                  <a:lnTo>
                    <a:pt x="262191" y="6146"/>
                  </a:lnTo>
                  <a:close/>
                </a:path>
                <a:path w="939800" h="119380">
                  <a:moveTo>
                    <a:pt x="269963" y="58864"/>
                  </a:moveTo>
                  <a:lnTo>
                    <a:pt x="267716" y="55130"/>
                  </a:lnTo>
                  <a:lnTo>
                    <a:pt x="259435" y="55600"/>
                  </a:lnTo>
                  <a:lnTo>
                    <a:pt x="254914" y="59728"/>
                  </a:lnTo>
                  <a:lnTo>
                    <a:pt x="253492" y="64617"/>
                  </a:lnTo>
                  <a:lnTo>
                    <a:pt x="252069" y="69494"/>
                  </a:lnTo>
                  <a:lnTo>
                    <a:pt x="254304" y="73279"/>
                  </a:lnTo>
                  <a:lnTo>
                    <a:pt x="262686" y="72783"/>
                  </a:lnTo>
                  <a:lnTo>
                    <a:pt x="267208" y="68618"/>
                  </a:lnTo>
                  <a:lnTo>
                    <a:pt x="269963" y="58864"/>
                  </a:lnTo>
                  <a:close/>
                </a:path>
                <a:path w="939800" h="119380">
                  <a:moveTo>
                    <a:pt x="277736" y="31610"/>
                  </a:moveTo>
                  <a:lnTo>
                    <a:pt x="275539" y="27940"/>
                  </a:lnTo>
                  <a:lnTo>
                    <a:pt x="267373" y="28397"/>
                  </a:lnTo>
                  <a:lnTo>
                    <a:pt x="262902" y="32448"/>
                  </a:lnTo>
                  <a:lnTo>
                    <a:pt x="261493" y="37249"/>
                  </a:lnTo>
                  <a:lnTo>
                    <a:pt x="260083" y="42049"/>
                  </a:lnTo>
                  <a:lnTo>
                    <a:pt x="262267" y="45770"/>
                  </a:lnTo>
                  <a:lnTo>
                    <a:pt x="270535" y="45300"/>
                  </a:lnTo>
                  <a:lnTo>
                    <a:pt x="274993" y="41198"/>
                  </a:lnTo>
                  <a:lnTo>
                    <a:pt x="277736" y="31610"/>
                  </a:lnTo>
                  <a:close/>
                </a:path>
                <a:path w="939800" h="119380">
                  <a:moveTo>
                    <a:pt x="293928" y="57505"/>
                  </a:moveTo>
                  <a:lnTo>
                    <a:pt x="291630" y="53771"/>
                  </a:lnTo>
                  <a:lnTo>
                    <a:pt x="283337" y="54229"/>
                  </a:lnTo>
                  <a:lnTo>
                    <a:pt x="278879" y="58343"/>
                  </a:lnTo>
                  <a:lnTo>
                    <a:pt x="277520" y="63220"/>
                  </a:lnTo>
                  <a:lnTo>
                    <a:pt x="276161" y="68097"/>
                  </a:lnTo>
                  <a:lnTo>
                    <a:pt x="278460" y="71882"/>
                  </a:lnTo>
                  <a:lnTo>
                    <a:pt x="286829" y="71399"/>
                  </a:lnTo>
                  <a:lnTo>
                    <a:pt x="291299" y="67246"/>
                  </a:lnTo>
                  <a:lnTo>
                    <a:pt x="293928" y="57505"/>
                  </a:lnTo>
                  <a:close/>
                </a:path>
                <a:path w="939800" h="119380">
                  <a:moveTo>
                    <a:pt x="301358" y="30302"/>
                  </a:moveTo>
                  <a:lnTo>
                    <a:pt x="299110" y="26631"/>
                  </a:lnTo>
                  <a:lnTo>
                    <a:pt x="290931" y="27076"/>
                  </a:lnTo>
                  <a:lnTo>
                    <a:pt x="286537" y="31115"/>
                  </a:lnTo>
                  <a:lnTo>
                    <a:pt x="285178" y="35902"/>
                  </a:lnTo>
                  <a:lnTo>
                    <a:pt x="283819" y="40690"/>
                  </a:lnTo>
                  <a:lnTo>
                    <a:pt x="286080" y="44411"/>
                  </a:lnTo>
                  <a:lnTo>
                    <a:pt x="294335" y="43954"/>
                  </a:lnTo>
                  <a:lnTo>
                    <a:pt x="298742" y="39865"/>
                  </a:lnTo>
                  <a:lnTo>
                    <a:pt x="301358" y="30302"/>
                  </a:lnTo>
                  <a:close/>
                </a:path>
                <a:path w="939800" h="119380">
                  <a:moveTo>
                    <a:pt x="308737" y="3606"/>
                  </a:moveTo>
                  <a:lnTo>
                    <a:pt x="306539" y="0"/>
                  </a:lnTo>
                  <a:lnTo>
                    <a:pt x="298488" y="419"/>
                  </a:lnTo>
                  <a:lnTo>
                    <a:pt x="294132" y="4381"/>
                  </a:lnTo>
                  <a:lnTo>
                    <a:pt x="292785" y="9080"/>
                  </a:lnTo>
                  <a:lnTo>
                    <a:pt x="291439" y="13779"/>
                  </a:lnTo>
                  <a:lnTo>
                    <a:pt x="293649" y="17437"/>
                  </a:lnTo>
                  <a:lnTo>
                    <a:pt x="301790" y="17005"/>
                  </a:lnTo>
                  <a:lnTo>
                    <a:pt x="306146" y="12992"/>
                  </a:lnTo>
                  <a:lnTo>
                    <a:pt x="308737" y="3606"/>
                  </a:lnTo>
                  <a:close/>
                </a:path>
                <a:path w="939800" h="119380">
                  <a:moveTo>
                    <a:pt x="317893" y="56210"/>
                  </a:moveTo>
                  <a:lnTo>
                    <a:pt x="315556" y="52476"/>
                  </a:lnTo>
                  <a:lnTo>
                    <a:pt x="307263" y="52920"/>
                  </a:lnTo>
                  <a:lnTo>
                    <a:pt x="302856" y="57023"/>
                  </a:lnTo>
                  <a:lnTo>
                    <a:pt x="301548" y="61887"/>
                  </a:lnTo>
                  <a:lnTo>
                    <a:pt x="300240" y="66751"/>
                  </a:lnTo>
                  <a:lnTo>
                    <a:pt x="302590" y="70535"/>
                  </a:lnTo>
                  <a:lnTo>
                    <a:pt x="310972" y="70078"/>
                  </a:lnTo>
                  <a:lnTo>
                    <a:pt x="315391" y="65938"/>
                  </a:lnTo>
                  <a:lnTo>
                    <a:pt x="317893" y="56210"/>
                  </a:lnTo>
                  <a:close/>
                </a:path>
                <a:path w="939800" h="119380">
                  <a:moveTo>
                    <a:pt x="324993" y="29070"/>
                  </a:moveTo>
                  <a:lnTo>
                    <a:pt x="322681" y="25400"/>
                  </a:lnTo>
                  <a:lnTo>
                    <a:pt x="314515" y="25819"/>
                  </a:lnTo>
                  <a:lnTo>
                    <a:pt x="310159" y="29832"/>
                  </a:lnTo>
                  <a:lnTo>
                    <a:pt x="308864" y="34620"/>
                  </a:lnTo>
                  <a:lnTo>
                    <a:pt x="307568" y="39395"/>
                  </a:lnTo>
                  <a:lnTo>
                    <a:pt x="309867" y="43116"/>
                  </a:lnTo>
                  <a:lnTo>
                    <a:pt x="318135" y="42684"/>
                  </a:lnTo>
                  <a:lnTo>
                    <a:pt x="322491" y="38608"/>
                  </a:lnTo>
                  <a:lnTo>
                    <a:pt x="324993" y="29070"/>
                  </a:lnTo>
                  <a:close/>
                </a:path>
                <a:path w="939800" h="119380">
                  <a:moveTo>
                    <a:pt x="341884" y="54978"/>
                  </a:moveTo>
                  <a:lnTo>
                    <a:pt x="339483" y="51244"/>
                  </a:lnTo>
                  <a:lnTo>
                    <a:pt x="331190" y="51663"/>
                  </a:lnTo>
                  <a:lnTo>
                    <a:pt x="326834" y="55740"/>
                  </a:lnTo>
                  <a:lnTo>
                    <a:pt x="325589" y="60604"/>
                  </a:lnTo>
                  <a:lnTo>
                    <a:pt x="324345" y="65468"/>
                  </a:lnTo>
                  <a:lnTo>
                    <a:pt x="326732" y="69240"/>
                  </a:lnTo>
                  <a:lnTo>
                    <a:pt x="335127" y="68808"/>
                  </a:lnTo>
                  <a:lnTo>
                    <a:pt x="339483" y="64681"/>
                  </a:lnTo>
                  <a:lnTo>
                    <a:pt x="341884" y="54978"/>
                  </a:lnTo>
                  <a:close/>
                </a:path>
                <a:path w="939800" h="119380">
                  <a:moveTo>
                    <a:pt x="868299" y="24282"/>
                  </a:moveTo>
                  <a:lnTo>
                    <a:pt x="867892" y="14922"/>
                  </a:lnTo>
                  <a:lnTo>
                    <a:pt x="864412" y="11163"/>
                  </a:lnTo>
                  <a:lnTo>
                    <a:pt x="856259" y="11176"/>
                  </a:lnTo>
                  <a:lnTo>
                    <a:pt x="853097" y="14947"/>
                  </a:lnTo>
                  <a:lnTo>
                    <a:pt x="853249" y="19621"/>
                  </a:lnTo>
                  <a:lnTo>
                    <a:pt x="853414" y="24295"/>
                  </a:lnTo>
                  <a:lnTo>
                    <a:pt x="856881" y="28105"/>
                  </a:lnTo>
                  <a:lnTo>
                    <a:pt x="865136" y="28105"/>
                  </a:lnTo>
                  <a:lnTo>
                    <a:pt x="868299" y="24282"/>
                  </a:lnTo>
                  <a:close/>
                </a:path>
                <a:path w="939800" h="119380">
                  <a:moveTo>
                    <a:pt x="891997" y="24282"/>
                  </a:moveTo>
                  <a:lnTo>
                    <a:pt x="891451" y="14922"/>
                  </a:lnTo>
                  <a:lnTo>
                    <a:pt x="887920" y="11163"/>
                  </a:lnTo>
                  <a:lnTo>
                    <a:pt x="879767" y="11150"/>
                  </a:lnTo>
                  <a:lnTo>
                    <a:pt x="876668" y="14922"/>
                  </a:lnTo>
                  <a:lnTo>
                    <a:pt x="876884" y="19596"/>
                  </a:lnTo>
                  <a:lnTo>
                    <a:pt x="877100" y="24269"/>
                  </a:lnTo>
                  <a:lnTo>
                    <a:pt x="880630" y="28092"/>
                  </a:lnTo>
                  <a:lnTo>
                    <a:pt x="888873" y="28105"/>
                  </a:lnTo>
                  <a:lnTo>
                    <a:pt x="891997" y="24282"/>
                  </a:lnTo>
                  <a:close/>
                </a:path>
                <a:path w="939800" h="119380">
                  <a:moveTo>
                    <a:pt x="939355" y="24460"/>
                  </a:moveTo>
                  <a:lnTo>
                    <a:pt x="938555" y="15087"/>
                  </a:lnTo>
                  <a:lnTo>
                    <a:pt x="934923" y="11303"/>
                  </a:lnTo>
                  <a:lnTo>
                    <a:pt x="926782" y="11264"/>
                  </a:lnTo>
                  <a:lnTo>
                    <a:pt x="923772" y="15011"/>
                  </a:lnTo>
                  <a:lnTo>
                    <a:pt x="924128" y="19697"/>
                  </a:lnTo>
                  <a:lnTo>
                    <a:pt x="924496" y="24371"/>
                  </a:lnTo>
                  <a:lnTo>
                    <a:pt x="928103" y="28219"/>
                  </a:lnTo>
                  <a:lnTo>
                    <a:pt x="936358" y="28257"/>
                  </a:lnTo>
                  <a:lnTo>
                    <a:pt x="939355" y="2446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58580" y="4107457"/>
            <a:ext cx="4608904" cy="11432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3535" marR="419734" indent="-635" algn="ctr">
              <a:lnSpc>
                <a:spcPct val="100400"/>
              </a:lnSpc>
              <a:spcBef>
                <a:spcPts val="95"/>
              </a:spcBef>
            </a:pPr>
            <a:r>
              <a:rPr sz="2450" spc="12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 </a:t>
            </a:r>
            <a:r>
              <a:rPr sz="2450" spc="1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nivel </a:t>
            </a:r>
            <a:r>
              <a:rPr sz="2450" spc="6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global </a:t>
            </a:r>
            <a:r>
              <a:rPr sz="2450" spc="-1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las </a:t>
            </a:r>
            <a:r>
              <a:rPr sz="2450" spc="-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2450" spc="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uni</a:t>
            </a:r>
            <a:r>
              <a:rPr sz="245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ve</a:t>
            </a:r>
            <a:r>
              <a:rPr sz="2450" spc="-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2450" spc="2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sid</a:t>
            </a:r>
            <a:r>
              <a:rPr sz="2450" spc="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</a:t>
            </a:r>
            <a:r>
              <a:rPr sz="2450" spc="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des</a:t>
            </a:r>
            <a:r>
              <a:rPr sz="2450" spc="-2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2450" spc="1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ma</a:t>
            </a:r>
            <a:r>
              <a:rPr sz="2450" spc="1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n</a:t>
            </a:r>
            <a:r>
              <a:rPr sz="245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ejan</a:t>
            </a:r>
            <a:endParaRPr sz="2450" dirty="0">
              <a:latin typeface="Montserrat Medium" pitchFamily="2" charset="77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450" spc="7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una</a:t>
            </a:r>
            <a:r>
              <a:rPr sz="2450" spc="-2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2450" spc="6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caliﬁc</a:t>
            </a:r>
            <a:r>
              <a:rPr sz="2450" spc="9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</a:t>
            </a:r>
            <a:r>
              <a:rPr sz="2450" spc="8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cion</a:t>
            </a:r>
            <a:r>
              <a:rPr sz="2450" spc="-2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2450" spc="9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de</a:t>
            </a:r>
            <a:r>
              <a:rPr sz="2450" spc="-200" dirty="0">
                <a:solidFill>
                  <a:srgbClr val="393939"/>
                </a:solidFill>
                <a:latin typeface="Verdana"/>
                <a:cs typeface="Verdana"/>
              </a:rPr>
              <a:t> </a:t>
            </a:r>
            <a:r>
              <a:rPr sz="2450" b="1" spc="-95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0</a:t>
            </a:r>
            <a:r>
              <a:rPr sz="2450" b="1" spc="-225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.</a:t>
            </a:r>
            <a:r>
              <a:rPr sz="2450" b="1" spc="-60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0</a:t>
            </a:r>
            <a:r>
              <a:rPr sz="2450" b="1" spc="-125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 </a:t>
            </a:r>
            <a:r>
              <a:rPr sz="2450" b="1" spc="-95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a</a:t>
            </a:r>
            <a:r>
              <a:rPr sz="2450" b="1" spc="-125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 </a:t>
            </a:r>
            <a:r>
              <a:rPr sz="2450" b="1" spc="-295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5</a:t>
            </a:r>
            <a:r>
              <a:rPr sz="2450" b="1" spc="-185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.</a:t>
            </a:r>
            <a:r>
              <a:rPr sz="2450" b="1" spc="-60" dirty="0">
                <a:solidFill>
                  <a:srgbClr val="393939"/>
                </a:solidFill>
                <a:latin typeface="Montserrat ExtraBold" pitchFamily="2" charset="77"/>
                <a:cs typeface="Verdana"/>
              </a:rPr>
              <a:t>0</a:t>
            </a:r>
            <a:endParaRPr sz="2450" b="1" dirty="0">
              <a:latin typeface="Montserrat ExtraBold" pitchFamily="2" charset="77"/>
              <a:cs typeface="Verdana"/>
            </a:endParaRPr>
          </a:p>
        </p:txBody>
      </p:sp>
      <p:pic>
        <p:nvPicPr>
          <p:cNvPr id="56" name="object 5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21908" y="482600"/>
            <a:ext cx="5089830" cy="53082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437" y="5310776"/>
            <a:ext cx="1835785" cy="1036319"/>
          </a:xfrm>
          <a:custGeom>
            <a:avLst/>
            <a:gdLst/>
            <a:ahLst/>
            <a:cxnLst/>
            <a:rect l="l" t="t" r="r" b="b"/>
            <a:pathLst>
              <a:path w="1835785" h="1036320">
                <a:moveTo>
                  <a:pt x="667672" y="0"/>
                </a:moveTo>
                <a:lnTo>
                  <a:pt x="624641" y="1525"/>
                </a:lnTo>
                <a:lnTo>
                  <a:pt x="583001" y="11185"/>
                </a:lnTo>
                <a:lnTo>
                  <a:pt x="543955" y="28579"/>
                </a:lnTo>
                <a:lnTo>
                  <a:pt x="508703" y="53304"/>
                </a:lnTo>
                <a:lnTo>
                  <a:pt x="478447" y="84956"/>
                </a:lnTo>
                <a:lnTo>
                  <a:pt x="454388" y="123133"/>
                </a:lnTo>
                <a:lnTo>
                  <a:pt x="0" y="1036048"/>
                </a:lnTo>
                <a:lnTo>
                  <a:pt x="1493098" y="1036048"/>
                </a:lnTo>
                <a:lnTo>
                  <a:pt x="1607113" y="806984"/>
                </a:lnTo>
                <a:lnTo>
                  <a:pt x="957422" y="806984"/>
                </a:lnTo>
                <a:lnTo>
                  <a:pt x="914201" y="799970"/>
                </a:lnTo>
                <a:lnTo>
                  <a:pt x="871990" y="784015"/>
                </a:lnTo>
                <a:lnTo>
                  <a:pt x="833813" y="759957"/>
                </a:lnTo>
                <a:lnTo>
                  <a:pt x="802161" y="729703"/>
                </a:lnTo>
                <a:lnTo>
                  <a:pt x="777436" y="694453"/>
                </a:lnTo>
                <a:lnTo>
                  <a:pt x="760042" y="655409"/>
                </a:lnTo>
                <a:lnTo>
                  <a:pt x="750381" y="613772"/>
                </a:lnTo>
                <a:lnTo>
                  <a:pt x="748856" y="570742"/>
                </a:lnTo>
                <a:lnTo>
                  <a:pt x="755870" y="527522"/>
                </a:lnTo>
                <a:lnTo>
                  <a:pt x="771825" y="485311"/>
                </a:lnTo>
                <a:lnTo>
                  <a:pt x="853270" y="321672"/>
                </a:lnTo>
                <a:lnTo>
                  <a:pt x="869225" y="279461"/>
                </a:lnTo>
                <a:lnTo>
                  <a:pt x="876238" y="236241"/>
                </a:lnTo>
                <a:lnTo>
                  <a:pt x="874713" y="193212"/>
                </a:lnTo>
                <a:lnTo>
                  <a:pt x="865052" y="151574"/>
                </a:lnTo>
                <a:lnTo>
                  <a:pt x="847658" y="112530"/>
                </a:lnTo>
                <a:lnTo>
                  <a:pt x="822934" y="77281"/>
                </a:lnTo>
                <a:lnTo>
                  <a:pt x="791282" y="47026"/>
                </a:lnTo>
                <a:lnTo>
                  <a:pt x="753105" y="22968"/>
                </a:lnTo>
                <a:lnTo>
                  <a:pt x="710894" y="7013"/>
                </a:lnTo>
                <a:lnTo>
                  <a:pt x="667672" y="0"/>
                </a:lnTo>
                <a:close/>
              </a:path>
              <a:path w="1835785" h="1036320">
                <a:moveTo>
                  <a:pt x="1627019" y="72415"/>
                </a:moveTo>
                <a:lnTo>
                  <a:pt x="1583990" y="73940"/>
                </a:lnTo>
                <a:lnTo>
                  <a:pt x="1542353" y="83601"/>
                </a:lnTo>
                <a:lnTo>
                  <a:pt x="1503309" y="100995"/>
                </a:lnTo>
                <a:lnTo>
                  <a:pt x="1468059" y="125719"/>
                </a:lnTo>
                <a:lnTo>
                  <a:pt x="1437804" y="157371"/>
                </a:lnTo>
                <a:lnTo>
                  <a:pt x="1413746" y="195548"/>
                </a:lnTo>
                <a:lnTo>
                  <a:pt x="1170706" y="683850"/>
                </a:lnTo>
                <a:lnTo>
                  <a:pt x="1146647" y="722027"/>
                </a:lnTo>
                <a:lnTo>
                  <a:pt x="1116392" y="753679"/>
                </a:lnTo>
                <a:lnTo>
                  <a:pt x="1081140" y="778404"/>
                </a:lnTo>
                <a:lnTo>
                  <a:pt x="1042093" y="795798"/>
                </a:lnTo>
                <a:lnTo>
                  <a:pt x="1000454" y="805459"/>
                </a:lnTo>
                <a:lnTo>
                  <a:pt x="957422" y="806984"/>
                </a:lnTo>
                <a:lnTo>
                  <a:pt x="1607113" y="806984"/>
                </a:lnTo>
                <a:lnTo>
                  <a:pt x="1812628" y="394087"/>
                </a:lnTo>
                <a:lnTo>
                  <a:pt x="1828578" y="351877"/>
                </a:lnTo>
                <a:lnTo>
                  <a:pt x="1835589" y="308656"/>
                </a:lnTo>
                <a:lnTo>
                  <a:pt x="1834061" y="265627"/>
                </a:lnTo>
                <a:lnTo>
                  <a:pt x="1824399" y="223990"/>
                </a:lnTo>
                <a:lnTo>
                  <a:pt x="1807004" y="184946"/>
                </a:lnTo>
                <a:lnTo>
                  <a:pt x="1782279" y="149696"/>
                </a:lnTo>
                <a:lnTo>
                  <a:pt x="1750627" y="119441"/>
                </a:lnTo>
                <a:lnTo>
                  <a:pt x="1712450" y="95383"/>
                </a:lnTo>
                <a:lnTo>
                  <a:pt x="1670240" y="79428"/>
                </a:lnTo>
                <a:lnTo>
                  <a:pt x="1627019" y="72415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2111" y="47270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2709" y="0"/>
                </a:moveTo>
                <a:lnTo>
                  <a:pt x="198502" y="1568"/>
                </a:lnTo>
                <a:lnTo>
                  <a:pt x="155724" y="11495"/>
                </a:lnTo>
                <a:lnTo>
                  <a:pt x="115610" y="29367"/>
                </a:lnTo>
                <a:lnTo>
                  <a:pt x="79394" y="54770"/>
                </a:lnTo>
                <a:lnTo>
                  <a:pt x="48311" y="87291"/>
                </a:lnTo>
                <a:lnTo>
                  <a:pt x="23595" y="126515"/>
                </a:lnTo>
                <a:lnTo>
                  <a:pt x="7204" y="169884"/>
                </a:lnTo>
                <a:lnTo>
                  <a:pt x="0" y="214289"/>
                </a:lnTo>
                <a:lnTo>
                  <a:pt x="1568" y="258497"/>
                </a:lnTo>
                <a:lnTo>
                  <a:pt x="11495" y="301275"/>
                </a:lnTo>
                <a:lnTo>
                  <a:pt x="29367" y="341389"/>
                </a:lnTo>
                <a:lnTo>
                  <a:pt x="54770" y="377606"/>
                </a:lnTo>
                <a:lnTo>
                  <a:pt x="87291" y="408691"/>
                </a:lnTo>
                <a:lnTo>
                  <a:pt x="126515" y="433411"/>
                </a:lnTo>
                <a:lnTo>
                  <a:pt x="169880" y="449801"/>
                </a:lnTo>
                <a:lnTo>
                  <a:pt x="214283" y="457006"/>
                </a:lnTo>
                <a:lnTo>
                  <a:pt x="258491" y="455438"/>
                </a:lnTo>
                <a:lnTo>
                  <a:pt x="301269" y="445511"/>
                </a:lnTo>
                <a:lnTo>
                  <a:pt x="341383" y="427639"/>
                </a:lnTo>
                <a:lnTo>
                  <a:pt x="377598" y="402235"/>
                </a:lnTo>
                <a:lnTo>
                  <a:pt x="408682" y="369715"/>
                </a:lnTo>
                <a:lnTo>
                  <a:pt x="433398" y="330490"/>
                </a:lnTo>
                <a:lnTo>
                  <a:pt x="449789" y="287122"/>
                </a:lnTo>
                <a:lnTo>
                  <a:pt x="456993" y="242717"/>
                </a:lnTo>
                <a:lnTo>
                  <a:pt x="455425" y="198508"/>
                </a:lnTo>
                <a:lnTo>
                  <a:pt x="445498" y="155730"/>
                </a:lnTo>
                <a:lnTo>
                  <a:pt x="427626" y="115616"/>
                </a:lnTo>
                <a:lnTo>
                  <a:pt x="402223" y="79400"/>
                </a:lnTo>
                <a:lnTo>
                  <a:pt x="369702" y="48315"/>
                </a:lnTo>
                <a:lnTo>
                  <a:pt x="330477" y="23595"/>
                </a:lnTo>
                <a:lnTo>
                  <a:pt x="287113" y="7204"/>
                </a:lnTo>
                <a:lnTo>
                  <a:pt x="242709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7286" y="411390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2715" y="0"/>
                </a:moveTo>
                <a:lnTo>
                  <a:pt x="198505" y="1565"/>
                </a:lnTo>
                <a:lnTo>
                  <a:pt x="155726" y="11491"/>
                </a:lnTo>
                <a:lnTo>
                  <a:pt x="115611" y="29362"/>
                </a:lnTo>
                <a:lnTo>
                  <a:pt x="79395" y="54765"/>
                </a:lnTo>
                <a:lnTo>
                  <a:pt x="48311" y="87285"/>
                </a:lnTo>
                <a:lnTo>
                  <a:pt x="23595" y="126510"/>
                </a:lnTo>
                <a:lnTo>
                  <a:pt x="7204" y="169878"/>
                </a:lnTo>
                <a:lnTo>
                  <a:pt x="0" y="214283"/>
                </a:lnTo>
                <a:lnTo>
                  <a:pt x="1567" y="258492"/>
                </a:lnTo>
                <a:lnTo>
                  <a:pt x="11493" y="301270"/>
                </a:lnTo>
                <a:lnTo>
                  <a:pt x="29364" y="341384"/>
                </a:lnTo>
                <a:lnTo>
                  <a:pt x="54765" y="377600"/>
                </a:lnTo>
                <a:lnTo>
                  <a:pt x="87282" y="408685"/>
                </a:lnTo>
                <a:lnTo>
                  <a:pt x="126503" y="433405"/>
                </a:lnTo>
                <a:lnTo>
                  <a:pt x="169872" y="449796"/>
                </a:lnTo>
                <a:lnTo>
                  <a:pt x="214278" y="457000"/>
                </a:lnTo>
                <a:lnTo>
                  <a:pt x="258488" y="455432"/>
                </a:lnTo>
                <a:lnTo>
                  <a:pt x="301268" y="445505"/>
                </a:lnTo>
                <a:lnTo>
                  <a:pt x="341382" y="427633"/>
                </a:lnTo>
                <a:lnTo>
                  <a:pt x="377598" y="402230"/>
                </a:lnTo>
                <a:lnTo>
                  <a:pt x="408682" y="369709"/>
                </a:lnTo>
                <a:lnTo>
                  <a:pt x="433398" y="330485"/>
                </a:lnTo>
                <a:lnTo>
                  <a:pt x="449789" y="287120"/>
                </a:lnTo>
                <a:lnTo>
                  <a:pt x="456994" y="242717"/>
                </a:lnTo>
                <a:lnTo>
                  <a:pt x="455426" y="198509"/>
                </a:lnTo>
                <a:lnTo>
                  <a:pt x="445500" y="155731"/>
                </a:lnTo>
                <a:lnTo>
                  <a:pt x="427629" y="115617"/>
                </a:lnTo>
                <a:lnTo>
                  <a:pt x="402228" y="79401"/>
                </a:lnTo>
                <a:lnTo>
                  <a:pt x="369711" y="48318"/>
                </a:lnTo>
                <a:lnTo>
                  <a:pt x="330490" y="23602"/>
                </a:lnTo>
                <a:lnTo>
                  <a:pt x="287121" y="7207"/>
                </a:lnTo>
                <a:lnTo>
                  <a:pt x="242715" y="0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3288" y="4847350"/>
            <a:ext cx="124685" cy="12468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9007" y="5097050"/>
            <a:ext cx="124679" cy="12468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840096" y="0"/>
            <a:ext cx="3449954" cy="2245995"/>
            <a:chOff x="7840096" y="0"/>
            <a:chExt cx="3449954" cy="2245995"/>
          </a:xfrm>
        </p:grpSpPr>
        <p:sp>
          <p:nvSpPr>
            <p:cNvPr id="8" name="object 8"/>
            <p:cNvSpPr/>
            <p:nvPr/>
          </p:nvSpPr>
          <p:spPr>
            <a:xfrm>
              <a:off x="7846446" y="3175"/>
              <a:ext cx="2089150" cy="2004695"/>
            </a:xfrm>
            <a:custGeom>
              <a:avLst/>
              <a:gdLst/>
              <a:ahLst/>
              <a:cxnLst/>
              <a:rect l="l" t="t" r="r" b="b"/>
              <a:pathLst>
                <a:path w="2089150" h="2004695">
                  <a:moveTo>
                    <a:pt x="406565" y="1938649"/>
                  </a:moveTo>
                  <a:lnTo>
                    <a:pt x="363530" y="1916769"/>
                  </a:lnTo>
                  <a:lnTo>
                    <a:pt x="322631" y="1892374"/>
                  </a:lnTo>
                  <a:lnTo>
                    <a:pt x="283919" y="1865604"/>
                  </a:lnTo>
                  <a:lnTo>
                    <a:pt x="247445" y="1836600"/>
                  </a:lnTo>
                  <a:lnTo>
                    <a:pt x="213260" y="1805499"/>
                  </a:lnTo>
                  <a:lnTo>
                    <a:pt x="181413" y="1772443"/>
                  </a:lnTo>
                  <a:lnTo>
                    <a:pt x="151957" y="1737570"/>
                  </a:lnTo>
                  <a:lnTo>
                    <a:pt x="124941" y="1701020"/>
                  </a:lnTo>
                  <a:lnTo>
                    <a:pt x="100417" y="1662933"/>
                  </a:lnTo>
                  <a:lnTo>
                    <a:pt x="78434" y="1623447"/>
                  </a:lnTo>
                  <a:lnTo>
                    <a:pt x="59045" y="1582703"/>
                  </a:lnTo>
                  <a:lnTo>
                    <a:pt x="42299" y="1540839"/>
                  </a:lnTo>
                  <a:lnTo>
                    <a:pt x="28248" y="1497996"/>
                  </a:lnTo>
                  <a:lnTo>
                    <a:pt x="16941" y="1454314"/>
                  </a:lnTo>
                  <a:lnTo>
                    <a:pt x="8431" y="1409930"/>
                  </a:lnTo>
                  <a:lnTo>
                    <a:pt x="2766" y="1364986"/>
                  </a:lnTo>
                  <a:lnTo>
                    <a:pt x="0" y="1319620"/>
                  </a:lnTo>
                  <a:lnTo>
                    <a:pt x="181" y="1273972"/>
                  </a:lnTo>
                  <a:lnTo>
                    <a:pt x="3360" y="1228181"/>
                  </a:lnTo>
                  <a:lnTo>
                    <a:pt x="9589" y="1182388"/>
                  </a:lnTo>
                  <a:lnTo>
                    <a:pt x="18919" y="1136731"/>
                  </a:lnTo>
                  <a:lnTo>
                    <a:pt x="31399" y="1091350"/>
                  </a:lnTo>
                  <a:lnTo>
                    <a:pt x="47081" y="1046384"/>
                  </a:lnTo>
                  <a:lnTo>
                    <a:pt x="66015" y="1001974"/>
                  </a:lnTo>
                  <a:lnTo>
                    <a:pt x="533672" y="0"/>
                  </a:lnTo>
                </a:path>
                <a:path w="2089150" h="2004695">
                  <a:moveTo>
                    <a:pt x="2089132" y="0"/>
                  </a:moveTo>
                  <a:lnTo>
                    <a:pt x="1343241" y="1598099"/>
                  </a:lnTo>
                  <a:lnTo>
                    <a:pt x="1321360" y="1641136"/>
                  </a:lnTo>
                  <a:lnTo>
                    <a:pt x="1296965" y="1682036"/>
                  </a:lnTo>
                  <a:lnTo>
                    <a:pt x="1270196" y="1720749"/>
                  </a:lnTo>
                  <a:lnTo>
                    <a:pt x="1241191" y="1757223"/>
                  </a:lnTo>
                  <a:lnTo>
                    <a:pt x="1210091" y="1791410"/>
                  </a:lnTo>
                  <a:lnTo>
                    <a:pt x="1177035" y="1823256"/>
                  </a:lnTo>
                  <a:lnTo>
                    <a:pt x="1142162" y="1852713"/>
                  </a:lnTo>
                  <a:lnTo>
                    <a:pt x="1105612" y="1879729"/>
                  </a:lnTo>
                  <a:lnTo>
                    <a:pt x="1067524" y="1904253"/>
                  </a:lnTo>
                  <a:lnTo>
                    <a:pt x="1028039" y="1926235"/>
                  </a:lnTo>
                  <a:lnTo>
                    <a:pt x="987294" y="1945624"/>
                  </a:lnTo>
                  <a:lnTo>
                    <a:pt x="945431" y="1962370"/>
                  </a:lnTo>
                  <a:lnTo>
                    <a:pt x="902588" y="1976421"/>
                  </a:lnTo>
                  <a:lnTo>
                    <a:pt x="858905" y="1987727"/>
                  </a:lnTo>
                  <a:lnTo>
                    <a:pt x="814522" y="1996237"/>
                  </a:lnTo>
                  <a:lnTo>
                    <a:pt x="769577" y="2001901"/>
                  </a:lnTo>
                  <a:lnTo>
                    <a:pt x="724211" y="2004667"/>
                  </a:lnTo>
                  <a:lnTo>
                    <a:pt x="678563" y="2004485"/>
                  </a:lnTo>
                  <a:lnTo>
                    <a:pt x="632773" y="2001305"/>
                  </a:lnTo>
                  <a:lnTo>
                    <a:pt x="586979" y="1995076"/>
                  </a:lnTo>
                  <a:lnTo>
                    <a:pt x="541322" y="1985746"/>
                  </a:lnTo>
                  <a:lnTo>
                    <a:pt x="495941" y="1973265"/>
                  </a:lnTo>
                  <a:lnTo>
                    <a:pt x="450976" y="1957584"/>
                  </a:lnTo>
                  <a:lnTo>
                    <a:pt x="406565" y="1938649"/>
                  </a:lnTo>
                </a:path>
              </a:pathLst>
            </a:custGeom>
            <a:ln w="12700">
              <a:solidFill>
                <a:srgbClr val="FD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28110" y="3175"/>
              <a:ext cx="1884045" cy="1565275"/>
            </a:xfrm>
            <a:custGeom>
              <a:avLst/>
              <a:gdLst/>
              <a:ahLst/>
              <a:cxnLst/>
              <a:rect l="l" t="t" r="r" b="b"/>
              <a:pathLst>
                <a:path w="1884045" h="1565275">
                  <a:moveTo>
                    <a:pt x="406565" y="1499026"/>
                  </a:moveTo>
                  <a:lnTo>
                    <a:pt x="363530" y="1477145"/>
                  </a:lnTo>
                  <a:lnTo>
                    <a:pt x="322631" y="1452751"/>
                  </a:lnTo>
                  <a:lnTo>
                    <a:pt x="283919" y="1425981"/>
                  </a:lnTo>
                  <a:lnTo>
                    <a:pt x="247445" y="1396976"/>
                  </a:lnTo>
                  <a:lnTo>
                    <a:pt x="213260" y="1365876"/>
                  </a:lnTo>
                  <a:lnTo>
                    <a:pt x="181413" y="1332820"/>
                  </a:lnTo>
                  <a:lnTo>
                    <a:pt x="151957" y="1297947"/>
                  </a:lnTo>
                  <a:lnTo>
                    <a:pt x="124941" y="1261397"/>
                  </a:lnTo>
                  <a:lnTo>
                    <a:pt x="100417" y="1223309"/>
                  </a:lnTo>
                  <a:lnTo>
                    <a:pt x="78434" y="1183824"/>
                  </a:lnTo>
                  <a:lnTo>
                    <a:pt x="59045" y="1143079"/>
                  </a:lnTo>
                  <a:lnTo>
                    <a:pt x="42299" y="1101216"/>
                  </a:lnTo>
                  <a:lnTo>
                    <a:pt x="28248" y="1058373"/>
                  </a:lnTo>
                  <a:lnTo>
                    <a:pt x="16941" y="1014690"/>
                  </a:lnTo>
                  <a:lnTo>
                    <a:pt x="8431" y="970307"/>
                  </a:lnTo>
                  <a:lnTo>
                    <a:pt x="2766" y="925363"/>
                  </a:lnTo>
                  <a:lnTo>
                    <a:pt x="0" y="879997"/>
                  </a:lnTo>
                  <a:lnTo>
                    <a:pt x="181" y="834349"/>
                  </a:lnTo>
                  <a:lnTo>
                    <a:pt x="3360" y="788558"/>
                  </a:lnTo>
                  <a:lnTo>
                    <a:pt x="9589" y="742764"/>
                  </a:lnTo>
                  <a:lnTo>
                    <a:pt x="18919" y="697107"/>
                  </a:lnTo>
                  <a:lnTo>
                    <a:pt x="31399" y="651726"/>
                  </a:lnTo>
                  <a:lnTo>
                    <a:pt x="47081" y="606761"/>
                  </a:lnTo>
                  <a:lnTo>
                    <a:pt x="66015" y="562350"/>
                  </a:lnTo>
                  <a:lnTo>
                    <a:pt x="328484" y="0"/>
                  </a:lnTo>
                </a:path>
                <a:path w="1884045" h="1565275">
                  <a:moveTo>
                    <a:pt x="1883944" y="0"/>
                  </a:moveTo>
                  <a:lnTo>
                    <a:pt x="1343241" y="1158476"/>
                  </a:lnTo>
                  <a:lnTo>
                    <a:pt x="1321360" y="1201511"/>
                  </a:lnTo>
                  <a:lnTo>
                    <a:pt x="1296965" y="1242410"/>
                  </a:lnTo>
                  <a:lnTo>
                    <a:pt x="1270196" y="1281122"/>
                  </a:lnTo>
                  <a:lnTo>
                    <a:pt x="1241191" y="1317596"/>
                  </a:lnTo>
                  <a:lnTo>
                    <a:pt x="1210091" y="1351781"/>
                  </a:lnTo>
                  <a:lnTo>
                    <a:pt x="1177035" y="1383628"/>
                  </a:lnTo>
                  <a:lnTo>
                    <a:pt x="1142162" y="1413084"/>
                  </a:lnTo>
                  <a:lnTo>
                    <a:pt x="1105612" y="1440100"/>
                  </a:lnTo>
                  <a:lnTo>
                    <a:pt x="1067524" y="1464624"/>
                  </a:lnTo>
                  <a:lnTo>
                    <a:pt x="1028039" y="1486607"/>
                  </a:lnTo>
                  <a:lnTo>
                    <a:pt x="987294" y="1505996"/>
                  </a:lnTo>
                  <a:lnTo>
                    <a:pt x="945431" y="1522742"/>
                  </a:lnTo>
                  <a:lnTo>
                    <a:pt x="902588" y="1536793"/>
                  </a:lnTo>
                  <a:lnTo>
                    <a:pt x="858905" y="1548100"/>
                  </a:lnTo>
                  <a:lnTo>
                    <a:pt x="814522" y="1556610"/>
                  </a:lnTo>
                  <a:lnTo>
                    <a:pt x="769577" y="1562275"/>
                  </a:lnTo>
                  <a:lnTo>
                    <a:pt x="724211" y="1565041"/>
                  </a:lnTo>
                  <a:lnTo>
                    <a:pt x="678563" y="1564860"/>
                  </a:lnTo>
                  <a:lnTo>
                    <a:pt x="632773" y="1561681"/>
                  </a:lnTo>
                  <a:lnTo>
                    <a:pt x="586979" y="1555452"/>
                  </a:lnTo>
                  <a:lnTo>
                    <a:pt x="541322" y="1546122"/>
                  </a:lnTo>
                  <a:lnTo>
                    <a:pt x="495941" y="1533642"/>
                  </a:lnTo>
                  <a:lnTo>
                    <a:pt x="450976" y="1517960"/>
                  </a:lnTo>
                  <a:lnTo>
                    <a:pt x="406565" y="1499026"/>
                  </a:lnTo>
                </a:path>
              </a:pathLst>
            </a:custGeom>
            <a:ln w="12700">
              <a:solidFill>
                <a:srgbClr val="FD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93097" y="3175"/>
              <a:ext cx="1590675" cy="2233295"/>
            </a:xfrm>
            <a:custGeom>
              <a:avLst/>
              <a:gdLst/>
              <a:ahLst/>
              <a:cxnLst/>
              <a:rect l="l" t="t" r="r" b="b"/>
              <a:pathLst>
                <a:path w="1590675" h="2233295">
                  <a:moveTo>
                    <a:pt x="406565" y="2166970"/>
                  </a:moveTo>
                  <a:lnTo>
                    <a:pt x="363530" y="2145089"/>
                  </a:lnTo>
                  <a:lnTo>
                    <a:pt x="322631" y="2120694"/>
                  </a:lnTo>
                  <a:lnTo>
                    <a:pt x="283919" y="2093925"/>
                  </a:lnTo>
                  <a:lnTo>
                    <a:pt x="247445" y="2064920"/>
                  </a:lnTo>
                  <a:lnTo>
                    <a:pt x="213260" y="2033820"/>
                  </a:lnTo>
                  <a:lnTo>
                    <a:pt x="181413" y="2000764"/>
                  </a:lnTo>
                  <a:lnTo>
                    <a:pt x="151957" y="1965891"/>
                  </a:lnTo>
                  <a:lnTo>
                    <a:pt x="124941" y="1929341"/>
                  </a:lnTo>
                  <a:lnTo>
                    <a:pt x="100417" y="1891253"/>
                  </a:lnTo>
                  <a:lnTo>
                    <a:pt x="78434" y="1851767"/>
                  </a:lnTo>
                  <a:lnTo>
                    <a:pt x="59045" y="1811023"/>
                  </a:lnTo>
                  <a:lnTo>
                    <a:pt x="42299" y="1769160"/>
                  </a:lnTo>
                  <a:lnTo>
                    <a:pt x="28248" y="1726317"/>
                  </a:lnTo>
                  <a:lnTo>
                    <a:pt x="16941" y="1682634"/>
                  </a:lnTo>
                  <a:lnTo>
                    <a:pt x="8431" y="1638251"/>
                  </a:lnTo>
                  <a:lnTo>
                    <a:pt x="2766" y="1593306"/>
                  </a:lnTo>
                  <a:lnTo>
                    <a:pt x="0" y="1547940"/>
                  </a:lnTo>
                  <a:lnTo>
                    <a:pt x="181" y="1502292"/>
                  </a:lnTo>
                  <a:lnTo>
                    <a:pt x="3360" y="1456502"/>
                  </a:lnTo>
                  <a:lnTo>
                    <a:pt x="9589" y="1410708"/>
                  </a:lnTo>
                  <a:lnTo>
                    <a:pt x="18919" y="1365051"/>
                  </a:lnTo>
                  <a:lnTo>
                    <a:pt x="31399" y="1319670"/>
                  </a:lnTo>
                  <a:lnTo>
                    <a:pt x="47081" y="1274705"/>
                  </a:lnTo>
                  <a:lnTo>
                    <a:pt x="66015" y="1230294"/>
                  </a:lnTo>
                  <a:lnTo>
                    <a:pt x="640238" y="0"/>
                  </a:lnTo>
                </a:path>
                <a:path w="1590675" h="2233295">
                  <a:moveTo>
                    <a:pt x="1590141" y="1297428"/>
                  </a:moveTo>
                  <a:lnTo>
                    <a:pt x="1343241" y="1826419"/>
                  </a:lnTo>
                  <a:lnTo>
                    <a:pt x="1321360" y="1869456"/>
                  </a:lnTo>
                  <a:lnTo>
                    <a:pt x="1296965" y="1910356"/>
                  </a:lnTo>
                  <a:lnTo>
                    <a:pt x="1270196" y="1949069"/>
                  </a:lnTo>
                  <a:lnTo>
                    <a:pt x="1241191" y="1985544"/>
                  </a:lnTo>
                  <a:lnTo>
                    <a:pt x="1210091" y="2019730"/>
                  </a:lnTo>
                  <a:lnTo>
                    <a:pt x="1177035" y="2051577"/>
                  </a:lnTo>
                  <a:lnTo>
                    <a:pt x="1142162" y="2081034"/>
                  </a:lnTo>
                  <a:lnTo>
                    <a:pt x="1105612" y="2108049"/>
                  </a:lnTo>
                  <a:lnTo>
                    <a:pt x="1067524" y="2132574"/>
                  </a:lnTo>
                  <a:lnTo>
                    <a:pt x="1028039" y="2154556"/>
                  </a:lnTo>
                  <a:lnTo>
                    <a:pt x="987294" y="2173945"/>
                  </a:lnTo>
                  <a:lnTo>
                    <a:pt x="945431" y="2190690"/>
                  </a:lnTo>
                  <a:lnTo>
                    <a:pt x="902588" y="2204741"/>
                  </a:lnTo>
                  <a:lnTo>
                    <a:pt x="858905" y="2216047"/>
                  </a:lnTo>
                  <a:lnTo>
                    <a:pt x="814522" y="2224557"/>
                  </a:lnTo>
                  <a:lnTo>
                    <a:pt x="769577" y="2230221"/>
                  </a:lnTo>
                  <a:lnTo>
                    <a:pt x="724211" y="2232988"/>
                  </a:lnTo>
                  <a:lnTo>
                    <a:pt x="678563" y="2232806"/>
                  </a:lnTo>
                  <a:lnTo>
                    <a:pt x="632773" y="2229626"/>
                  </a:lnTo>
                  <a:lnTo>
                    <a:pt x="586979" y="2223396"/>
                  </a:lnTo>
                  <a:lnTo>
                    <a:pt x="541322" y="2214067"/>
                  </a:lnTo>
                  <a:lnTo>
                    <a:pt x="495941" y="2201586"/>
                  </a:lnTo>
                  <a:lnTo>
                    <a:pt x="450976" y="2185904"/>
                  </a:lnTo>
                  <a:lnTo>
                    <a:pt x="406565" y="2166970"/>
                  </a:lnTo>
                </a:path>
              </a:pathLst>
            </a:custGeom>
            <a:ln w="12700">
              <a:solidFill>
                <a:srgbClr val="FD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66130" y="3497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11147" y="3497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6164" y="3497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1182" y="3497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6201" y="3497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91217" y="3497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36234" y="3497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81251" y="3497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6130" y="5910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11147" y="5910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6164" y="5910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01182" y="5910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46201" y="5910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91217" y="5910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36234" y="5910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81251" y="5910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24564" y="600894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569581" y="600894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914598" y="600894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569581" y="567987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14598" y="567987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914598" y="535081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F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5638" y="1079500"/>
            <a:ext cx="4584700" cy="3543300"/>
            <a:chOff x="5638" y="1079500"/>
            <a:chExt cx="4584700" cy="3543300"/>
          </a:xfrm>
        </p:grpSpPr>
        <p:sp>
          <p:nvSpPr>
            <p:cNvPr id="34" name="object 34"/>
            <p:cNvSpPr/>
            <p:nvPr/>
          </p:nvSpPr>
          <p:spPr>
            <a:xfrm>
              <a:off x="5638" y="1079500"/>
              <a:ext cx="3632200" cy="3048000"/>
            </a:xfrm>
            <a:custGeom>
              <a:avLst/>
              <a:gdLst/>
              <a:ahLst/>
              <a:cxnLst/>
              <a:rect l="l" t="t" r="r" b="b"/>
              <a:pathLst>
                <a:path w="3632200" h="3048000">
                  <a:moveTo>
                    <a:pt x="3139973" y="0"/>
                  </a:moveTo>
                  <a:lnTo>
                    <a:pt x="0" y="0"/>
                  </a:lnTo>
                  <a:lnTo>
                    <a:pt x="0" y="3048000"/>
                  </a:lnTo>
                  <a:lnTo>
                    <a:pt x="3067050" y="3048000"/>
                  </a:lnTo>
                  <a:lnTo>
                    <a:pt x="3115813" y="3045925"/>
                  </a:lnTo>
                  <a:lnTo>
                    <a:pt x="3163425" y="3039815"/>
                  </a:lnTo>
                  <a:lnTo>
                    <a:pt x="3209716" y="3029839"/>
                  </a:lnTo>
                  <a:lnTo>
                    <a:pt x="3254515" y="3016166"/>
                  </a:lnTo>
                  <a:lnTo>
                    <a:pt x="3297653" y="2998967"/>
                  </a:lnTo>
                  <a:lnTo>
                    <a:pt x="3338960" y="2978410"/>
                  </a:lnTo>
                  <a:lnTo>
                    <a:pt x="3378268" y="2954666"/>
                  </a:lnTo>
                  <a:lnTo>
                    <a:pt x="3415405" y="2927903"/>
                  </a:lnTo>
                  <a:lnTo>
                    <a:pt x="3450204" y="2898293"/>
                  </a:lnTo>
                  <a:lnTo>
                    <a:pt x="3482493" y="2866004"/>
                  </a:lnTo>
                  <a:lnTo>
                    <a:pt x="3512103" y="2831205"/>
                  </a:lnTo>
                  <a:lnTo>
                    <a:pt x="3538866" y="2794068"/>
                  </a:lnTo>
                  <a:lnTo>
                    <a:pt x="3562610" y="2754760"/>
                  </a:lnTo>
                  <a:lnTo>
                    <a:pt x="3583167" y="2713453"/>
                  </a:lnTo>
                  <a:lnTo>
                    <a:pt x="3600366" y="2670315"/>
                  </a:lnTo>
                  <a:lnTo>
                    <a:pt x="3614039" y="2625516"/>
                  </a:lnTo>
                  <a:lnTo>
                    <a:pt x="3624015" y="2579225"/>
                  </a:lnTo>
                  <a:lnTo>
                    <a:pt x="3630125" y="2531613"/>
                  </a:lnTo>
                  <a:lnTo>
                    <a:pt x="3632200" y="2482850"/>
                  </a:lnTo>
                  <a:lnTo>
                    <a:pt x="3632200" y="492239"/>
                  </a:lnTo>
                  <a:lnTo>
                    <a:pt x="3629946" y="444833"/>
                  </a:lnTo>
                  <a:lnTo>
                    <a:pt x="3623324" y="398702"/>
                  </a:lnTo>
                  <a:lnTo>
                    <a:pt x="3612538" y="354052"/>
                  </a:lnTo>
                  <a:lnTo>
                    <a:pt x="3597797" y="311090"/>
                  </a:lnTo>
                  <a:lnTo>
                    <a:pt x="3579305" y="270021"/>
                  </a:lnTo>
                  <a:lnTo>
                    <a:pt x="3557268" y="231053"/>
                  </a:lnTo>
                  <a:lnTo>
                    <a:pt x="3531895" y="194391"/>
                  </a:lnTo>
                  <a:lnTo>
                    <a:pt x="3503390" y="160241"/>
                  </a:lnTo>
                  <a:lnTo>
                    <a:pt x="3471960" y="128811"/>
                  </a:lnTo>
                  <a:lnTo>
                    <a:pt x="3437811" y="100305"/>
                  </a:lnTo>
                  <a:lnTo>
                    <a:pt x="3401150" y="74931"/>
                  </a:lnTo>
                  <a:lnTo>
                    <a:pt x="3362182" y="52895"/>
                  </a:lnTo>
                  <a:lnTo>
                    <a:pt x="3321115" y="34403"/>
                  </a:lnTo>
                  <a:lnTo>
                    <a:pt x="3278154" y="19661"/>
                  </a:lnTo>
                  <a:lnTo>
                    <a:pt x="3233506" y="8875"/>
                  </a:lnTo>
                  <a:lnTo>
                    <a:pt x="3187377" y="2253"/>
                  </a:lnTo>
                  <a:lnTo>
                    <a:pt x="3139973" y="0"/>
                  </a:lnTo>
                  <a:close/>
                </a:path>
              </a:pathLst>
            </a:custGeom>
            <a:solidFill>
              <a:srgbClr val="EAC8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38" y="1574800"/>
              <a:ext cx="4584700" cy="3048000"/>
            </a:xfrm>
            <a:custGeom>
              <a:avLst/>
              <a:gdLst/>
              <a:ahLst/>
              <a:cxnLst/>
              <a:rect l="l" t="t" r="r" b="b"/>
              <a:pathLst>
                <a:path w="4584700" h="3048000">
                  <a:moveTo>
                    <a:pt x="4092473" y="0"/>
                  </a:moveTo>
                  <a:lnTo>
                    <a:pt x="0" y="0"/>
                  </a:lnTo>
                  <a:lnTo>
                    <a:pt x="0" y="3048000"/>
                  </a:lnTo>
                  <a:lnTo>
                    <a:pt x="4019550" y="3048000"/>
                  </a:lnTo>
                  <a:lnTo>
                    <a:pt x="4068313" y="3045925"/>
                  </a:lnTo>
                  <a:lnTo>
                    <a:pt x="4115925" y="3039815"/>
                  </a:lnTo>
                  <a:lnTo>
                    <a:pt x="4162216" y="3029839"/>
                  </a:lnTo>
                  <a:lnTo>
                    <a:pt x="4207015" y="3016166"/>
                  </a:lnTo>
                  <a:lnTo>
                    <a:pt x="4250153" y="2998967"/>
                  </a:lnTo>
                  <a:lnTo>
                    <a:pt x="4291460" y="2978410"/>
                  </a:lnTo>
                  <a:lnTo>
                    <a:pt x="4330768" y="2954666"/>
                  </a:lnTo>
                  <a:lnTo>
                    <a:pt x="4367905" y="2927903"/>
                  </a:lnTo>
                  <a:lnTo>
                    <a:pt x="4402704" y="2898293"/>
                  </a:lnTo>
                  <a:lnTo>
                    <a:pt x="4434993" y="2866004"/>
                  </a:lnTo>
                  <a:lnTo>
                    <a:pt x="4464603" y="2831205"/>
                  </a:lnTo>
                  <a:lnTo>
                    <a:pt x="4491366" y="2794068"/>
                  </a:lnTo>
                  <a:lnTo>
                    <a:pt x="4515110" y="2754760"/>
                  </a:lnTo>
                  <a:lnTo>
                    <a:pt x="4535667" y="2713453"/>
                  </a:lnTo>
                  <a:lnTo>
                    <a:pt x="4552866" y="2670315"/>
                  </a:lnTo>
                  <a:lnTo>
                    <a:pt x="4566539" y="2625516"/>
                  </a:lnTo>
                  <a:lnTo>
                    <a:pt x="4576515" y="2579225"/>
                  </a:lnTo>
                  <a:lnTo>
                    <a:pt x="4582625" y="2531613"/>
                  </a:lnTo>
                  <a:lnTo>
                    <a:pt x="4584700" y="2482850"/>
                  </a:lnTo>
                  <a:lnTo>
                    <a:pt x="4584700" y="492239"/>
                  </a:lnTo>
                  <a:lnTo>
                    <a:pt x="4582446" y="444833"/>
                  </a:lnTo>
                  <a:lnTo>
                    <a:pt x="4575824" y="398702"/>
                  </a:lnTo>
                  <a:lnTo>
                    <a:pt x="4565038" y="354052"/>
                  </a:lnTo>
                  <a:lnTo>
                    <a:pt x="4550297" y="311090"/>
                  </a:lnTo>
                  <a:lnTo>
                    <a:pt x="4531805" y="270021"/>
                  </a:lnTo>
                  <a:lnTo>
                    <a:pt x="4509768" y="231053"/>
                  </a:lnTo>
                  <a:lnTo>
                    <a:pt x="4484395" y="194391"/>
                  </a:lnTo>
                  <a:lnTo>
                    <a:pt x="4455890" y="160241"/>
                  </a:lnTo>
                  <a:lnTo>
                    <a:pt x="4424460" y="128811"/>
                  </a:lnTo>
                  <a:lnTo>
                    <a:pt x="4390311" y="100305"/>
                  </a:lnTo>
                  <a:lnTo>
                    <a:pt x="4353650" y="74931"/>
                  </a:lnTo>
                  <a:lnTo>
                    <a:pt x="4314682" y="52895"/>
                  </a:lnTo>
                  <a:lnTo>
                    <a:pt x="4273615" y="34403"/>
                  </a:lnTo>
                  <a:lnTo>
                    <a:pt x="4230654" y="19661"/>
                  </a:lnTo>
                  <a:lnTo>
                    <a:pt x="4186006" y="8875"/>
                  </a:lnTo>
                  <a:lnTo>
                    <a:pt x="4139877" y="2253"/>
                  </a:lnTo>
                  <a:lnTo>
                    <a:pt x="4092473" y="0"/>
                  </a:lnTo>
                  <a:close/>
                </a:path>
              </a:pathLst>
            </a:custGeom>
            <a:solidFill>
              <a:srgbClr val="FD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57931" y="1817749"/>
            <a:ext cx="34836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6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En</a:t>
            </a:r>
            <a:r>
              <a:rPr sz="1400" spc="-6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la</a:t>
            </a:r>
            <a:r>
              <a:rPr sz="1400" spc="-6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universidad</a:t>
            </a:r>
            <a:r>
              <a:rPr sz="1400" spc="-6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de</a:t>
            </a:r>
            <a:r>
              <a:rPr sz="1400" spc="-6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la</a:t>
            </a:r>
            <a:r>
              <a:rPr sz="1400" spc="-6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costa:</a:t>
            </a:r>
            <a:r>
              <a:rPr sz="1400" spc="-6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equivale </a:t>
            </a:r>
            <a:r>
              <a:rPr sz="1400" spc="-48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a </a:t>
            </a:r>
            <a:r>
              <a:rPr sz="140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la </a:t>
            </a:r>
            <a:r>
              <a:rPr sz="1400" spc="3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nota </a:t>
            </a:r>
            <a:r>
              <a:rPr sz="1400" spc="2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máxima </a:t>
            </a:r>
            <a:r>
              <a:rPr sz="1400" spc="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para </a:t>
            </a:r>
            <a:r>
              <a:rPr sz="1400" spc="3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aprobación </a:t>
            </a:r>
            <a:r>
              <a:rPr sz="1400" spc="5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de </a:t>
            </a:r>
            <a:r>
              <a:rPr sz="1400" spc="-48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una</a:t>
            </a:r>
            <a:r>
              <a:rPr sz="1400" spc="-12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asignatura.</a:t>
            </a:r>
            <a:endParaRPr sz="1400" dirty="0">
              <a:latin typeface="Montserrat Medium" pitchFamily="2" charset="77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7931" y="2719373"/>
            <a:ext cx="34836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6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En</a:t>
            </a:r>
            <a:r>
              <a:rPr sz="1400" spc="-6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la</a:t>
            </a:r>
            <a:r>
              <a:rPr sz="1400" spc="-6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universidad</a:t>
            </a:r>
            <a:r>
              <a:rPr sz="1400" spc="-6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de</a:t>
            </a:r>
            <a:r>
              <a:rPr sz="1400" spc="-6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la</a:t>
            </a:r>
            <a:r>
              <a:rPr sz="1400" spc="-6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costa:</a:t>
            </a:r>
            <a:r>
              <a:rPr sz="1400" spc="-6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equivale </a:t>
            </a:r>
            <a:r>
              <a:rPr sz="1400" spc="-48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a </a:t>
            </a:r>
            <a:r>
              <a:rPr sz="140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la </a:t>
            </a:r>
            <a:r>
              <a:rPr sz="1400" spc="3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nota </a:t>
            </a:r>
            <a:r>
              <a:rPr sz="1400" spc="5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mínima </a:t>
            </a:r>
            <a:r>
              <a:rPr sz="1400" spc="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para </a:t>
            </a:r>
            <a:r>
              <a:rPr sz="1400" spc="3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aprobación </a:t>
            </a:r>
            <a:r>
              <a:rPr sz="1400" spc="5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de </a:t>
            </a:r>
            <a:r>
              <a:rPr sz="1400" spc="-48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una</a:t>
            </a:r>
            <a:r>
              <a:rPr sz="1400" spc="-12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asignatura.</a:t>
            </a:r>
            <a:endParaRPr sz="1400" dirty="0">
              <a:latin typeface="Montserrat Medium" pitchFamily="2" charset="77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7931" y="3620997"/>
            <a:ext cx="34836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6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En</a:t>
            </a:r>
            <a:r>
              <a:rPr sz="1400" spc="-6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la</a:t>
            </a:r>
            <a:r>
              <a:rPr sz="1400" spc="-6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universidad</a:t>
            </a:r>
            <a:r>
              <a:rPr sz="1400" spc="-6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de</a:t>
            </a:r>
            <a:r>
              <a:rPr sz="1400" spc="-6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la</a:t>
            </a:r>
            <a:r>
              <a:rPr sz="1400" spc="-6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costa:</a:t>
            </a:r>
            <a:r>
              <a:rPr sz="1400" spc="-6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equivale </a:t>
            </a:r>
            <a:r>
              <a:rPr sz="1400" spc="-48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a </a:t>
            </a:r>
            <a:r>
              <a:rPr sz="140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la </a:t>
            </a:r>
            <a:r>
              <a:rPr sz="1400" spc="3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nota </a:t>
            </a:r>
            <a:r>
              <a:rPr sz="1400" spc="5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mínima </a:t>
            </a:r>
            <a:r>
              <a:rPr sz="1400" spc="-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lograda, </a:t>
            </a:r>
            <a:r>
              <a:rPr sz="1400" spc="5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que </a:t>
            </a:r>
            <a:r>
              <a:rPr sz="1400" spc="5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no </a:t>
            </a:r>
            <a:r>
              <a:rPr sz="1400" spc="1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te </a:t>
            </a:r>
            <a:r>
              <a:rPr sz="1400" spc="1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pe</a:t>
            </a:r>
            <a:r>
              <a:rPr sz="1400" spc="1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r</a:t>
            </a:r>
            <a:r>
              <a:rPr sz="1400" spc="2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miti</a:t>
            </a:r>
            <a:r>
              <a:rPr sz="1400" spc="1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r</a:t>
            </a:r>
            <a:r>
              <a:rPr sz="140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ía</a:t>
            </a:r>
            <a:r>
              <a:rPr sz="1400" spc="-12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ap</a:t>
            </a:r>
            <a:r>
              <a:rPr sz="1400" spc="-1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r</a:t>
            </a:r>
            <a:r>
              <a:rPr sz="1400" spc="6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o</a:t>
            </a:r>
            <a:r>
              <a:rPr sz="1400" spc="5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b</a:t>
            </a:r>
            <a:r>
              <a:rPr sz="1400" spc="-1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ar</a:t>
            </a:r>
            <a:r>
              <a:rPr sz="1400" spc="-12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la</a:t>
            </a:r>
            <a:r>
              <a:rPr sz="1400" spc="-12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asignatu</a:t>
            </a:r>
            <a:r>
              <a:rPr sz="140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a</a:t>
            </a:r>
            <a:r>
              <a:rPr sz="1400" spc="-12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ontserrat Medium" pitchFamily="2" charset="77"/>
                <a:cs typeface="Verdana"/>
              </a:rPr>
              <a:t>vista.</a:t>
            </a:r>
            <a:endParaRPr sz="1400">
              <a:latin typeface="Montserrat Medium" pitchFamily="2" charset="77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272839" y="1777999"/>
            <a:ext cx="660400" cy="2489200"/>
          </a:xfrm>
          <a:custGeom>
            <a:avLst/>
            <a:gdLst/>
            <a:ahLst/>
            <a:cxnLst/>
            <a:rect l="l" t="t" r="r" b="b"/>
            <a:pathLst>
              <a:path w="660400" h="2489200">
                <a:moveTo>
                  <a:pt x="660400" y="2159000"/>
                </a:moveTo>
                <a:lnTo>
                  <a:pt x="656818" y="2110219"/>
                </a:lnTo>
                <a:lnTo>
                  <a:pt x="646417" y="2063648"/>
                </a:lnTo>
                <a:lnTo>
                  <a:pt x="629704" y="2019808"/>
                </a:lnTo>
                <a:lnTo>
                  <a:pt x="607199" y="1979206"/>
                </a:lnTo>
                <a:lnTo>
                  <a:pt x="579399" y="1942376"/>
                </a:lnTo>
                <a:lnTo>
                  <a:pt x="546836" y="1909800"/>
                </a:lnTo>
                <a:lnTo>
                  <a:pt x="509993" y="1882000"/>
                </a:lnTo>
                <a:lnTo>
                  <a:pt x="469404" y="1859495"/>
                </a:lnTo>
                <a:lnTo>
                  <a:pt x="425564" y="1842782"/>
                </a:lnTo>
                <a:lnTo>
                  <a:pt x="378993" y="1832381"/>
                </a:lnTo>
                <a:lnTo>
                  <a:pt x="330200" y="1828800"/>
                </a:lnTo>
                <a:lnTo>
                  <a:pt x="281406" y="1832381"/>
                </a:lnTo>
                <a:lnTo>
                  <a:pt x="234835" y="1842782"/>
                </a:lnTo>
                <a:lnTo>
                  <a:pt x="190995" y="1859495"/>
                </a:lnTo>
                <a:lnTo>
                  <a:pt x="150406" y="1882000"/>
                </a:lnTo>
                <a:lnTo>
                  <a:pt x="113563" y="1909800"/>
                </a:lnTo>
                <a:lnTo>
                  <a:pt x="80987" y="1942376"/>
                </a:lnTo>
                <a:lnTo>
                  <a:pt x="53200" y="1979206"/>
                </a:lnTo>
                <a:lnTo>
                  <a:pt x="30683" y="2019808"/>
                </a:lnTo>
                <a:lnTo>
                  <a:pt x="13982" y="2063648"/>
                </a:lnTo>
                <a:lnTo>
                  <a:pt x="3581" y="2110219"/>
                </a:lnTo>
                <a:lnTo>
                  <a:pt x="0" y="2159000"/>
                </a:lnTo>
                <a:lnTo>
                  <a:pt x="3581" y="2207793"/>
                </a:lnTo>
                <a:lnTo>
                  <a:pt x="13982" y="2254364"/>
                </a:lnTo>
                <a:lnTo>
                  <a:pt x="30683" y="2298204"/>
                </a:lnTo>
                <a:lnTo>
                  <a:pt x="53200" y="2338806"/>
                </a:lnTo>
                <a:lnTo>
                  <a:pt x="80987" y="2375636"/>
                </a:lnTo>
                <a:lnTo>
                  <a:pt x="113563" y="2408212"/>
                </a:lnTo>
                <a:lnTo>
                  <a:pt x="150406" y="2436012"/>
                </a:lnTo>
                <a:lnTo>
                  <a:pt x="190995" y="2458516"/>
                </a:lnTo>
                <a:lnTo>
                  <a:pt x="234835" y="2475230"/>
                </a:lnTo>
                <a:lnTo>
                  <a:pt x="281406" y="2485631"/>
                </a:lnTo>
                <a:lnTo>
                  <a:pt x="330200" y="2489200"/>
                </a:lnTo>
                <a:lnTo>
                  <a:pt x="378993" y="2485631"/>
                </a:lnTo>
                <a:lnTo>
                  <a:pt x="425564" y="2475230"/>
                </a:lnTo>
                <a:lnTo>
                  <a:pt x="469404" y="2458516"/>
                </a:lnTo>
                <a:lnTo>
                  <a:pt x="509993" y="2436012"/>
                </a:lnTo>
                <a:lnTo>
                  <a:pt x="546836" y="2408212"/>
                </a:lnTo>
                <a:lnTo>
                  <a:pt x="579399" y="2375636"/>
                </a:lnTo>
                <a:lnTo>
                  <a:pt x="607199" y="2338806"/>
                </a:lnTo>
                <a:lnTo>
                  <a:pt x="629704" y="2298204"/>
                </a:lnTo>
                <a:lnTo>
                  <a:pt x="646417" y="2254364"/>
                </a:lnTo>
                <a:lnTo>
                  <a:pt x="656818" y="2207793"/>
                </a:lnTo>
                <a:lnTo>
                  <a:pt x="660400" y="2159000"/>
                </a:lnTo>
                <a:close/>
              </a:path>
              <a:path w="660400" h="2489200">
                <a:moveTo>
                  <a:pt x="660400" y="1244600"/>
                </a:moveTo>
                <a:lnTo>
                  <a:pt x="656818" y="1195819"/>
                </a:lnTo>
                <a:lnTo>
                  <a:pt x="646417" y="1149248"/>
                </a:lnTo>
                <a:lnTo>
                  <a:pt x="629704" y="1105408"/>
                </a:lnTo>
                <a:lnTo>
                  <a:pt x="607199" y="1064806"/>
                </a:lnTo>
                <a:lnTo>
                  <a:pt x="579399" y="1027976"/>
                </a:lnTo>
                <a:lnTo>
                  <a:pt x="546836" y="995400"/>
                </a:lnTo>
                <a:lnTo>
                  <a:pt x="509993" y="967600"/>
                </a:lnTo>
                <a:lnTo>
                  <a:pt x="469404" y="945095"/>
                </a:lnTo>
                <a:lnTo>
                  <a:pt x="425564" y="928382"/>
                </a:lnTo>
                <a:lnTo>
                  <a:pt x="378993" y="917981"/>
                </a:lnTo>
                <a:lnTo>
                  <a:pt x="330200" y="914400"/>
                </a:lnTo>
                <a:lnTo>
                  <a:pt x="281406" y="917981"/>
                </a:lnTo>
                <a:lnTo>
                  <a:pt x="234835" y="928382"/>
                </a:lnTo>
                <a:lnTo>
                  <a:pt x="190995" y="945095"/>
                </a:lnTo>
                <a:lnTo>
                  <a:pt x="150406" y="967600"/>
                </a:lnTo>
                <a:lnTo>
                  <a:pt x="113563" y="995400"/>
                </a:lnTo>
                <a:lnTo>
                  <a:pt x="80987" y="1027976"/>
                </a:lnTo>
                <a:lnTo>
                  <a:pt x="53200" y="1064806"/>
                </a:lnTo>
                <a:lnTo>
                  <a:pt x="30683" y="1105408"/>
                </a:lnTo>
                <a:lnTo>
                  <a:pt x="13982" y="1149248"/>
                </a:lnTo>
                <a:lnTo>
                  <a:pt x="3581" y="1195819"/>
                </a:lnTo>
                <a:lnTo>
                  <a:pt x="0" y="1244600"/>
                </a:lnTo>
                <a:lnTo>
                  <a:pt x="3581" y="1293393"/>
                </a:lnTo>
                <a:lnTo>
                  <a:pt x="13982" y="1339964"/>
                </a:lnTo>
                <a:lnTo>
                  <a:pt x="30683" y="1383804"/>
                </a:lnTo>
                <a:lnTo>
                  <a:pt x="53200" y="1424406"/>
                </a:lnTo>
                <a:lnTo>
                  <a:pt x="80987" y="1461236"/>
                </a:lnTo>
                <a:lnTo>
                  <a:pt x="113563" y="1493812"/>
                </a:lnTo>
                <a:lnTo>
                  <a:pt x="150406" y="1521612"/>
                </a:lnTo>
                <a:lnTo>
                  <a:pt x="190995" y="1544116"/>
                </a:lnTo>
                <a:lnTo>
                  <a:pt x="234835" y="1560830"/>
                </a:lnTo>
                <a:lnTo>
                  <a:pt x="281406" y="1571231"/>
                </a:lnTo>
                <a:lnTo>
                  <a:pt x="330200" y="1574800"/>
                </a:lnTo>
                <a:lnTo>
                  <a:pt x="378993" y="1571231"/>
                </a:lnTo>
                <a:lnTo>
                  <a:pt x="425564" y="1560830"/>
                </a:lnTo>
                <a:lnTo>
                  <a:pt x="469404" y="1544116"/>
                </a:lnTo>
                <a:lnTo>
                  <a:pt x="509993" y="1521612"/>
                </a:lnTo>
                <a:lnTo>
                  <a:pt x="546836" y="1493812"/>
                </a:lnTo>
                <a:lnTo>
                  <a:pt x="579399" y="1461236"/>
                </a:lnTo>
                <a:lnTo>
                  <a:pt x="607199" y="1424406"/>
                </a:lnTo>
                <a:lnTo>
                  <a:pt x="629704" y="1383804"/>
                </a:lnTo>
                <a:lnTo>
                  <a:pt x="646417" y="1339964"/>
                </a:lnTo>
                <a:lnTo>
                  <a:pt x="656818" y="1293393"/>
                </a:lnTo>
                <a:lnTo>
                  <a:pt x="660400" y="1244600"/>
                </a:lnTo>
                <a:close/>
              </a:path>
              <a:path w="660400" h="2489200">
                <a:moveTo>
                  <a:pt x="660400" y="330200"/>
                </a:moveTo>
                <a:lnTo>
                  <a:pt x="656818" y="281419"/>
                </a:lnTo>
                <a:lnTo>
                  <a:pt x="646417" y="234848"/>
                </a:lnTo>
                <a:lnTo>
                  <a:pt x="629704" y="191008"/>
                </a:lnTo>
                <a:lnTo>
                  <a:pt x="607199" y="150406"/>
                </a:lnTo>
                <a:lnTo>
                  <a:pt x="579399" y="113576"/>
                </a:lnTo>
                <a:lnTo>
                  <a:pt x="546836" y="81000"/>
                </a:lnTo>
                <a:lnTo>
                  <a:pt x="509993" y="53200"/>
                </a:lnTo>
                <a:lnTo>
                  <a:pt x="469404" y="30695"/>
                </a:lnTo>
                <a:lnTo>
                  <a:pt x="425564" y="13982"/>
                </a:lnTo>
                <a:lnTo>
                  <a:pt x="378993" y="3581"/>
                </a:lnTo>
                <a:lnTo>
                  <a:pt x="330200" y="0"/>
                </a:lnTo>
                <a:lnTo>
                  <a:pt x="281406" y="3581"/>
                </a:lnTo>
                <a:lnTo>
                  <a:pt x="234835" y="13982"/>
                </a:lnTo>
                <a:lnTo>
                  <a:pt x="190995" y="30695"/>
                </a:lnTo>
                <a:lnTo>
                  <a:pt x="150406" y="53200"/>
                </a:lnTo>
                <a:lnTo>
                  <a:pt x="113563" y="81000"/>
                </a:lnTo>
                <a:lnTo>
                  <a:pt x="80987" y="113576"/>
                </a:lnTo>
                <a:lnTo>
                  <a:pt x="53200" y="150406"/>
                </a:lnTo>
                <a:lnTo>
                  <a:pt x="30683" y="191008"/>
                </a:lnTo>
                <a:lnTo>
                  <a:pt x="13982" y="234848"/>
                </a:lnTo>
                <a:lnTo>
                  <a:pt x="3581" y="281419"/>
                </a:lnTo>
                <a:lnTo>
                  <a:pt x="0" y="330200"/>
                </a:lnTo>
                <a:lnTo>
                  <a:pt x="3581" y="378993"/>
                </a:lnTo>
                <a:lnTo>
                  <a:pt x="13982" y="425564"/>
                </a:lnTo>
                <a:lnTo>
                  <a:pt x="30683" y="469404"/>
                </a:lnTo>
                <a:lnTo>
                  <a:pt x="53200" y="510006"/>
                </a:lnTo>
                <a:lnTo>
                  <a:pt x="80987" y="546836"/>
                </a:lnTo>
                <a:lnTo>
                  <a:pt x="113563" y="579412"/>
                </a:lnTo>
                <a:lnTo>
                  <a:pt x="150406" y="607212"/>
                </a:lnTo>
                <a:lnTo>
                  <a:pt x="190995" y="629716"/>
                </a:lnTo>
                <a:lnTo>
                  <a:pt x="234835" y="646430"/>
                </a:lnTo>
                <a:lnTo>
                  <a:pt x="281406" y="656831"/>
                </a:lnTo>
                <a:lnTo>
                  <a:pt x="330200" y="660400"/>
                </a:lnTo>
                <a:lnTo>
                  <a:pt x="378993" y="656831"/>
                </a:lnTo>
                <a:lnTo>
                  <a:pt x="425564" y="646430"/>
                </a:lnTo>
                <a:lnTo>
                  <a:pt x="469404" y="629716"/>
                </a:lnTo>
                <a:lnTo>
                  <a:pt x="509993" y="607212"/>
                </a:lnTo>
                <a:lnTo>
                  <a:pt x="546836" y="579412"/>
                </a:lnTo>
                <a:lnTo>
                  <a:pt x="579399" y="546836"/>
                </a:lnTo>
                <a:lnTo>
                  <a:pt x="607199" y="510006"/>
                </a:lnTo>
                <a:lnTo>
                  <a:pt x="629704" y="469404"/>
                </a:lnTo>
                <a:lnTo>
                  <a:pt x="646417" y="425564"/>
                </a:lnTo>
                <a:lnTo>
                  <a:pt x="656818" y="378993"/>
                </a:lnTo>
                <a:lnTo>
                  <a:pt x="660400" y="33020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371664" y="1913135"/>
            <a:ext cx="45593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-170" dirty="0">
                <a:solidFill>
                  <a:srgbClr val="F9FBFD"/>
                </a:solidFill>
                <a:latin typeface="Montserrat" pitchFamily="2" charset="77"/>
                <a:cs typeface="Verdana"/>
              </a:rPr>
              <a:t>5</a:t>
            </a:r>
            <a:r>
              <a:rPr sz="2100" b="1" spc="-100" dirty="0">
                <a:solidFill>
                  <a:srgbClr val="F9FBFD"/>
                </a:solidFill>
                <a:latin typeface="Montserrat" pitchFamily="2" charset="77"/>
                <a:cs typeface="Verdana"/>
              </a:rPr>
              <a:t>.0</a:t>
            </a:r>
            <a:endParaRPr sz="2100" b="1">
              <a:latin typeface="Montserrat" pitchFamily="2" charset="77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71664" y="2840144"/>
            <a:ext cx="454659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-180" dirty="0">
                <a:solidFill>
                  <a:srgbClr val="F9FBFD"/>
                </a:solidFill>
                <a:latin typeface="Montserrat" pitchFamily="2" charset="77"/>
                <a:cs typeface="Verdana"/>
              </a:rPr>
              <a:t>3</a:t>
            </a:r>
            <a:r>
              <a:rPr sz="2100" b="1" spc="-100" dirty="0">
                <a:solidFill>
                  <a:srgbClr val="F9FBFD"/>
                </a:solidFill>
                <a:latin typeface="Montserrat" pitchFamily="2" charset="77"/>
                <a:cs typeface="Verdana"/>
              </a:rPr>
              <a:t>.0</a:t>
            </a:r>
            <a:endParaRPr sz="2100" b="1" dirty="0">
              <a:latin typeface="Montserrat" pitchFamily="2" charset="77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71664" y="3754658"/>
            <a:ext cx="47180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-80" dirty="0">
                <a:solidFill>
                  <a:srgbClr val="F9FBFD"/>
                </a:solidFill>
                <a:latin typeface="Montserrat" pitchFamily="2" charset="77"/>
                <a:cs typeface="Verdana"/>
              </a:rPr>
              <a:t>0.0</a:t>
            </a:r>
            <a:endParaRPr sz="2100" b="1">
              <a:latin typeface="Montserrat" pitchFamily="2" charset="77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111042" y="1193800"/>
            <a:ext cx="4482465" cy="4838700"/>
            <a:chOff x="5111042" y="1193800"/>
            <a:chExt cx="4482465" cy="4838700"/>
          </a:xfrm>
        </p:grpSpPr>
        <p:sp>
          <p:nvSpPr>
            <p:cNvPr id="44" name="object 44"/>
            <p:cNvSpPr/>
            <p:nvPr/>
          </p:nvSpPr>
          <p:spPr>
            <a:xfrm>
              <a:off x="5111042" y="1193800"/>
              <a:ext cx="2893695" cy="2893695"/>
            </a:xfrm>
            <a:custGeom>
              <a:avLst/>
              <a:gdLst/>
              <a:ahLst/>
              <a:cxnLst/>
              <a:rect l="l" t="t" r="r" b="b"/>
              <a:pathLst>
                <a:path w="2893695" h="2893695">
                  <a:moveTo>
                    <a:pt x="1446796" y="0"/>
                  </a:moveTo>
                  <a:lnTo>
                    <a:pt x="1398068" y="805"/>
                  </a:lnTo>
                  <a:lnTo>
                    <a:pt x="1349744" y="3203"/>
                  </a:lnTo>
                  <a:lnTo>
                    <a:pt x="1301848" y="7170"/>
                  </a:lnTo>
                  <a:lnTo>
                    <a:pt x="1254406" y="12679"/>
                  </a:lnTo>
                  <a:lnTo>
                    <a:pt x="1207444" y="19706"/>
                  </a:lnTo>
                  <a:lnTo>
                    <a:pt x="1160986" y="28225"/>
                  </a:lnTo>
                  <a:lnTo>
                    <a:pt x="1115058" y="38210"/>
                  </a:lnTo>
                  <a:lnTo>
                    <a:pt x="1069686" y="49637"/>
                  </a:lnTo>
                  <a:lnTo>
                    <a:pt x="1024894" y="62481"/>
                  </a:lnTo>
                  <a:lnTo>
                    <a:pt x="980708" y="76715"/>
                  </a:lnTo>
                  <a:lnTo>
                    <a:pt x="937154" y="92314"/>
                  </a:lnTo>
                  <a:lnTo>
                    <a:pt x="894256" y="109254"/>
                  </a:lnTo>
                  <a:lnTo>
                    <a:pt x="852040" y="127509"/>
                  </a:lnTo>
                  <a:lnTo>
                    <a:pt x="810531" y="147053"/>
                  </a:lnTo>
                  <a:lnTo>
                    <a:pt x="769754" y="167862"/>
                  </a:lnTo>
                  <a:lnTo>
                    <a:pt x="729736" y="189909"/>
                  </a:lnTo>
                  <a:lnTo>
                    <a:pt x="690501" y="213170"/>
                  </a:lnTo>
                  <a:lnTo>
                    <a:pt x="652074" y="237619"/>
                  </a:lnTo>
                  <a:lnTo>
                    <a:pt x="614481" y="263232"/>
                  </a:lnTo>
                  <a:lnTo>
                    <a:pt x="577747" y="289982"/>
                  </a:lnTo>
                  <a:lnTo>
                    <a:pt x="541898" y="317844"/>
                  </a:lnTo>
                  <a:lnTo>
                    <a:pt x="506958" y="346793"/>
                  </a:lnTo>
                  <a:lnTo>
                    <a:pt x="472954" y="376804"/>
                  </a:lnTo>
                  <a:lnTo>
                    <a:pt x="439910" y="407851"/>
                  </a:lnTo>
                  <a:lnTo>
                    <a:pt x="407851" y="439910"/>
                  </a:lnTo>
                  <a:lnTo>
                    <a:pt x="376804" y="472954"/>
                  </a:lnTo>
                  <a:lnTo>
                    <a:pt x="346793" y="506958"/>
                  </a:lnTo>
                  <a:lnTo>
                    <a:pt x="317844" y="541898"/>
                  </a:lnTo>
                  <a:lnTo>
                    <a:pt x="289982" y="577747"/>
                  </a:lnTo>
                  <a:lnTo>
                    <a:pt x="263232" y="614481"/>
                  </a:lnTo>
                  <a:lnTo>
                    <a:pt x="237619" y="652074"/>
                  </a:lnTo>
                  <a:lnTo>
                    <a:pt x="213170" y="690501"/>
                  </a:lnTo>
                  <a:lnTo>
                    <a:pt x="189909" y="729736"/>
                  </a:lnTo>
                  <a:lnTo>
                    <a:pt x="167862" y="769754"/>
                  </a:lnTo>
                  <a:lnTo>
                    <a:pt x="147053" y="810531"/>
                  </a:lnTo>
                  <a:lnTo>
                    <a:pt x="127509" y="852040"/>
                  </a:lnTo>
                  <a:lnTo>
                    <a:pt x="109254" y="894256"/>
                  </a:lnTo>
                  <a:lnTo>
                    <a:pt x="92314" y="937154"/>
                  </a:lnTo>
                  <a:lnTo>
                    <a:pt x="76715" y="980708"/>
                  </a:lnTo>
                  <a:lnTo>
                    <a:pt x="62481" y="1024894"/>
                  </a:lnTo>
                  <a:lnTo>
                    <a:pt x="49637" y="1069686"/>
                  </a:lnTo>
                  <a:lnTo>
                    <a:pt x="38210" y="1115058"/>
                  </a:lnTo>
                  <a:lnTo>
                    <a:pt x="28225" y="1160986"/>
                  </a:lnTo>
                  <a:lnTo>
                    <a:pt x="19706" y="1207444"/>
                  </a:lnTo>
                  <a:lnTo>
                    <a:pt x="12679" y="1254406"/>
                  </a:lnTo>
                  <a:lnTo>
                    <a:pt x="7170" y="1301848"/>
                  </a:lnTo>
                  <a:lnTo>
                    <a:pt x="3203" y="1349744"/>
                  </a:lnTo>
                  <a:lnTo>
                    <a:pt x="805" y="1398068"/>
                  </a:lnTo>
                  <a:lnTo>
                    <a:pt x="0" y="1446796"/>
                  </a:lnTo>
                  <a:lnTo>
                    <a:pt x="805" y="1495524"/>
                  </a:lnTo>
                  <a:lnTo>
                    <a:pt x="3203" y="1543849"/>
                  </a:lnTo>
                  <a:lnTo>
                    <a:pt x="7170" y="1591744"/>
                  </a:lnTo>
                  <a:lnTo>
                    <a:pt x="12679" y="1639186"/>
                  </a:lnTo>
                  <a:lnTo>
                    <a:pt x="19706" y="1686149"/>
                  </a:lnTo>
                  <a:lnTo>
                    <a:pt x="28225" y="1732606"/>
                  </a:lnTo>
                  <a:lnTo>
                    <a:pt x="38210" y="1778534"/>
                  </a:lnTo>
                  <a:lnTo>
                    <a:pt x="49637" y="1823907"/>
                  </a:lnTo>
                  <a:lnTo>
                    <a:pt x="62481" y="1868698"/>
                  </a:lnTo>
                  <a:lnTo>
                    <a:pt x="76715" y="1912884"/>
                  </a:lnTo>
                  <a:lnTo>
                    <a:pt x="92314" y="1956439"/>
                  </a:lnTo>
                  <a:lnTo>
                    <a:pt x="109254" y="1999337"/>
                  </a:lnTo>
                  <a:lnTo>
                    <a:pt x="127509" y="2041553"/>
                  </a:lnTo>
                  <a:lnTo>
                    <a:pt x="147053" y="2083062"/>
                  </a:lnTo>
                  <a:lnTo>
                    <a:pt x="167862" y="2123838"/>
                  </a:lnTo>
                  <a:lnTo>
                    <a:pt x="189909" y="2163856"/>
                  </a:lnTo>
                  <a:lnTo>
                    <a:pt x="213170" y="2203092"/>
                  </a:lnTo>
                  <a:lnTo>
                    <a:pt x="237619" y="2241519"/>
                  </a:lnTo>
                  <a:lnTo>
                    <a:pt x="263232" y="2279111"/>
                  </a:lnTo>
                  <a:lnTo>
                    <a:pt x="289982" y="2315845"/>
                  </a:lnTo>
                  <a:lnTo>
                    <a:pt x="317844" y="2351695"/>
                  </a:lnTo>
                  <a:lnTo>
                    <a:pt x="346793" y="2386634"/>
                  </a:lnTo>
                  <a:lnTo>
                    <a:pt x="376804" y="2420639"/>
                  </a:lnTo>
                  <a:lnTo>
                    <a:pt x="407851" y="2453683"/>
                  </a:lnTo>
                  <a:lnTo>
                    <a:pt x="439910" y="2485741"/>
                  </a:lnTo>
                  <a:lnTo>
                    <a:pt x="472954" y="2516788"/>
                  </a:lnTo>
                  <a:lnTo>
                    <a:pt x="506958" y="2546799"/>
                  </a:lnTo>
                  <a:lnTo>
                    <a:pt x="541898" y="2575749"/>
                  </a:lnTo>
                  <a:lnTo>
                    <a:pt x="577747" y="2603611"/>
                  </a:lnTo>
                  <a:lnTo>
                    <a:pt x="614481" y="2630361"/>
                  </a:lnTo>
                  <a:lnTo>
                    <a:pt x="652074" y="2655973"/>
                  </a:lnTo>
                  <a:lnTo>
                    <a:pt x="690501" y="2680422"/>
                  </a:lnTo>
                  <a:lnTo>
                    <a:pt x="729736" y="2703683"/>
                  </a:lnTo>
                  <a:lnTo>
                    <a:pt x="769754" y="2725731"/>
                  </a:lnTo>
                  <a:lnTo>
                    <a:pt x="810531" y="2746539"/>
                  </a:lnTo>
                  <a:lnTo>
                    <a:pt x="852040" y="2766083"/>
                  </a:lnTo>
                  <a:lnTo>
                    <a:pt x="894256" y="2784338"/>
                  </a:lnTo>
                  <a:lnTo>
                    <a:pt x="937154" y="2801278"/>
                  </a:lnTo>
                  <a:lnTo>
                    <a:pt x="980708" y="2816878"/>
                  </a:lnTo>
                  <a:lnTo>
                    <a:pt x="1024894" y="2831112"/>
                  </a:lnTo>
                  <a:lnTo>
                    <a:pt x="1069686" y="2843955"/>
                  </a:lnTo>
                  <a:lnTo>
                    <a:pt x="1115058" y="2855382"/>
                  </a:lnTo>
                  <a:lnTo>
                    <a:pt x="1160986" y="2865368"/>
                  </a:lnTo>
                  <a:lnTo>
                    <a:pt x="1207444" y="2873887"/>
                  </a:lnTo>
                  <a:lnTo>
                    <a:pt x="1254406" y="2880913"/>
                  </a:lnTo>
                  <a:lnTo>
                    <a:pt x="1301848" y="2886423"/>
                  </a:lnTo>
                  <a:lnTo>
                    <a:pt x="1349744" y="2890389"/>
                  </a:lnTo>
                  <a:lnTo>
                    <a:pt x="1398068" y="2892788"/>
                  </a:lnTo>
                  <a:lnTo>
                    <a:pt x="1446796" y="2893593"/>
                  </a:lnTo>
                  <a:lnTo>
                    <a:pt x="1495524" y="2892788"/>
                  </a:lnTo>
                  <a:lnTo>
                    <a:pt x="1543849" y="2890389"/>
                  </a:lnTo>
                  <a:lnTo>
                    <a:pt x="1591744" y="2886423"/>
                  </a:lnTo>
                  <a:lnTo>
                    <a:pt x="1639186" y="2880913"/>
                  </a:lnTo>
                  <a:lnTo>
                    <a:pt x="1686149" y="2873887"/>
                  </a:lnTo>
                  <a:lnTo>
                    <a:pt x="1732606" y="2865368"/>
                  </a:lnTo>
                  <a:lnTo>
                    <a:pt x="1778534" y="2855382"/>
                  </a:lnTo>
                  <a:lnTo>
                    <a:pt x="1823907" y="2843955"/>
                  </a:lnTo>
                  <a:lnTo>
                    <a:pt x="1868698" y="2831112"/>
                  </a:lnTo>
                  <a:lnTo>
                    <a:pt x="1912884" y="2816878"/>
                  </a:lnTo>
                  <a:lnTo>
                    <a:pt x="1956439" y="2801278"/>
                  </a:lnTo>
                  <a:lnTo>
                    <a:pt x="1999337" y="2784338"/>
                  </a:lnTo>
                  <a:lnTo>
                    <a:pt x="2041553" y="2766083"/>
                  </a:lnTo>
                  <a:lnTo>
                    <a:pt x="2083062" y="2746539"/>
                  </a:lnTo>
                  <a:lnTo>
                    <a:pt x="2123838" y="2725731"/>
                  </a:lnTo>
                  <a:lnTo>
                    <a:pt x="2163856" y="2703683"/>
                  </a:lnTo>
                  <a:lnTo>
                    <a:pt x="2203092" y="2680422"/>
                  </a:lnTo>
                  <a:lnTo>
                    <a:pt x="2241519" y="2655973"/>
                  </a:lnTo>
                  <a:lnTo>
                    <a:pt x="2279111" y="2630361"/>
                  </a:lnTo>
                  <a:lnTo>
                    <a:pt x="2315845" y="2603611"/>
                  </a:lnTo>
                  <a:lnTo>
                    <a:pt x="2351695" y="2575749"/>
                  </a:lnTo>
                  <a:lnTo>
                    <a:pt x="2386634" y="2546799"/>
                  </a:lnTo>
                  <a:lnTo>
                    <a:pt x="2420639" y="2516788"/>
                  </a:lnTo>
                  <a:lnTo>
                    <a:pt x="2453683" y="2485741"/>
                  </a:lnTo>
                  <a:lnTo>
                    <a:pt x="2485741" y="2453683"/>
                  </a:lnTo>
                  <a:lnTo>
                    <a:pt x="2516788" y="2420639"/>
                  </a:lnTo>
                  <a:lnTo>
                    <a:pt x="2546799" y="2386634"/>
                  </a:lnTo>
                  <a:lnTo>
                    <a:pt x="2575749" y="2351695"/>
                  </a:lnTo>
                  <a:lnTo>
                    <a:pt x="2603611" y="2315845"/>
                  </a:lnTo>
                  <a:lnTo>
                    <a:pt x="2630361" y="2279111"/>
                  </a:lnTo>
                  <a:lnTo>
                    <a:pt x="2655973" y="2241519"/>
                  </a:lnTo>
                  <a:lnTo>
                    <a:pt x="2680422" y="2203092"/>
                  </a:lnTo>
                  <a:lnTo>
                    <a:pt x="2703683" y="2163856"/>
                  </a:lnTo>
                  <a:lnTo>
                    <a:pt x="2725731" y="2123838"/>
                  </a:lnTo>
                  <a:lnTo>
                    <a:pt x="2746539" y="2083062"/>
                  </a:lnTo>
                  <a:lnTo>
                    <a:pt x="2766083" y="2041553"/>
                  </a:lnTo>
                  <a:lnTo>
                    <a:pt x="2784338" y="1999337"/>
                  </a:lnTo>
                  <a:lnTo>
                    <a:pt x="2801278" y="1956439"/>
                  </a:lnTo>
                  <a:lnTo>
                    <a:pt x="2816878" y="1912884"/>
                  </a:lnTo>
                  <a:lnTo>
                    <a:pt x="2831112" y="1868698"/>
                  </a:lnTo>
                  <a:lnTo>
                    <a:pt x="2843955" y="1823907"/>
                  </a:lnTo>
                  <a:lnTo>
                    <a:pt x="2855382" y="1778534"/>
                  </a:lnTo>
                  <a:lnTo>
                    <a:pt x="2865368" y="1732606"/>
                  </a:lnTo>
                  <a:lnTo>
                    <a:pt x="2873887" y="1686149"/>
                  </a:lnTo>
                  <a:lnTo>
                    <a:pt x="2880913" y="1639186"/>
                  </a:lnTo>
                  <a:lnTo>
                    <a:pt x="2886423" y="1591744"/>
                  </a:lnTo>
                  <a:lnTo>
                    <a:pt x="2890389" y="1543849"/>
                  </a:lnTo>
                  <a:lnTo>
                    <a:pt x="2892788" y="1495524"/>
                  </a:lnTo>
                  <a:lnTo>
                    <a:pt x="2893593" y="1446796"/>
                  </a:lnTo>
                  <a:lnTo>
                    <a:pt x="2892788" y="1398068"/>
                  </a:lnTo>
                  <a:lnTo>
                    <a:pt x="2890389" y="1349744"/>
                  </a:lnTo>
                  <a:lnTo>
                    <a:pt x="2886423" y="1301848"/>
                  </a:lnTo>
                  <a:lnTo>
                    <a:pt x="2880913" y="1254406"/>
                  </a:lnTo>
                  <a:lnTo>
                    <a:pt x="2873887" y="1207444"/>
                  </a:lnTo>
                  <a:lnTo>
                    <a:pt x="2865368" y="1160986"/>
                  </a:lnTo>
                  <a:lnTo>
                    <a:pt x="2855382" y="1115058"/>
                  </a:lnTo>
                  <a:lnTo>
                    <a:pt x="2843955" y="1069686"/>
                  </a:lnTo>
                  <a:lnTo>
                    <a:pt x="2831112" y="1024894"/>
                  </a:lnTo>
                  <a:lnTo>
                    <a:pt x="2816878" y="980708"/>
                  </a:lnTo>
                  <a:lnTo>
                    <a:pt x="2801278" y="937154"/>
                  </a:lnTo>
                  <a:lnTo>
                    <a:pt x="2784338" y="894256"/>
                  </a:lnTo>
                  <a:lnTo>
                    <a:pt x="2766083" y="852040"/>
                  </a:lnTo>
                  <a:lnTo>
                    <a:pt x="2746539" y="810531"/>
                  </a:lnTo>
                  <a:lnTo>
                    <a:pt x="2725731" y="769754"/>
                  </a:lnTo>
                  <a:lnTo>
                    <a:pt x="2703683" y="729736"/>
                  </a:lnTo>
                  <a:lnTo>
                    <a:pt x="2680422" y="690501"/>
                  </a:lnTo>
                  <a:lnTo>
                    <a:pt x="2655973" y="652074"/>
                  </a:lnTo>
                  <a:lnTo>
                    <a:pt x="2630361" y="614481"/>
                  </a:lnTo>
                  <a:lnTo>
                    <a:pt x="2603611" y="577747"/>
                  </a:lnTo>
                  <a:lnTo>
                    <a:pt x="2575749" y="541898"/>
                  </a:lnTo>
                  <a:lnTo>
                    <a:pt x="2546799" y="506958"/>
                  </a:lnTo>
                  <a:lnTo>
                    <a:pt x="2516788" y="472954"/>
                  </a:lnTo>
                  <a:lnTo>
                    <a:pt x="2485741" y="439910"/>
                  </a:lnTo>
                  <a:lnTo>
                    <a:pt x="2453683" y="407851"/>
                  </a:lnTo>
                  <a:lnTo>
                    <a:pt x="2420639" y="376804"/>
                  </a:lnTo>
                  <a:lnTo>
                    <a:pt x="2386634" y="346793"/>
                  </a:lnTo>
                  <a:lnTo>
                    <a:pt x="2351695" y="317844"/>
                  </a:lnTo>
                  <a:lnTo>
                    <a:pt x="2315845" y="289982"/>
                  </a:lnTo>
                  <a:lnTo>
                    <a:pt x="2279111" y="263232"/>
                  </a:lnTo>
                  <a:lnTo>
                    <a:pt x="2241519" y="237619"/>
                  </a:lnTo>
                  <a:lnTo>
                    <a:pt x="2203092" y="213170"/>
                  </a:lnTo>
                  <a:lnTo>
                    <a:pt x="2163856" y="189909"/>
                  </a:lnTo>
                  <a:lnTo>
                    <a:pt x="2123838" y="167862"/>
                  </a:lnTo>
                  <a:lnTo>
                    <a:pt x="2083062" y="147053"/>
                  </a:lnTo>
                  <a:lnTo>
                    <a:pt x="2041553" y="127509"/>
                  </a:lnTo>
                  <a:lnTo>
                    <a:pt x="1999337" y="109254"/>
                  </a:lnTo>
                  <a:lnTo>
                    <a:pt x="1956439" y="92314"/>
                  </a:lnTo>
                  <a:lnTo>
                    <a:pt x="1912884" y="76715"/>
                  </a:lnTo>
                  <a:lnTo>
                    <a:pt x="1868698" y="62481"/>
                  </a:lnTo>
                  <a:lnTo>
                    <a:pt x="1823907" y="49637"/>
                  </a:lnTo>
                  <a:lnTo>
                    <a:pt x="1778534" y="38210"/>
                  </a:lnTo>
                  <a:lnTo>
                    <a:pt x="1732606" y="28225"/>
                  </a:lnTo>
                  <a:lnTo>
                    <a:pt x="1686149" y="19706"/>
                  </a:lnTo>
                  <a:lnTo>
                    <a:pt x="1639186" y="12679"/>
                  </a:lnTo>
                  <a:lnTo>
                    <a:pt x="1591744" y="7170"/>
                  </a:lnTo>
                  <a:lnTo>
                    <a:pt x="1543849" y="3203"/>
                  </a:lnTo>
                  <a:lnTo>
                    <a:pt x="1495524" y="805"/>
                  </a:lnTo>
                  <a:lnTo>
                    <a:pt x="1446796" y="0"/>
                  </a:lnTo>
                  <a:close/>
                </a:path>
              </a:pathLst>
            </a:custGeom>
            <a:solidFill>
              <a:srgbClr val="FD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6745" y="1234123"/>
              <a:ext cx="2307525" cy="285327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699839" y="3138906"/>
              <a:ext cx="2893695" cy="2893695"/>
            </a:xfrm>
            <a:custGeom>
              <a:avLst/>
              <a:gdLst/>
              <a:ahLst/>
              <a:cxnLst/>
              <a:rect l="l" t="t" r="r" b="b"/>
              <a:pathLst>
                <a:path w="2893695" h="2893695">
                  <a:moveTo>
                    <a:pt x="1446796" y="0"/>
                  </a:moveTo>
                  <a:lnTo>
                    <a:pt x="1398068" y="805"/>
                  </a:lnTo>
                  <a:lnTo>
                    <a:pt x="1349744" y="3203"/>
                  </a:lnTo>
                  <a:lnTo>
                    <a:pt x="1301848" y="7170"/>
                  </a:lnTo>
                  <a:lnTo>
                    <a:pt x="1254406" y="12679"/>
                  </a:lnTo>
                  <a:lnTo>
                    <a:pt x="1207444" y="19706"/>
                  </a:lnTo>
                  <a:lnTo>
                    <a:pt x="1160986" y="28225"/>
                  </a:lnTo>
                  <a:lnTo>
                    <a:pt x="1115058" y="38210"/>
                  </a:lnTo>
                  <a:lnTo>
                    <a:pt x="1069686" y="49637"/>
                  </a:lnTo>
                  <a:lnTo>
                    <a:pt x="1024894" y="62481"/>
                  </a:lnTo>
                  <a:lnTo>
                    <a:pt x="980708" y="76715"/>
                  </a:lnTo>
                  <a:lnTo>
                    <a:pt x="937154" y="92314"/>
                  </a:lnTo>
                  <a:lnTo>
                    <a:pt x="894256" y="109254"/>
                  </a:lnTo>
                  <a:lnTo>
                    <a:pt x="852040" y="127509"/>
                  </a:lnTo>
                  <a:lnTo>
                    <a:pt x="810531" y="147053"/>
                  </a:lnTo>
                  <a:lnTo>
                    <a:pt x="769754" y="167862"/>
                  </a:lnTo>
                  <a:lnTo>
                    <a:pt x="729736" y="189909"/>
                  </a:lnTo>
                  <a:lnTo>
                    <a:pt x="690501" y="213170"/>
                  </a:lnTo>
                  <a:lnTo>
                    <a:pt x="652074" y="237619"/>
                  </a:lnTo>
                  <a:lnTo>
                    <a:pt x="614481" y="263232"/>
                  </a:lnTo>
                  <a:lnTo>
                    <a:pt x="577747" y="289982"/>
                  </a:lnTo>
                  <a:lnTo>
                    <a:pt x="541898" y="317844"/>
                  </a:lnTo>
                  <a:lnTo>
                    <a:pt x="506958" y="346793"/>
                  </a:lnTo>
                  <a:lnTo>
                    <a:pt x="472954" y="376804"/>
                  </a:lnTo>
                  <a:lnTo>
                    <a:pt x="439910" y="407851"/>
                  </a:lnTo>
                  <a:lnTo>
                    <a:pt x="407851" y="439910"/>
                  </a:lnTo>
                  <a:lnTo>
                    <a:pt x="376804" y="472954"/>
                  </a:lnTo>
                  <a:lnTo>
                    <a:pt x="346793" y="506958"/>
                  </a:lnTo>
                  <a:lnTo>
                    <a:pt x="317844" y="541898"/>
                  </a:lnTo>
                  <a:lnTo>
                    <a:pt x="289982" y="577747"/>
                  </a:lnTo>
                  <a:lnTo>
                    <a:pt x="263232" y="614481"/>
                  </a:lnTo>
                  <a:lnTo>
                    <a:pt x="237619" y="652074"/>
                  </a:lnTo>
                  <a:lnTo>
                    <a:pt x="213170" y="690501"/>
                  </a:lnTo>
                  <a:lnTo>
                    <a:pt x="189909" y="729736"/>
                  </a:lnTo>
                  <a:lnTo>
                    <a:pt x="167862" y="769754"/>
                  </a:lnTo>
                  <a:lnTo>
                    <a:pt x="147053" y="810531"/>
                  </a:lnTo>
                  <a:lnTo>
                    <a:pt x="127509" y="852040"/>
                  </a:lnTo>
                  <a:lnTo>
                    <a:pt x="109254" y="894256"/>
                  </a:lnTo>
                  <a:lnTo>
                    <a:pt x="92314" y="937154"/>
                  </a:lnTo>
                  <a:lnTo>
                    <a:pt x="76715" y="980708"/>
                  </a:lnTo>
                  <a:lnTo>
                    <a:pt x="62481" y="1024894"/>
                  </a:lnTo>
                  <a:lnTo>
                    <a:pt x="49637" y="1069686"/>
                  </a:lnTo>
                  <a:lnTo>
                    <a:pt x="38210" y="1115058"/>
                  </a:lnTo>
                  <a:lnTo>
                    <a:pt x="28225" y="1160986"/>
                  </a:lnTo>
                  <a:lnTo>
                    <a:pt x="19706" y="1207444"/>
                  </a:lnTo>
                  <a:lnTo>
                    <a:pt x="12679" y="1254406"/>
                  </a:lnTo>
                  <a:lnTo>
                    <a:pt x="7170" y="1301848"/>
                  </a:lnTo>
                  <a:lnTo>
                    <a:pt x="3203" y="1349744"/>
                  </a:lnTo>
                  <a:lnTo>
                    <a:pt x="805" y="1398068"/>
                  </a:lnTo>
                  <a:lnTo>
                    <a:pt x="0" y="1446796"/>
                  </a:lnTo>
                  <a:lnTo>
                    <a:pt x="805" y="1495524"/>
                  </a:lnTo>
                  <a:lnTo>
                    <a:pt x="3203" y="1543849"/>
                  </a:lnTo>
                  <a:lnTo>
                    <a:pt x="7170" y="1591744"/>
                  </a:lnTo>
                  <a:lnTo>
                    <a:pt x="12679" y="1639186"/>
                  </a:lnTo>
                  <a:lnTo>
                    <a:pt x="19706" y="1686149"/>
                  </a:lnTo>
                  <a:lnTo>
                    <a:pt x="28225" y="1732606"/>
                  </a:lnTo>
                  <a:lnTo>
                    <a:pt x="38210" y="1778534"/>
                  </a:lnTo>
                  <a:lnTo>
                    <a:pt x="49637" y="1823907"/>
                  </a:lnTo>
                  <a:lnTo>
                    <a:pt x="62481" y="1868698"/>
                  </a:lnTo>
                  <a:lnTo>
                    <a:pt x="76715" y="1912884"/>
                  </a:lnTo>
                  <a:lnTo>
                    <a:pt x="92314" y="1956439"/>
                  </a:lnTo>
                  <a:lnTo>
                    <a:pt x="109254" y="1999337"/>
                  </a:lnTo>
                  <a:lnTo>
                    <a:pt x="127509" y="2041553"/>
                  </a:lnTo>
                  <a:lnTo>
                    <a:pt x="147053" y="2083062"/>
                  </a:lnTo>
                  <a:lnTo>
                    <a:pt x="167862" y="2123838"/>
                  </a:lnTo>
                  <a:lnTo>
                    <a:pt x="189909" y="2163856"/>
                  </a:lnTo>
                  <a:lnTo>
                    <a:pt x="213170" y="2203092"/>
                  </a:lnTo>
                  <a:lnTo>
                    <a:pt x="237619" y="2241519"/>
                  </a:lnTo>
                  <a:lnTo>
                    <a:pt x="263232" y="2279111"/>
                  </a:lnTo>
                  <a:lnTo>
                    <a:pt x="289982" y="2315845"/>
                  </a:lnTo>
                  <a:lnTo>
                    <a:pt x="317844" y="2351695"/>
                  </a:lnTo>
                  <a:lnTo>
                    <a:pt x="346793" y="2386634"/>
                  </a:lnTo>
                  <a:lnTo>
                    <a:pt x="376804" y="2420639"/>
                  </a:lnTo>
                  <a:lnTo>
                    <a:pt x="407851" y="2453683"/>
                  </a:lnTo>
                  <a:lnTo>
                    <a:pt x="439910" y="2485741"/>
                  </a:lnTo>
                  <a:lnTo>
                    <a:pt x="472954" y="2516788"/>
                  </a:lnTo>
                  <a:lnTo>
                    <a:pt x="506958" y="2546799"/>
                  </a:lnTo>
                  <a:lnTo>
                    <a:pt x="541898" y="2575749"/>
                  </a:lnTo>
                  <a:lnTo>
                    <a:pt x="577747" y="2603611"/>
                  </a:lnTo>
                  <a:lnTo>
                    <a:pt x="614481" y="2630361"/>
                  </a:lnTo>
                  <a:lnTo>
                    <a:pt x="652074" y="2655973"/>
                  </a:lnTo>
                  <a:lnTo>
                    <a:pt x="690501" y="2680422"/>
                  </a:lnTo>
                  <a:lnTo>
                    <a:pt x="729736" y="2703683"/>
                  </a:lnTo>
                  <a:lnTo>
                    <a:pt x="769754" y="2725731"/>
                  </a:lnTo>
                  <a:lnTo>
                    <a:pt x="810531" y="2746539"/>
                  </a:lnTo>
                  <a:lnTo>
                    <a:pt x="852040" y="2766083"/>
                  </a:lnTo>
                  <a:lnTo>
                    <a:pt x="894256" y="2784338"/>
                  </a:lnTo>
                  <a:lnTo>
                    <a:pt x="937154" y="2801278"/>
                  </a:lnTo>
                  <a:lnTo>
                    <a:pt x="980708" y="2816878"/>
                  </a:lnTo>
                  <a:lnTo>
                    <a:pt x="1024894" y="2831112"/>
                  </a:lnTo>
                  <a:lnTo>
                    <a:pt x="1069686" y="2843955"/>
                  </a:lnTo>
                  <a:lnTo>
                    <a:pt x="1115058" y="2855382"/>
                  </a:lnTo>
                  <a:lnTo>
                    <a:pt x="1160986" y="2865368"/>
                  </a:lnTo>
                  <a:lnTo>
                    <a:pt x="1207444" y="2873887"/>
                  </a:lnTo>
                  <a:lnTo>
                    <a:pt x="1254406" y="2880913"/>
                  </a:lnTo>
                  <a:lnTo>
                    <a:pt x="1301848" y="2886423"/>
                  </a:lnTo>
                  <a:lnTo>
                    <a:pt x="1349744" y="2890389"/>
                  </a:lnTo>
                  <a:lnTo>
                    <a:pt x="1398068" y="2892788"/>
                  </a:lnTo>
                  <a:lnTo>
                    <a:pt x="1446796" y="2893593"/>
                  </a:lnTo>
                  <a:lnTo>
                    <a:pt x="1495524" y="2892788"/>
                  </a:lnTo>
                  <a:lnTo>
                    <a:pt x="1543849" y="2890389"/>
                  </a:lnTo>
                  <a:lnTo>
                    <a:pt x="1591744" y="2886423"/>
                  </a:lnTo>
                  <a:lnTo>
                    <a:pt x="1639186" y="2880913"/>
                  </a:lnTo>
                  <a:lnTo>
                    <a:pt x="1686149" y="2873887"/>
                  </a:lnTo>
                  <a:lnTo>
                    <a:pt x="1732606" y="2865368"/>
                  </a:lnTo>
                  <a:lnTo>
                    <a:pt x="1778534" y="2855382"/>
                  </a:lnTo>
                  <a:lnTo>
                    <a:pt x="1823907" y="2843955"/>
                  </a:lnTo>
                  <a:lnTo>
                    <a:pt x="1868698" y="2831112"/>
                  </a:lnTo>
                  <a:lnTo>
                    <a:pt x="1912884" y="2816878"/>
                  </a:lnTo>
                  <a:lnTo>
                    <a:pt x="1956439" y="2801278"/>
                  </a:lnTo>
                  <a:lnTo>
                    <a:pt x="1999337" y="2784338"/>
                  </a:lnTo>
                  <a:lnTo>
                    <a:pt x="2041553" y="2766083"/>
                  </a:lnTo>
                  <a:lnTo>
                    <a:pt x="2083062" y="2746539"/>
                  </a:lnTo>
                  <a:lnTo>
                    <a:pt x="2123838" y="2725731"/>
                  </a:lnTo>
                  <a:lnTo>
                    <a:pt x="2163856" y="2703683"/>
                  </a:lnTo>
                  <a:lnTo>
                    <a:pt x="2203092" y="2680422"/>
                  </a:lnTo>
                  <a:lnTo>
                    <a:pt x="2241519" y="2655973"/>
                  </a:lnTo>
                  <a:lnTo>
                    <a:pt x="2279111" y="2630361"/>
                  </a:lnTo>
                  <a:lnTo>
                    <a:pt x="2315845" y="2603611"/>
                  </a:lnTo>
                  <a:lnTo>
                    <a:pt x="2351695" y="2575749"/>
                  </a:lnTo>
                  <a:lnTo>
                    <a:pt x="2386634" y="2546799"/>
                  </a:lnTo>
                  <a:lnTo>
                    <a:pt x="2420639" y="2516788"/>
                  </a:lnTo>
                  <a:lnTo>
                    <a:pt x="2453683" y="2485741"/>
                  </a:lnTo>
                  <a:lnTo>
                    <a:pt x="2485741" y="2453683"/>
                  </a:lnTo>
                  <a:lnTo>
                    <a:pt x="2516788" y="2420639"/>
                  </a:lnTo>
                  <a:lnTo>
                    <a:pt x="2546799" y="2386634"/>
                  </a:lnTo>
                  <a:lnTo>
                    <a:pt x="2575749" y="2351695"/>
                  </a:lnTo>
                  <a:lnTo>
                    <a:pt x="2603611" y="2315845"/>
                  </a:lnTo>
                  <a:lnTo>
                    <a:pt x="2630361" y="2279111"/>
                  </a:lnTo>
                  <a:lnTo>
                    <a:pt x="2655973" y="2241519"/>
                  </a:lnTo>
                  <a:lnTo>
                    <a:pt x="2680422" y="2203092"/>
                  </a:lnTo>
                  <a:lnTo>
                    <a:pt x="2703683" y="2163856"/>
                  </a:lnTo>
                  <a:lnTo>
                    <a:pt x="2725731" y="2123838"/>
                  </a:lnTo>
                  <a:lnTo>
                    <a:pt x="2746539" y="2083062"/>
                  </a:lnTo>
                  <a:lnTo>
                    <a:pt x="2766083" y="2041553"/>
                  </a:lnTo>
                  <a:lnTo>
                    <a:pt x="2784338" y="1999337"/>
                  </a:lnTo>
                  <a:lnTo>
                    <a:pt x="2801278" y="1956439"/>
                  </a:lnTo>
                  <a:lnTo>
                    <a:pt x="2816878" y="1912884"/>
                  </a:lnTo>
                  <a:lnTo>
                    <a:pt x="2831112" y="1868698"/>
                  </a:lnTo>
                  <a:lnTo>
                    <a:pt x="2843955" y="1823907"/>
                  </a:lnTo>
                  <a:lnTo>
                    <a:pt x="2855382" y="1778534"/>
                  </a:lnTo>
                  <a:lnTo>
                    <a:pt x="2865368" y="1732606"/>
                  </a:lnTo>
                  <a:lnTo>
                    <a:pt x="2873887" y="1686149"/>
                  </a:lnTo>
                  <a:lnTo>
                    <a:pt x="2880913" y="1639186"/>
                  </a:lnTo>
                  <a:lnTo>
                    <a:pt x="2886423" y="1591744"/>
                  </a:lnTo>
                  <a:lnTo>
                    <a:pt x="2890389" y="1543849"/>
                  </a:lnTo>
                  <a:lnTo>
                    <a:pt x="2892788" y="1495524"/>
                  </a:lnTo>
                  <a:lnTo>
                    <a:pt x="2893593" y="1446796"/>
                  </a:lnTo>
                  <a:lnTo>
                    <a:pt x="2892788" y="1398068"/>
                  </a:lnTo>
                  <a:lnTo>
                    <a:pt x="2890389" y="1349744"/>
                  </a:lnTo>
                  <a:lnTo>
                    <a:pt x="2886423" y="1301848"/>
                  </a:lnTo>
                  <a:lnTo>
                    <a:pt x="2880913" y="1254406"/>
                  </a:lnTo>
                  <a:lnTo>
                    <a:pt x="2873887" y="1207444"/>
                  </a:lnTo>
                  <a:lnTo>
                    <a:pt x="2865368" y="1160986"/>
                  </a:lnTo>
                  <a:lnTo>
                    <a:pt x="2855382" y="1115058"/>
                  </a:lnTo>
                  <a:lnTo>
                    <a:pt x="2843955" y="1069686"/>
                  </a:lnTo>
                  <a:lnTo>
                    <a:pt x="2831112" y="1024894"/>
                  </a:lnTo>
                  <a:lnTo>
                    <a:pt x="2816878" y="980708"/>
                  </a:lnTo>
                  <a:lnTo>
                    <a:pt x="2801278" y="937154"/>
                  </a:lnTo>
                  <a:lnTo>
                    <a:pt x="2784338" y="894256"/>
                  </a:lnTo>
                  <a:lnTo>
                    <a:pt x="2766083" y="852040"/>
                  </a:lnTo>
                  <a:lnTo>
                    <a:pt x="2746539" y="810531"/>
                  </a:lnTo>
                  <a:lnTo>
                    <a:pt x="2725731" y="769754"/>
                  </a:lnTo>
                  <a:lnTo>
                    <a:pt x="2703683" y="729736"/>
                  </a:lnTo>
                  <a:lnTo>
                    <a:pt x="2680422" y="690501"/>
                  </a:lnTo>
                  <a:lnTo>
                    <a:pt x="2655973" y="652074"/>
                  </a:lnTo>
                  <a:lnTo>
                    <a:pt x="2630361" y="614481"/>
                  </a:lnTo>
                  <a:lnTo>
                    <a:pt x="2603611" y="577747"/>
                  </a:lnTo>
                  <a:lnTo>
                    <a:pt x="2575749" y="541898"/>
                  </a:lnTo>
                  <a:lnTo>
                    <a:pt x="2546799" y="506958"/>
                  </a:lnTo>
                  <a:lnTo>
                    <a:pt x="2516788" y="472954"/>
                  </a:lnTo>
                  <a:lnTo>
                    <a:pt x="2485741" y="439910"/>
                  </a:lnTo>
                  <a:lnTo>
                    <a:pt x="2453683" y="407851"/>
                  </a:lnTo>
                  <a:lnTo>
                    <a:pt x="2420639" y="376804"/>
                  </a:lnTo>
                  <a:lnTo>
                    <a:pt x="2386634" y="346793"/>
                  </a:lnTo>
                  <a:lnTo>
                    <a:pt x="2351695" y="317844"/>
                  </a:lnTo>
                  <a:lnTo>
                    <a:pt x="2315845" y="289982"/>
                  </a:lnTo>
                  <a:lnTo>
                    <a:pt x="2279111" y="263232"/>
                  </a:lnTo>
                  <a:lnTo>
                    <a:pt x="2241519" y="237619"/>
                  </a:lnTo>
                  <a:lnTo>
                    <a:pt x="2203092" y="213170"/>
                  </a:lnTo>
                  <a:lnTo>
                    <a:pt x="2163856" y="189909"/>
                  </a:lnTo>
                  <a:lnTo>
                    <a:pt x="2123838" y="167862"/>
                  </a:lnTo>
                  <a:lnTo>
                    <a:pt x="2083062" y="147053"/>
                  </a:lnTo>
                  <a:lnTo>
                    <a:pt x="2041553" y="127509"/>
                  </a:lnTo>
                  <a:lnTo>
                    <a:pt x="1999337" y="109254"/>
                  </a:lnTo>
                  <a:lnTo>
                    <a:pt x="1956439" y="92314"/>
                  </a:lnTo>
                  <a:lnTo>
                    <a:pt x="1912884" y="76715"/>
                  </a:lnTo>
                  <a:lnTo>
                    <a:pt x="1868698" y="62481"/>
                  </a:lnTo>
                  <a:lnTo>
                    <a:pt x="1823907" y="49637"/>
                  </a:lnTo>
                  <a:lnTo>
                    <a:pt x="1778534" y="38210"/>
                  </a:lnTo>
                  <a:lnTo>
                    <a:pt x="1732606" y="28225"/>
                  </a:lnTo>
                  <a:lnTo>
                    <a:pt x="1686149" y="19706"/>
                  </a:lnTo>
                  <a:lnTo>
                    <a:pt x="1639186" y="12679"/>
                  </a:lnTo>
                  <a:lnTo>
                    <a:pt x="1591744" y="7170"/>
                  </a:lnTo>
                  <a:lnTo>
                    <a:pt x="1543849" y="3203"/>
                  </a:lnTo>
                  <a:lnTo>
                    <a:pt x="1495524" y="805"/>
                  </a:lnTo>
                  <a:lnTo>
                    <a:pt x="1446796" y="0"/>
                  </a:lnTo>
                  <a:close/>
                </a:path>
              </a:pathLst>
            </a:custGeom>
            <a:solidFill>
              <a:srgbClr val="EAC8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51457" y="3318636"/>
              <a:ext cx="2641970" cy="27138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56" y="11391"/>
            <a:ext cx="11248390" cy="6327775"/>
          </a:xfrm>
          <a:custGeom>
            <a:avLst/>
            <a:gdLst/>
            <a:ahLst/>
            <a:cxnLst/>
            <a:rect l="l" t="t" r="r" b="b"/>
            <a:pathLst>
              <a:path w="11248390" h="6327775">
                <a:moveTo>
                  <a:pt x="11248377" y="0"/>
                </a:moveTo>
                <a:lnTo>
                  <a:pt x="0" y="0"/>
                </a:lnTo>
                <a:lnTo>
                  <a:pt x="0" y="6327216"/>
                </a:lnTo>
                <a:lnTo>
                  <a:pt x="11248377" y="6327216"/>
                </a:lnTo>
                <a:lnTo>
                  <a:pt x="11248377" y="0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835515" cy="2705100"/>
          </a:xfrm>
          <a:custGeom>
            <a:avLst/>
            <a:gdLst/>
            <a:ahLst/>
            <a:cxnLst/>
            <a:rect l="l" t="t" r="r" b="b"/>
            <a:pathLst>
              <a:path w="9835515" h="2705100">
                <a:moveTo>
                  <a:pt x="9835438" y="0"/>
                </a:moveTo>
                <a:lnTo>
                  <a:pt x="0" y="0"/>
                </a:lnTo>
                <a:lnTo>
                  <a:pt x="0" y="2705100"/>
                </a:lnTo>
                <a:lnTo>
                  <a:pt x="9464458" y="2705100"/>
                </a:lnTo>
                <a:lnTo>
                  <a:pt x="9510994" y="2702209"/>
                </a:lnTo>
                <a:lnTo>
                  <a:pt x="9555804" y="2693770"/>
                </a:lnTo>
                <a:lnTo>
                  <a:pt x="9598542" y="2680129"/>
                </a:lnTo>
                <a:lnTo>
                  <a:pt x="9638859" y="2661634"/>
                </a:lnTo>
                <a:lnTo>
                  <a:pt x="9676408" y="2638633"/>
                </a:lnTo>
                <a:lnTo>
                  <a:pt x="9710842" y="2611474"/>
                </a:lnTo>
                <a:lnTo>
                  <a:pt x="9741812" y="2580503"/>
                </a:lnTo>
                <a:lnTo>
                  <a:pt x="9768971" y="2546070"/>
                </a:lnTo>
                <a:lnTo>
                  <a:pt x="9791972" y="2508520"/>
                </a:lnTo>
                <a:lnTo>
                  <a:pt x="9810467" y="2468203"/>
                </a:lnTo>
                <a:lnTo>
                  <a:pt x="9824108" y="2425466"/>
                </a:lnTo>
                <a:lnTo>
                  <a:pt x="9832548" y="2380655"/>
                </a:lnTo>
                <a:lnTo>
                  <a:pt x="9835438" y="2334120"/>
                </a:lnTo>
                <a:lnTo>
                  <a:pt x="9835438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21454" y="873502"/>
            <a:ext cx="4920615" cy="87503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 marR="5080" indent="372110">
              <a:lnSpc>
                <a:spcPct val="77000"/>
              </a:lnSpc>
              <a:spcBef>
                <a:spcPts val="965"/>
              </a:spcBef>
            </a:pPr>
            <a:r>
              <a:rPr sz="3150" spc="-350" dirty="0">
                <a:solidFill>
                  <a:srgbClr val="F9FBFD"/>
                </a:solidFill>
                <a:latin typeface="Montserrat ExtraBold" pitchFamily="2" charset="77"/>
              </a:rPr>
              <a:t>Y</a:t>
            </a:r>
            <a:r>
              <a:rPr sz="3150" spc="-130" dirty="0">
                <a:solidFill>
                  <a:srgbClr val="F9FBFD"/>
                </a:solidFill>
                <a:latin typeface="Montserrat ExtraBold" pitchFamily="2" charset="77"/>
              </a:rPr>
              <a:t>a</a:t>
            </a:r>
            <a:r>
              <a:rPr sz="3150" spc="-165" dirty="0">
                <a:solidFill>
                  <a:srgbClr val="F9FBFD"/>
                </a:solidFill>
                <a:latin typeface="Montserrat ExtraBold" pitchFamily="2" charset="77"/>
              </a:rPr>
              <a:t> </a:t>
            </a:r>
            <a:r>
              <a:rPr sz="3150" spc="20" dirty="0">
                <a:solidFill>
                  <a:srgbClr val="F9FBFD"/>
                </a:solidFill>
                <a:latin typeface="Montserrat ExtraBold" pitchFamily="2" charset="77"/>
              </a:rPr>
              <a:t>c</a:t>
            </a:r>
            <a:r>
              <a:rPr sz="3150" spc="-60" dirty="0">
                <a:solidFill>
                  <a:srgbClr val="F9FBFD"/>
                </a:solidFill>
                <a:latin typeface="Montserrat ExtraBold" pitchFamily="2" charset="77"/>
              </a:rPr>
              <a:t>o</a:t>
            </a:r>
            <a:r>
              <a:rPr sz="3150" spc="-45" dirty="0">
                <a:solidFill>
                  <a:srgbClr val="F9FBFD"/>
                </a:solidFill>
                <a:latin typeface="Montserrat ExtraBold" pitchFamily="2" charset="77"/>
              </a:rPr>
              <a:t>n</a:t>
            </a:r>
            <a:r>
              <a:rPr sz="3150" spc="-15" dirty="0">
                <a:solidFill>
                  <a:srgbClr val="F9FBFD"/>
                </a:solidFill>
                <a:latin typeface="Montserrat ExtraBold" pitchFamily="2" charset="77"/>
              </a:rPr>
              <a:t>o</a:t>
            </a:r>
            <a:r>
              <a:rPr sz="3150" spc="-35" dirty="0">
                <a:solidFill>
                  <a:srgbClr val="F9FBFD"/>
                </a:solidFill>
                <a:latin typeface="Montserrat ExtraBold" pitchFamily="2" charset="77"/>
              </a:rPr>
              <a:t>c</a:t>
            </a:r>
            <a:r>
              <a:rPr sz="3150" spc="-110" dirty="0">
                <a:solidFill>
                  <a:srgbClr val="F9FBFD"/>
                </a:solidFill>
                <a:latin typeface="Montserrat ExtraBold" pitchFamily="2" charset="77"/>
              </a:rPr>
              <a:t>es</a:t>
            </a:r>
            <a:r>
              <a:rPr sz="3150" spc="-165" dirty="0">
                <a:solidFill>
                  <a:srgbClr val="F9FBFD"/>
                </a:solidFill>
                <a:latin typeface="Montserrat ExtraBold" pitchFamily="2" charset="77"/>
              </a:rPr>
              <a:t> </a:t>
            </a:r>
            <a:r>
              <a:rPr sz="3150" spc="-95" dirty="0">
                <a:solidFill>
                  <a:srgbClr val="F9FBFD"/>
                </a:solidFill>
                <a:latin typeface="Montserrat ExtraBold" pitchFamily="2" charset="77"/>
              </a:rPr>
              <a:t>nuest</a:t>
            </a:r>
            <a:r>
              <a:rPr sz="3150" spc="-100" dirty="0">
                <a:solidFill>
                  <a:srgbClr val="F9FBFD"/>
                </a:solidFill>
                <a:latin typeface="Montserrat ExtraBold" pitchFamily="2" charset="77"/>
              </a:rPr>
              <a:t>r</a:t>
            </a:r>
            <a:r>
              <a:rPr sz="3150" spc="-45" dirty="0">
                <a:solidFill>
                  <a:srgbClr val="F9FBFD"/>
                </a:solidFill>
                <a:latin typeface="Montserrat ExtraBold" pitchFamily="2" charset="77"/>
              </a:rPr>
              <a:t>o  </a:t>
            </a:r>
            <a:r>
              <a:rPr sz="3150" spc="-110" dirty="0">
                <a:solidFill>
                  <a:srgbClr val="F9FBFD"/>
                </a:solidFill>
                <a:latin typeface="Montserrat ExtraBold" pitchFamily="2" charset="77"/>
              </a:rPr>
              <a:t>sis</a:t>
            </a:r>
            <a:r>
              <a:rPr sz="3150" spc="-155" dirty="0">
                <a:solidFill>
                  <a:srgbClr val="F9FBFD"/>
                </a:solidFill>
                <a:latin typeface="Montserrat ExtraBold" pitchFamily="2" charset="77"/>
              </a:rPr>
              <a:t>t</a:t>
            </a:r>
            <a:r>
              <a:rPr sz="3150" spc="-85" dirty="0">
                <a:solidFill>
                  <a:srgbClr val="F9FBFD"/>
                </a:solidFill>
                <a:latin typeface="Montserrat ExtraBold" pitchFamily="2" charset="77"/>
              </a:rPr>
              <a:t>ema</a:t>
            </a:r>
            <a:r>
              <a:rPr sz="3150" spc="-165" dirty="0">
                <a:solidFill>
                  <a:srgbClr val="F9FBFD"/>
                </a:solidFill>
                <a:latin typeface="Montserrat ExtraBold" pitchFamily="2" charset="77"/>
              </a:rPr>
              <a:t> </a:t>
            </a:r>
            <a:r>
              <a:rPr sz="3150" spc="-40" dirty="0">
                <a:solidFill>
                  <a:srgbClr val="F9FBFD"/>
                </a:solidFill>
                <a:latin typeface="Montserrat ExtraBold" pitchFamily="2" charset="77"/>
              </a:rPr>
              <a:t>de</a:t>
            </a:r>
            <a:r>
              <a:rPr sz="3150" spc="-165" dirty="0">
                <a:solidFill>
                  <a:srgbClr val="F9FBFD"/>
                </a:solidFill>
                <a:latin typeface="Montserrat ExtraBold" pitchFamily="2" charset="77"/>
              </a:rPr>
              <a:t> </a:t>
            </a:r>
            <a:r>
              <a:rPr sz="3150" spc="-20" dirty="0">
                <a:solidFill>
                  <a:srgbClr val="F9FBFD"/>
                </a:solidFill>
                <a:latin typeface="Montserrat ExtraBold" pitchFamily="2" charset="77"/>
              </a:rPr>
              <a:t>caliﬁc</a:t>
            </a:r>
            <a:r>
              <a:rPr sz="3150" spc="-5" dirty="0">
                <a:solidFill>
                  <a:srgbClr val="F9FBFD"/>
                </a:solidFill>
                <a:latin typeface="Montserrat ExtraBold" pitchFamily="2" charset="77"/>
              </a:rPr>
              <a:t>a</a:t>
            </a:r>
            <a:r>
              <a:rPr sz="3150" spc="-45" dirty="0">
                <a:solidFill>
                  <a:srgbClr val="F9FBFD"/>
                </a:solidFill>
                <a:latin typeface="Montserrat ExtraBold" pitchFamily="2" charset="77"/>
              </a:rPr>
              <a:t>ción</a:t>
            </a:r>
            <a:endParaRPr sz="3150" dirty="0">
              <a:latin typeface="Montserrat ExtraBold" pitchFamily="2" charset="77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7217" y="3472647"/>
            <a:ext cx="4027804" cy="194418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90"/>
              </a:spcBef>
            </a:pPr>
            <a:r>
              <a:rPr sz="3150" spc="18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</a:t>
            </a:r>
            <a:r>
              <a:rPr sz="3150" spc="17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h</a:t>
            </a:r>
            <a:r>
              <a:rPr sz="3150" spc="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o</a:t>
            </a:r>
            <a:r>
              <a:rPr sz="3150" spc="-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315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</a:t>
            </a:r>
            <a:r>
              <a:rPr sz="3150" spc="-254" dirty="0">
                <a:solidFill>
                  <a:srgbClr val="393939"/>
                </a:solidFill>
                <a:latin typeface="Verdana"/>
                <a:cs typeface="Verdana"/>
              </a:rPr>
              <a:t> </a:t>
            </a:r>
            <a:r>
              <a:rPr sz="3150" b="1" spc="-40" dirty="0">
                <a:solidFill>
                  <a:srgbClr val="E69623"/>
                </a:solidFill>
                <a:latin typeface="Montserrat" pitchFamily="2" charset="77"/>
                <a:cs typeface="Verdana"/>
              </a:rPr>
              <a:t>esfuérza</a:t>
            </a:r>
            <a:r>
              <a:rPr sz="3150" b="1" spc="-80" dirty="0">
                <a:solidFill>
                  <a:srgbClr val="E69623"/>
                </a:solidFill>
                <a:latin typeface="Montserrat" pitchFamily="2" charset="77"/>
                <a:cs typeface="Verdana"/>
              </a:rPr>
              <a:t>t</a:t>
            </a:r>
            <a:r>
              <a:rPr sz="3150" b="1" spc="-15" dirty="0">
                <a:solidFill>
                  <a:srgbClr val="E69623"/>
                </a:solidFill>
                <a:latin typeface="Montserrat" pitchFamily="2" charset="77"/>
                <a:cs typeface="Verdana"/>
              </a:rPr>
              <a:t>e</a:t>
            </a:r>
            <a:r>
              <a:rPr sz="3150" b="1" spc="-225" dirty="0">
                <a:solidFill>
                  <a:srgbClr val="E69623"/>
                </a:solidFill>
                <a:latin typeface="Verdana"/>
                <a:cs typeface="Verdana"/>
              </a:rPr>
              <a:t> </a:t>
            </a:r>
            <a:r>
              <a:rPr sz="3150" spc="-6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y  </a:t>
            </a:r>
            <a:r>
              <a:rPr sz="3150" spc="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alcanza</a:t>
            </a:r>
            <a:r>
              <a:rPr sz="3150" spc="-27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3150" spc="1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cada</a:t>
            </a:r>
            <a:r>
              <a:rPr sz="3150" spc="-27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3150" spc="-1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logro, </a:t>
            </a:r>
            <a:r>
              <a:rPr sz="3150" spc="-109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3150" spc="9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pues </a:t>
            </a:r>
            <a:r>
              <a:rPr sz="3150" spc="10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todo </a:t>
            </a:r>
            <a:r>
              <a:rPr sz="3150" spc="6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tendrá </a:t>
            </a:r>
            <a:r>
              <a:rPr sz="3150" spc="7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3150" spc="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su</a:t>
            </a:r>
            <a:r>
              <a:rPr sz="3150" spc="-27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3150" b="1" spc="-40" dirty="0">
                <a:solidFill>
                  <a:srgbClr val="E69623"/>
                </a:solidFill>
                <a:latin typeface="Montserrat" pitchFamily="2" charset="77"/>
                <a:cs typeface="Verdana"/>
              </a:rPr>
              <a:t>recompensa.</a:t>
            </a:r>
            <a:endParaRPr sz="3150" b="1" dirty="0">
              <a:latin typeface="Montserrat" pitchFamily="2" charset="77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44477" y="4154737"/>
            <a:ext cx="1044575" cy="2195830"/>
          </a:xfrm>
          <a:custGeom>
            <a:avLst/>
            <a:gdLst/>
            <a:ahLst/>
            <a:cxnLst/>
            <a:rect l="l" t="t" r="r" b="b"/>
            <a:pathLst>
              <a:path w="1044575" h="2195829">
                <a:moveTo>
                  <a:pt x="318363" y="0"/>
                </a:moveTo>
                <a:lnTo>
                  <a:pt x="269644" y="266"/>
                </a:lnTo>
                <a:lnTo>
                  <a:pt x="220708" y="11933"/>
                </a:lnTo>
                <a:lnTo>
                  <a:pt x="175702" y="34421"/>
                </a:lnTo>
                <a:lnTo>
                  <a:pt x="138185" y="65509"/>
                </a:lnTo>
                <a:lnTo>
                  <a:pt x="108940" y="103519"/>
                </a:lnTo>
                <a:lnTo>
                  <a:pt x="88750" y="146776"/>
                </a:lnTo>
                <a:lnTo>
                  <a:pt x="78397" y="193602"/>
                </a:lnTo>
                <a:lnTo>
                  <a:pt x="78663" y="242322"/>
                </a:lnTo>
                <a:lnTo>
                  <a:pt x="90330" y="291257"/>
                </a:lnTo>
                <a:lnTo>
                  <a:pt x="272677" y="792806"/>
                </a:lnTo>
                <a:lnTo>
                  <a:pt x="284345" y="841741"/>
                </a:lnTo>
                <a:lnTo>
                  <a:pt x="284611" y="890461"/>
                </a:lnTo>
                <a:lnTo>
                  <a:pt x="274258" y="937287"/>
                </a:lnTo>
                <a:lnTo>
                  <a:pt x="254069" y="980543"/>
                </a:lnTo>
                <a:lnTo>
                  <a:pt x="224827" y="1018554"/>
                </a:lnTo>
                <a:lnTo>
                  <a:pt x="187313" y="1049641"/>
                </a:lnTo>
                <a:lnTo>
                  <a:pt x="97305" y="1094617"/>
                </a:lnTo>
                <a:lnTo>
                  <a:pt x="59788" y="1125705"/>
                </a:lnTo>
                <a:lnTo>
                  <a:pt x="30543" y="1163715"/>
                </a:lnTo>
                <a:lnTo>
                  <a:pt x="10353" y="1206972"/>
                </a:lnTo>
                <a:lnTo>
                  <a:pt x="0" y="1253798"/>
                </a:lnTo>
                <a:lnTo>
                  <a:pt x="265" y="1302518"/>
                </a:lnTo>
                <a:lnTo>
                  <a:pt x="11933" y="1351453"/>
                </a:lnTo>
                <a:lnTo>
                  <a:pt x="318717" y="2195262"/>
                </a:lnTo>
                <a:lnTo>
                  <a:pt x="1044412" y="2195262"/>
                </a:lnTo>
                <a:lnTo>
                  <a:pt x="1044412" y="471824"/>
                </a:lnTo>
                <a:lnTo>
                  <a:pt x="1028206" y="459357"/>
                </a:lnTo>
                <a:lnTo>
                  <a:pt x="1013906" y="452683"/>
                </a:lnTo>
                <a:lnTo>
                  <a:pt x="742805" y="452683"/>
                </a:lnTo>
                <a:lnTo>
                  <a:pt x="695977" y="442329"/>
                </a:lnTo>
                <a:lnTo>
                  <a:pt x="652719" y="422139"/>
                </a:lnTo>
                <a:lnTo>
                  <a:pt x="614708" y="392894"/>
                </a:lnTo>
                <a:lnTo>
                  <a:pt x="583620" y="355377"/>
                </a:lnTo>
                <a:lnTo>
                  <a:pt x="561132" y="310371"/>
                </a:lnTo>
                <a:lnTo>
                  <a:pt x="500032" y="142299"/>
                </a:lnTo>
                <a:lnTo>
                  <a:pt x="477544" y="97297"/>
                </a:lnTo>
                <a:lnTo>
                  <a:pt x="446457" y="59784"/>
                </a:lnTo>
                <a:lnTo>
                  <a:pt x="408446" y="30541"/>
                </a:lnTo>
                <a:lnTo>
                  <a:pt x="365190" y="10352"/>
                </a:lnTo>
                <a:lnTo>
                  <a:pt x="318363" y="0"/>
                </a:lnTo>
                <a:close/>
              </a:path>
              <a:path w="1044575" h="2195829">
                <a:moveTo>
                  <a:pt x="938123" y="428815"/>
                </a:moveTo>
                <a:lnTo>
                  <a:pt x="889404" y="429081"/>
                </a:lnTo>
                <a:lnTo>
                  <a:pt x="791528" y="452417"/>
                </a:lnTo>
                <a:lnTo>
                  <a:pt x="742805" y="452683"/>
                </a:lnTo>
                <a:lnTo>
                  <a:pt x="1013906" y="452683"/>
                </a:lnTo>
                <a:lnTo>
                  <a:pt x="984950" y="439168"/>
                </a:lnTo>
                <a:lnTo>
                  <a:pt x="938123" y="428815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59047" y="3697392"/>
            <a:ext cx="379730" cy="379730"/>
          </a:xfrm>
          <a:custGeom>
            <a:avLst/>
            <a:gdLst/>
            <a:ahLst/>
            <a:cxnLst/>
            <a:rect l="l" t="t" r="r" b="b"/>
            <a:pathLst>
              <a:path w="379729" h="379729">
                <a:moveTo>
                  <a:pt x="209985" y="0"/>
                </a:moveTo>
                <a:lnTo>
                  <a:pt x="167353" y="231"/>
                </a:lnTo>
                <a:lnTo>
                  <a:pt x="124531" y="10439"/>
                </a:lnTo>
                <a:lnTo>
                  <a:pt x="85147" y="30116"/>
                </a:lnTo>
                <a:lnTo>
                  <a:pt x="52317" y="57319"/>
                </a:lnTo>
                <a:lnTo>
                  <a:pt x="26726" y="90581"/>
                </a:lnTo>
                <a:lnTo>
                  <a:pt x="9058" y="128433"/>
                </a:lnTo>
                <a:lnTo>
                  <a:pt x="0" y="169409"/>
                </a:lnTo>
                <a:lnTo>
                  <a:pt x="234" y="212042"/>
                </a:lnTo>
                <a:lnTo>
                  <a:pt x="10447" y="254863"/>
                </a:lnTo>
                <a:lnTo>
                  <a:pt x="30124" y="294247"/>
                </a:lnTo>
                <a:lnTo>
                  <a:pt x="57327" y="327077"/>
                </a:lnTo>
                <a:lnTo>
                  <a:pt x="90588" y="352669"/>
                </a:lnTo>
                <a:lnTo>
                  <a:pt x="128441" y="370336"/>
                </a:lnTo>
                <a:lnTo>
                  <a:pt x="169417" y="379395"/>
                </a:lnTo>
                <a:lnTo>
                  <a:pt x="212050" y="379161"/>
                </a:lnTo>
                <a:lnTo>
                  <a:pt x="254871" y="368948"/>
                </a:lnTo>
                <a:lnTo>
                  <a:pt x="294250" y="349270"/>
                </a:lnTo>
                <a:lnTo>
                  <a:pt x="327077" y="322068"/>
                </a:lnTo>
                <a:lnTo>
                  <a:pt x="352667" y="288806"/>
                </a:lnTo>
                <a:lnTo>
                  <a:pt x="370335" y="250954"/>
                </a:lnTo>
                <a:lnTo>
                  <a:pt x="379395" y="209978"/>
                </a:lnTo>
                <a:lnTo>
                  <a:pt x="379164" y="167345"/>
                </a:lnTo>
                <a:lnTo>
                  <a:pt x="368955" y="124523"/>
                </a:lnTo>
                <a:lnTo>
                  <a:pt x="349278" y="85144"/>
                </a:lnTo>
                <a:lnTo>
                  <a:pt x="322075" y="52317"/>
                </a:lnTo>
                <a:lnTo>
                  <a:pt x="288814" y="26728"/>
                </a:lnTo>
                <a:lnTo>
                  <a:pt x="250962" y="9060"/>
                </a:lnTo>
                <a:lnTo>
                  <a:pt x="209985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0349" y="92287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0349" y="575235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0349" y="227590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03486" y="92287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03486" y="575235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03486" y="227590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-12700" y="0"/>
            <a:ext cx="4873625" cy="6362700"/>
            <a:chOff x="-12700" y="0"/>
            <a:chExt cx="4873625" cy="636270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022350" cy="1645285"/>
            </a:xfrm>
            <a:custGeom>
              <a:avLst/>
              <a:gdLst/>
              <a:ahLst/>
              <a:cxnLst/>
              <a:rect l="l" t="t" r="r" b="b"/>
              <a:pathLst>
                <a:path w="1022350" h="1645285">
                  <a:moveTo>
                    <a:pt x="1021821" y="0"/>
                  </a:moveTo>
                  <a:lnTo>
                    <a:pt x="429721" y="1268606"/>
                  </a:lnTo>
                  <a:lnTo>
                    <a:pt x="407673" y="1311970"/>
                  </a:lnTo>
                  <a:lnTo>
                    <a:pt x="383092" y="1353181"/>
                  </a:lnTo>
                  <a:lnTo>
                    <a:pt x="356118" y="1392188"/>
                  </a:lnTo>
                  <a:lnTo>
                    <a:pt x="326893" y="1428941"/>
                  </a:lnTo>
                  <a:lnTo>
                    <a:pt x="295555" y="1463387"/>
                  </a:lnTo>
                  <a:lnTo>
                    <a:pt x="262247" y="1495476"/>
                  </a:lnTo>
                  <a:lnTo>
                    <a:pt x="227109" y="1525157"/>
                  </a:lnTo>
                  <a:lnTo>
                    <a:pt x="190280" y="1552378"/>
                  </a:lnTo>
                  <a:lnTo>
                    <a:pt x="151903" y="1577090"/>
                  </a:lnTo>
                  <a:lnTo>
                    <a:pt x="112116" y="1599239"/>
                  </a:lnTo>
                  <a:lnTo>
                    <a:pt x="71062" y="1618776"/>
                  </a:lnTo>
                  <a:lnTo>
                    <a:pt x="28880" y="1635649"/>
                  </a:lnTo>
                  <a:lnTo>
                    <a:pt x="0" y="1645121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85" y="0"/>
              <a:ext cx="1739264" cy="1235710"/>
            </a:xfrm>
            <a:custGeom>
              <a:avLst/>
              <a:gdLst/>
              <a:ahLst/>
              <a:cxnLst/>
              <a:rect l="l" t="t" r="r" b="b"/>
              <a:pathLst>
                <a:path w="1739264" h="1235710">
                  <a:moveTo>
                    <a:pt x="409662" y="1168777"/>
                  </a:moveTo>
                  <a:lnTo>
                    <a:pt x="366298" y="1146729"/>
                  </a:lnTo>
                  <a:lnTo>
                    <a:pt x="325087" y="1122148"/>
                  </a:lnTo>
                  <a:lnTo>
                    <a:pt x="286080" y="1095174"/>
                  </a:lnTo>
                  <a:lnTo>
                    <a:pt x="249328" y="1065949"/>
                  </a:lnTo>
                  <a:lnTo>
                    <a:pt x="214882" y="1034611"/>
                  </a:lnTo>
                  <a:lnTo>
                    <a:pt x="182793" y="1001303"/>
                  </a:lnTo>
                  <a:lnTo>
                    <a:pt x="153112" y="966165"/>
                  </a:lnTo>
                  <a:lnTo>
                    <a:pt x="125890" y="929336"/>
                  </a:lnTo>
                  <a:lnTo>
                    <a:pt x="101179" y="890959"/>
                  </a:lnTo>
                  <a:lnTo>
                    <a:pt x="79029" y="851173"/>
                  </a:lnTo>
                  <a:lnTo>
                    <a:pt x="59493" y="810118"/>
                  </a:lnTo>
                  <a:lnTo>
                    <a:pt x="42619" y="767936"/>
                  </a:lnTo>
                  <a:lnTo>
                    <a:pt x="28461" y="724767"/>
                  </a:lnTo>
                  <a:lnTo>
                    <a:pt x="17069" y="680751"/>
                  </a:lnTo>
                  <a:lnTo>
                    <a:pt x="8494" y="636030"/>
                  </a:lnTo>
                  <a:lnTo>
                    <a:pt x="2787" y="590743"/>
                  </a:lnTo>
                  <a:lnTo>
                    <a:pt x="0" y="545032"/>
                  </a:lnTo>
                  <a:lnTo>
                    <a:pt x="182" y="499036"/>
                  </a:lnTo>
                  <a:lnTo>
                    <a:pt x="3387" y="452896"/>
                  </a:lnTo>
                  <a:lnTo>
                    <a:pt x="9664" y="406754"/>
                  </a:lnTo>
                  <a:lnTo>
                    <a:pt x="19065" y="360749"/>
                  </a:lnTo>
                  <a:lnTo>
                    <a:pt x="31640" y="315021"/>
                  </a:lnTo>
                  <a:lnTo>
                    <a:pt x="47442" y="269713"/>
                  </a:lnTo>
                  <a:lnTo>
                    <a:pt x="66521" y="224963"/>
                  </a:lnTo>
                  <a:lnTo>
                    <a:pt x="171519" y="0"/>
                  </a:lnTo>
                </a:path>
                <a:path w="1739264" h="1235710">
                  <a:moveTo>
                    <a:pt x="1738827" y="0"/>
                  </a:moveTo>
                  <a:lnTo>
                    <a:pt x="1353475" y="825635"/>
                  </a:lnTo>
                  <a:lnTo>
                    <a:pt x="1331428" y="868999"/>
                  </a:lnTo>
                  <a:lnTo>
                    <a:pt x="1306847" y="910210"/>
                  </a:lnTo>
                  <a:lnTo>
                    <a:pt x="1279873" y="949217"/>
                  </a:lnTo>
                  <a:lnTo>
                    <a:pt x="1250647" y="985970"/>
                  </a:lnTo>
                  <a:lnTo>
                    <a:pt x="1219310" y="1020416"/>
                  </a:lnTo>
                  <a:lnTo>
                    <a:pt x="1186002" y="1052505"/>
                  </a:lnTo>
                  <a:lnTo>
                    <a:pt x="1150864" y="1082186"/>
                  </a:lnTo>
                  <a:lnTo>
                    <a:pt x="1114035" y="1109407"/>
                  </a:lnTo>
                  <a:lnTo>
                    <a:pt x="1075658" y="1134119"/>
                  </a:lnTo>
                  <a:lnTo>
                    <a:pt x="1035871" y="1156268"/>
                  </a:lnTo>
                  <a:lnTo>
                    <a:pt x="994817" y="1175805"/>
                  </a:lnTo>
                  <a:lnTo>
                    <a:pt x="952635" y="1192678"/>
                  </a:lnTo>
                  <a:lnTo>
                    <a:pt x="909466" y="1206836"/>
                  </a:lnTo>
                  <a:lnTo>
                    <a:pt x="865450" y="1218228"/>
                  </a:lnTo>
                  <a:lnTo>
                    <a:pt x="820729" y="1226804"/>
                  </a:lnTo>
                  <a:lnTo>
                    <a:pt x="775442" y="1232510"/>
                  </a:lnTo>
                  <a:lnTo>
                    <a:pt x="729730" y="1235298"/>
                  </a:lnTo>
                  <a:lnTo>
                    <a:pt x="683734" y="1235115"/>
                  </a:lnTo>
                  <a:lnTo>
                    <a:pt x="637595" y="1231911"/>
                  </a:lnTo>
                  <a:lnTo>
                    <a:pt x="591452" y="1225634"/>
                  </a:lnTo>
                  <a:lnTo>
                    <a:pt x="545447" y="1216233"/>
                  </a:lnTo>
                  <a:lnTo>
                    <a:pt x="499720" y="1203657"/>
                  </a:lnTo>
                  <a:lnTo>
                    <a:pt x="454412" y="1187855"/>
                  </a:lnTo>
                  <a:lnTo>
                    <a:pt x="409662" y="1168777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6960" y="0"/>
              <a:ext cx="2052955" cy="1908810"/>
            </a:xfrm>
            <a:custGeom>
              <a:avLst/>
              <a:gdLst/>
              <a:ahLst/>
              <a:cxnLst/>
              <a:rect l="l" t="t" r="r" b="b"/>
              <a:pathLst>
                <a:path w="2052955" h="1908810">
                  <a:moveTo>
                    <a:pt x="409662" y="1841810"/>
                  </a:moveTo>
                  <a:lnTo>
                    <a:pt x="366298" y="1819762"/>
                  </a:lnTo>
                  <a:lnTo>
                    <a:pt x="325087" y="1795181"/>
                  </a:lnTo>
                  <a:lnTo>
                    <a:pt x="286080" y="1768207"/>
                  </a:lnTo>
                  <a:lnTo>
                    <a:pt x="249328" y="1738982"/>
                  </a:lnTo>
                  <a:lnTo>
                    <a:pt x="214882" y="1707644"/>
                  </a:lnTo>
                  <a:lnTo>
                    <a:pt x="182793" y="1674336"/>
                  </a:lnTo>
                  <a:lnTo>
                    <a:pt x="153112" y="1639198"/>
                  </a:lnTo>
                  <a:lnTo>
                    <a:pt x="125890" y="1602369"/>
                  </a:lnTo>
                  <a:lnTo>
                    <a:pt x="101179" y="1563992"/>
                  </a:lnTo>
                  <a:lnTo>
                    <a:pt x="79029" y="1524205"/>
                  </a:lnTo>
                  <a:lnTo>
                    <a:pt x="59493" y="1483151"/>
                  </a:lnTo>
                  <a:lnTo>
                    <a:pt x="42619" y="1440969"/>
                  </a:lnTo>
                  <a:lnTo>
                    <a:pt x="28461" y="1397800"/>
                  </a:lnTo>
                  <a:lnTo>
                    <a:pt x="17069" y="1353784"/>
                  </a:lnTo>
                  <a:lnTo>
                    <a:pt x="8494" y="1309063"/>
                  </a:lnTo>
                  <a:lnTo>
                    <a:pt x="2787" y="1263776"/>
                  </a:lnTo>
                  <a:lnTo>
                    <a:pt x="0" y="1218065"/>
                  </a:lnTo>
                  <a:lnTo>
                    <a:pt x="182" y="1172069"/>
                  </a:lnTo>
                  <a:lnTo>
                    <a:pt x="3387" y="1125929"/>
                  </a:lnTo>
                  <a:lnTo>
                    <a:pt x="9664" y="1079787"/>
                  </a:lnTo>
                  <a:lnTo>
                    <a:pt x="19065" y="1033781"/>
                  </a:lnTo>
                  <a:lnTo>
                    <a:pt x="31640" y="988054"/>
                  </a:lnTo>
                  <a:lnTo>
                    <a:pt x="47442" y="942746"/>
                  </a:lnTo>
                  <a:lnTo>
                    <a:pt x="66521" y="897996"/>
                  </a:lnTo>
                  <a:lnTo>
                    <a:pt x="485648" y="0"/>
                  </a:lnTo>
                </a:path>
                <a:path w="2052955" h="1908810">
                  <a:moveTo>
                    <a:pt x="2052953" y="0"/>
                  </a:moveTo>
                  <a:lnTo>
                    <a:pt x="1353475" y="1498668"/>
                  </a:lnTo>
                  <a:lnTo>
                    <a:pt x="1331428" y="1542032"/>
                  </a:lnTo>
                  <a:lnTo>
                    <a:pt x="1306847" y="1583243"/>
                  </a:lnTo>
                  <a:lnTo>
                    <a:pt x="1279873" y="1622250"/>
                  </a:lnTo>
                  <a:lnTo>
                    <a:pt x="1250647" y="1659002"/>
                  </a:lnTo>
                  <a:lnTo>
                    <a:pt x="1219310" y="1693449"/>
                  </a:lnTo>
                  <a:lnTo>
                    <a:pt x="1186002" y="1725538"/>
                  </a:lnTo>
                  <a:lnTo>
                    <a:pt x="1150864" y="1755219"/>
                  </a:lnTo>
                  <a:lnTo>
                    <a:pt x="1114035" y="1782440"/>
                  </a:lnTo>
                  <a:lnTo>
                    <a:pt x="1075658" y="1807151"/>
                  </a:lnTo>
                  <a:lnTo>
                    <a:pt x="1035871" y="1829301"/>
                  </a:lnTo>
                  <a:lnTo>
                    <a:pt x="994817" y="1848838"/>
                  </a:lnTo>
                  <a:lnTo>
                    <a:pt x="952635" y="1865711"/>
                  </a:lnTo>
                  <a:lnTo>
                    <a:pt x="909466" y="1879869"/>
                  </a:lnTo>
                  <a:lnTo>
                    <a:pt x="865450" y="1891261"/>
                  </a:lnTo>
                  <a:lnTo>
                    <a:pt x="820729" y="1899836"/>
                  </a:lnTo>
                  <a:lnTo>
                    <a:pt x="775442" y="1905543"/>
                  </a:lnTo>
                  <a:lnTo>
                    <a:pt x="729730" y="1908331"/>
                  </a:lnTo>
                  <a:lnTo>
                    <a:pt x="683734" y="1908148"/>
                  </a:lnTo>
                  <a:lnTo>
                    <a:pt x="637595" y="1904944"/>
                  </a:lnTo>
                  <a:lnTo>
                    <a:pt x="591452" y="1898667"/>
                  </a:lnTo>
                  <a:lnTo>
                    <a:pt x="545447" y="1889266"/>
                  </a:lnTo>
                  <a:lnTo>
                    <a:pt x="499720" y="1876690"/>
                  </a:lnTo>
                  <a:lnTo>
                    <a:pt x="454412" y="1860888"/>
                  </a:lnTo>
                  <a:lnTo>
                    <a:pt x="409662" y="1841810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2470" y="5299138"/>
              <a:ext cx="716915" cy="749300"/>
            </a:xfrm>
            <a:custGeom>
              <a:avLst/>
              <a:gdLst/>
              <a:ahLst/>
              <a:cxnLst/>
              <a:rect l="l" t="t" r="r" b="b"/>
              <a:pathLst>
                <a:path w="716915" h="749300">
                  <a:moveTo>
                    <a:pt x="53467" y="722020"/>
                  </a:moveTo>
                  <a:lnTo>
                    <a:pt x="51358" y="711606"/>
                  </a:lnTo>
                  <a:lnTo>
                    <a:pt x="45631" y="703110"/>
                  </a:lnTo>
                  <a:lnTo>
                    <a:pt x="37134" y="697382"/>
                  </a:lnTo>
                  <a:lnTo>
                    <a:pt x="26733" y="695286"/>
                  </a:lnTo>
                  <a:lnTo>
                    <a:pt x="16332" y="697382"/>
                  </a:lnTo>
                  <a:lnTo>
                    <a:pt x="7835" y="703110"/>
                  </a:lnTo>
                  <a:lnTo>
                    <a:pt x="2095" y="711606"/>
                  </a:lnTo>
                  <a:lnTo>
                    <a:pt x="0" y="722020"/>
                  </a:lnTo>
                  <a:lnTo>
                    <a:pt x="2095" y="732421"/>
                  </a:lnTo>
                  <a:lnTo>
                    <a:pt x="7835" y="740930"/>
                  </a:lnTo>
                  <a:lnTo>
                    <a:pt x="16332" y="746658"/>
                  </a:lnTo>
                  <a:lnTo>
                    <a:pt x="26733" y="748753"/>
                  </a:lnTo>
                  <a:lnTo>
                    <a:pt x="37134" y="746658"/>
                  </a:lnTo>
                  <a:lnTo>
                    <a:pt x="45631" y="740930"/>
                  </a:lnTo>
                  <a:lnTo>
                    <a:pt x="51358" y="732421"/>
                  </a:lnTo>
                  <a:lnTo>
                    <a:pt x="53467" y="722020"/>
                  </a:lnTo>
                  <a:close/>
                </a:path>
                <a:path w="716915" h="749300">
                  <a:moveTo>
                    <a:pt x="53467" y="374370"/>
                  </a:moveTo>
                  <a:lnTo>
                    <a:pt x="51358" y="363969"/>
                  </a:lnTo>
                  <a:lnTo>
                    <a:pt x="45631" y="355473"/>
                  </a:lnTo>
                  <a:lnTo>
                    <a:pt x="37134" y="349745"/>
                  </a:lnTo>
                  <a:lnTo>
                    <a:pt x="26733" y="347637"/>
                  </a:lnTo>
                  <a:lnTo>
                    <a:pt x="16332" y="349745"/>
                  </a:lnTo>
                  <a:lnTo>
                    <a:pt x="7835" y="355473"/>
                  </a:lnTo>
                  <a:lnTo>
                    <a:pt x="2095" y="363969"/>
                  </a:lnTo>
                  <a:lnTo>
                    <a:pt x="0" y="374370"/>
                  </a:lnTo>
                  <a:lnTo>
                    <a:pt x="2095" y="384784"/>
                  </a:lnTo>
                  <a:lnTo>
                    <a:pt x="7835" y="393280"/>
                  </a:lnTo>
                  <a:lnTo>
                    <a:pt x="16332" y="399008"/>
                  </a:lnTo>
                  <a:lnTo>
                    <a:pt x="26733" y="401104"/>
                  </a:lnTo>
                  <a:lnTo>
                    <a:pt x="37134" y="399008"/>
                  </a:lnTo>
                  <a:lnTo>
                    <a:pt x="45631" y="393280"/>
                  </a:lnTo>
                  <a:lnTo>
                    <a:pt x="51358" y="384784"/>
                  </a:lnTo>
                  <a:lnTo>
                    <a:pt x="53467" y="374370"/>
                  </a:lnTo>
                  <a:close/>
                </a:path>
                <a:path w="716915" h="749300">
                  <a:moveTo>
                    <a:pt x="53467" y="26733"/>
                  </a:moveTo>
                  <a:lnTo>
                    <a:pt x="51358" y="16319"/>
                  </a:lnTo>
                  <a:lnTo>
                    <a:pt x="45631" y="7823"/>
                  </a:lnTo>
                  <a:lnTo>
                    <a:pt x="37134" y="2095"/>
                  </a:lnTo>
                  <a:lnTo>
                    <a:pt x="26733" y="0"/>
                  </a:lnTo>
                  <a:lnTo>
                    <a:pt x="16332" y="2095"/>
                  </a:lnTo>
                  <a:lnTo>
                    <a:pt x="7835" y="7823"/>
                  </a:lnTo>
                  <a:lnTo>
                    <a:pt x="2095" y="16319"/>
                  </a:lnTo>
                  <a:lnTo>
                    <a:pt x="0" y="26733"/>
                  </a:lnTo>
                  <a:lnTo>
                    <a:pt x="2095" y="37134"/>
                  </a:lnTo>
                  <a:lnTo>
                    <a:pt x="7835" y="45631"/>
                  </a:lnTo>
                  <a:lnTo>
                    <a:pt x="16332" y="51358"/>
                  </a:lnTo>
                  <a:lnTo>
                    <a:pt x="26733" y="53467"/>
                  </a:lnTo>
                  <a:lnTo>
                    <a:pt x="37134" y="51358"/>
                  </a:lnTo>
                  <a:lnTo>
                    <a:pt x="45631" y="45631"/>
                  </a:lnTo>
                  <a:lnTo>
                    <a:pt x="51358" y="37134"/>
                  </a:lnTo>
                  <a:lnTo>
                    <a:pt x="53467" y="26733"/>
                  </a:lnTo>
                  <a:close/>
                </a:path>
                <a:path w="716915" h="749300">
                  <a:moveTo>
                    <a:pt x="385038" y="722020"/>
                  </a:moveTo>
                  <a:lnTo>
                    <a:pt x="382930" y="711606"/>
                  </a:lnTo>
                  <a:lnTo>
                    <a:pt x="377202" y="703110"/>
                  </a:lnTo>
                  <a:lnTo>
                    <a:pt x="368706" y="697382"/>
                  </a:lnTo>
                  <a:lnTo>
                    <a:pt x="358305" y="695286"/>
                  </a:lnTo>
                  <a:lnTo>
                    <a:pt x="347903" y="697382"/>
                  </a:lnTo>
                  <a:lnTo>
                    <a:pt x="339407" y="703110"/>
                  </a:lnTo>
                  <a:lnTo>
                    <a:pt x="333667" y="711606"/>
                  </a:lnTo>
                  <a:lnTo>
                    <a:pt x="331571" y="722020"/>
                  </a:lnTo>
                  <a:lnTo>
                    <a:pt x="333667" y="732421"/>
                  </a:lnTo>
                  <a:lnTo>
                    <a:pt x="339407" y="740930"/>
                  </a:lnTo>
                  <a:lnTo>
                    <a:pt x="347903" y="746658"/>
                  </a:lnTo>
                  <a:lnTo>
                    <a:pt x="358305" y="748753"/>
                  </a:lnTo>
                  <a:lnTo>
                    <a:pt x="368706" y="746658"/>
                  </a:lnTo>
                  <a:lnTo>
                    <a:pt x="377202" y="740930"/>
                  </a:lnTo>
                  <a:lnTo>
                    <a:pt x="382930" y="732421"/>
                  </a:lnTo>
                  <a:lnTo>
                    <a:pt x="385038" y="722020"/>
                  </a:lnTo>
                  <a:close/>
                </a:path>
                <a:path w="716915" h="749300">
                  <a:moveTo>
                    <a:pt x="385038" y="374370"/>
                  </a:moveTo>
                  <a:lnTo>
                    <a:pt x="382930" y="363969"/>
                  </a:lnTo>
                  <a:lnTo>
                    <a:pt x="377202" y="355473"/>
                  </a:lnTo>
                  <a:lnTo>
                    <a:pt x="368706" y="349745"/>
                  </a:lnTo>
                  <a:lnTo>
                    <a:pt x="358305" y="347637"/>
                  </a:lnTo>
                  <a:lnTo>
                    <a:pt x="347903" y="349745"/>
                  </a:lnTo>
                  <a:lnTo>
                    <a:pt x="339407" y="355473"/>
                  </a:lnTo>
                  <a:lnTo>
                    <a:pt x="333667" y="363969"/>
                  </a:lnTo>
                  <a:lnTo>
                    <a:pt x="331571" y="374370"/>
                  </a:lnTo>
                  <a:lnTo>
                    <a:pt x="333667" y="384784"/>
                  </a:lnTo>
                  <a:lnTo>
                    <a:pt x="339407" y="393280"/>
                  </a:lnTo>
                  <a:lnTo>
                    <a:pt x="347903" y="399008"/>
                  </a:lnTo>
                  <a:lnTo>
                    <a:pt x="358305" y="401104"/>
                  </a:lnTo>
                  <a:lnTo>
                    <a:pt x="368706" y="399008"/>
                  </a:lnTo>
                  <a:lnTo>
                    <a:pt x="377202" y="393280"/>
                  </a:lnTo>
                  <a:lnTo>
                    <a:pt x="382930" y="384784"/>
                  </a:lnTo>
                  <a:lnTo>
                    <a:pt x="385038" y="374370"/>
                  </a:lnTo>
                  <a:close/>
                </a:path>
                <a:path w="716915" h="749300">
                  <a:moveTo>
                    <a:pt x="716610" y="722020"/>
                  </a:moveTo>
                  <a:lnTo>
                    <a:pt x="714514" y="711606"/>
                  </a:lnTo>
                  <a:lnTo>
                    <a:pt x="708787" y="703110"/>
                  </a:lnTo>
                  <a:lnTo>
                    <a:pt x="700278" y="697382"/>
                  </a:lnTo>
                  <a:lnTo>
                    <a:pt x="689876" y="695286"/>
                  </a:lnTo>
                  <a:lnTo>
                    <a:pt x="679475" y="697382"/>
                  </a:lnTo>
                  <a:lnTo>
                    <a:pt x="670979" y="703110"/>
                  </a:lnTo>
                  <a:lnTo>
                    <a:pt x="665238" y="711606"/>
                  </a:lnTo>
                  <a:lnTo>
                    <a:pt x="663143" y="722020"/>
                  </a:lnTo>
                  <a:lnTo>
                    <a:pt x="665238" y="732421"/>
                  </a:lnTo>
                  <a:lnTo>
                    <a:pt x="670979" y="740930"/>
                  </a:lnTo>
                  <a:lnTo>
                    <a:pt x="679475" y="746658"/>
                  </a:lnTo>
                  <a:lnTo>
                    <a:pt x="689876" y="748753"/>
                  </a:lnTo>
                  <a:lnTo>
                    <a:pt x="700278" y="746658"/>
                  </a:lnTo>
                  <a:lnTo>
                    <a:pt x="708787" y="740930"/>
                  </a:lnTo>
                  <a:lnTo>
                    <a:pt x="714514" y="732421"/>
                  </a:lnTo>
                  <a:lnTo>
                    <a:pt x="716610" y="722020"/>
                  </a:lnTo>
                  <a:close/>
                </a:path>
              </a:pathLst>
            </a:custGeom>
            <a:solidFill>
              <a:srgbClr val="E69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51" y="228600"/>
              <a:ext cx="4842324" cy="61213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44445" y="0"/>
            <a:ext cx="5651500" cy="6369050"/>
            <a:chOff x="5644445" y="0"/>
            <a:chExt cx="5651500" cy="6369050"/>
          </a:xfrm>
        </p:grpSpPr>
        <p:sp>
          <p:nvSpPr>
            <p:cNvPr id="3" name="object 3"/>
            <p:cNvSpPr/>
            <p:nvPr/>
          </p:nvSpPr>
          <p:spPr>
            <a:xfrm>
              <a:off x="5644445" y="3172"/>
              <a:ext cx="5638800" cy="6343650"/>
            </a:xfrm>
            <a:custGeom>
              <a:avLst/>
              <a:gdLst/>
              <a:ahLst/>
              <a:cxnLst/>
              <a:rect l="l" t="t" r="r" b="b"/>
              <a:pathLst>
                <a:path w="5638800" h="6343650">
                  <a:moveTo>
                    <a:pt x="5638800" y="0"/>
                  </a:moveTo>
                  <a:lnTo>
                    <a:pt x="2946400" y="0"/>
                  </a:lnTo>
                  <a:lnTo>
                    <a:pt x="0" y="6343650"/>
                  </a:lnTo>
                  <a:lnTo>
                    <a:pt x="5638800" y="6343650"/>
                  </a:lnTo>
                  <a:lnTo>
                    <a:pt x="5638800" y="0"/>
                  </a:lnTo>
                  <a:close/>
                </a:path>
              </a:pathLst>
            </a:custGeom>
            <a:solidFill>
              <a:srgbClr val="E69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54632" y="2517304"/>
              <a:ext cx="2184400" cy="1315720"/>
            </a:xfrm>
            <a:custGeom>
              <a:avLst/>
              <a:gdLst/>
              <a:ahLst/>
              <a:cxnLst/>
              <a:rect l="l" t="t" r="r" b="b"/>
              <a:pathLst>
                <a:path w="2184400" h="1315720">
                  <a:moveTo>
                    <a:pt x="896150" y="258940"/>
                  </a:moveTo>
                  <a:lnTo>
                    <a:pt x="894257" y="211594"/>
                  </a:lnTo>
                  <a:lnTo>
                    <a:pt x="883437" y="165836"/>
                  </a:lnTo>
                  <a:lnTo>
                    <a:pt x="864108" y="122961"/>
                  </a:lnTo>
                  <a:lnTo>
                    <a:pt x="836739" y="84289"/>
                  </a:lnTo>
                  <a:lnTo>
                    <a:pt x="801763" y="51155"/>
                  </a:lnTo>
                  <a:lnTo>
                    <a:pt x="759637" y="24866"/>
                  </a:lnTo>
                  <a:lnTo>
                    <a:pt x="713117" y="7518"/>
                  </a:lnTo>
                  <a:lnTo>
                    <a:pt x="665530" y="0"/>
                  </a:lnTo>
                  <a:lnTo>
                    <a:pt x="618197" y="1879"/>
                  </a:lnTo>
                  <a:lnTo>
                    <a:pt x="572427" y="12712"/>
                  </a:lnTo>
                  <a:lnTo>
                    <a:pt x="529551" y="32042"/>
                  </a:lnTo>
                  <a:lnTo>
                    <a:pt x="490893" y="59410"/>
                  </a:lnTo>
                  <a:lnTo>
                    <a:pt x="457746" y="94386"/>
                  </a:lnTo>
                  <a:lnTo>
                    <a:pt x="431469" y="136499"/>
                  </a:lnTo>
                  <a:lnTo>
                    <a:pt x="24866" y="962355"/>
                  </a:lnTo>
                  <a:lnTo>
                    <a:pt x="7505" y="1008875"/>
                  </a:lnTo>
                  <a:lnTo>
                    <a:pt x="0" y="1056462"/>
                  </a:lnTo>
                  <a:lnTo>
                    <a:pt x="1892" y="1103795"/>
                  </a:lnTo>
                  <a:lnTo>
                    <a:pt x="12725" y="1149565"/>
                  </a:lnTo>
                  <a:lnTo>
                    <a:pt x="32042" y="1192441"/>
                  </a:lnTo>
                  <a:lnTo>
                    <a:pt x="59423" y="1231112"/>
                  </a:lnTo>
                  <a:lnTo>
                    <a:pt x="94386" y="1264246"/>
                  </a:lnTo>
                  <a:lnTo>
                    <a:pt x="136512" y="1290535"/>
                  </a:lnTo>
                  <a:lnTo>
                    <a:pt x="183032" y="1307884"/>
                  </a:lnTo>
                  <a:lnTo>
                    <a:pt x="230619" y="1315402"/>
                  </a:lnTo>
                  <a:lnTo>
                    <a:pt x="277952" y="1313510"/>
                  </a:lnTo>
                  <a:lnTo>
                    <a:pt x="323723" y="1302689"/>
                  </a:lnTo>
                  <a:lnTo>
                    <a:pt x="366598" y="1283360"/>
                  </a:lnTo>
                  <a:lnTo>
                    <a:pt x="405269" y="1255991"/>
                  </a:lnTo>
                  <a:lnTo>
                    <a:pt x="438404" y="1221016"/>
                  </a:lnTo>
                  <a:lnTo>
                    <a:pt x="464693" y="1178890"/>
                  </a:lnTo>
                  <a:lnTo>
                    <a:pt x="871283" y="353047"/>
                  </a:lnTo>
                  <a:lnTo>
                    <a:pt x="888631" y="306527"/>
                  </a:lnTo>
                  <a:lnTo>
                    <a:pt x="896150" y="258940"/>
                  </a:lnTo>
                  <a:close/>
                </a:path>
                <a:path w="2184400" h="1315720">
                  <a:moveTo>
                    <a:pt x="1649844" y="258940"/>
                  </a:moveTo>
                  <a:lnTo>
                    <a:pt x="1647952" y="211594"/>
                  </a:lnTo>
                  <a:lnTo>
                    <a:pt x="1637131" y="165836"/>
                  </a:lnTo>
                  <a:lnTo>
                    <a:pt x="1617802" y="122961"/>
                  </a:lnTo>
                  <a:lnTo>
                    <a:pt x="1590433" y="84289"/>
                  </a:lnTo>
                  <a:lnTo>
                    <a:pt x="1555457" y="51155"/>
                  </a:lnTo>
                  <a:lnTo>
                    <a:pt x="1513332" y="24866"/>
                  </a:lnTo>
                  <a:lnTo>
                    <a:pt x="1466811" y="7518"/>
                  </a:lnTo>
                  <a:lnTo>
                    <a:pt x="1419225" y="0"/>
                  </a:lnTo>
                  <a:lnTo>
                    <a:pt x="1371892" y="1879"/>
                  </a:lnTo>
                  <a:lnTo>
                    <a:pt x="1326121" y="12712"/>
                  </a:lnTo>
                  <a:lnTo>
                    <a:pt x="1283246" y="32042"/>
                  </a:lnTo>
                  <a:lnTo>
                    <a:pt x="1244587" y="59410"/>
                  </a:lnTo>
                  <a:lnTo>
                    <a:pt x="1211440" y="94386"/>
                  </a:lnTo>
                  <a:lnTo>
                    <a:pt x="1185164" y="136499"/>
                  </a:lnTo>
                  <a:lnTo>
                    <a:pt x="778560" y="962355"/>
                  </a:lnTo>
                  <a:lnTo>
                    <a:pt x="761199" y="1008875"/>
                  </a:lnTo>
                  <a:lnTo>
                    <a:pt x="753694" y="1056462"/>
                  </a:lnTo>
                  <a:lnTo>
                    <a:pt x="755586" y="1103795"/>
                  </a:lnTo>
                  <a:lnTo>
                    <a:pt x="766419" y="1149565"/>
                  </a:lnTo>
                  <a:lnTo>
                    <a:pt x="785736" y="1192441"/>
                  </a:lnTo>
                  <a:lnTo>
                    <a:pt x="813117" y="1231112"/>
                  </a:lnTo>
                  <a:lnTo>
                    <a:pt x="848080" y="1264246"/>
                  </a:lnTo>
                  <a:lnTo>
                    <a:pt x="890206" y="1290535"/>
                  </a:lnTo>
                  <a:lnTo>
                    <a:pt x="936726" y="1307884"/>
                  </a:lnTo>
                  <a:lnTo>
                    <a:pt x="984313" y="1315402"/>
                  </a:lnTo>
                  <a:lnTo>
                    <a:pt x="1031646" y="1313510"/>
                  </a:lnTo>
                  <a:lnTo>
                    <a:pt x="1077417" y="1302689"/>
                  </a:lnTo>
                  <a:lnTo>
                    <a:pt x="1120292" y="1283360"/>
                  </a:lnTo>
                  <a:lnTo>
                    <a:pt x="1158963" y="1255991"/>
                  </a:lnTo>
                  <a:lnTo>
                    <a:pt x="1192098" y="1221016"/>
                  </a:lnTo>
                  <a:lnTo>
                    <a:pt x="1218387" y="1178890"/>
                  </a:lnTo>
                  <a:lnTo>
                    <a:pt x="1624977" y="353047"/>
                  </a:lnTo>
                  <a:lnTo>
                    <a:pt x="1642325" y="306527"/>
                  </a:lnTo>
                  <a:lnTo>
                    <a:pt x="1649844" y="258940"/>
                  </a:lnTo>
                  <a:close/>
                </a:path>
                <a:path w="2184400" h="1315720">
                  <a:moveTo>
                    <a:pt x="2184006" y="973797"/>
                  </a:moveTo>
                  <a:lnTo>
                    <a:pt x="2180602" y="927468"/>
                  </a:lnTo>
                  <a:lnTo>
                    <a:pt x="2170734" y="883259"/>
                  </a:lnTo>
                  <a:lnTo>
                    <a:pt x="2154872" y="841641"/>
                  </a:lnTo>
                  <a:lnTo>
                    <a:pt x="2133498" y="803097"/>
                  </a:lnTo>
                  <a:lnTo>
                    <a:pt x="2107107" y="768121"/>
                  </a:lnTo>
                  <a:lnTo>
                    <a:pt x="2076196" y="737209"/>
                  </a:lnTo>
                  <a:lnTo>
                    <a:pt x="2041220" y="710819"/>
                  </a:lnTo>
                  <a:lnTo>
                    <a:pt x="2002675" y="689444"/>
                  </a:lnTo>
                  <a:lnTo>
                    <a:pt x="1961057" y="673582"/>
                  </a:lnTo>
                  <a:lnTo>
                    <a:pt x="1916849" y="663714"/>
                  </a:lnTo>
                  <a:lnTo>
                    <a:pt x="1870519" y="660311"/>
                  </a:lnTo>
                  <a:lnTo>
                    <a:pt x="1824189" y="663714"/>
                  </a:lnTo>
                  <a:lnTo>
                    <a:pt x="1779981" y="673582"/>
                  </a:lnTo>
                  <a:lnTo>
                    <a:pt x="1738363" y="689444"/>
                  </a:lnTo>
                  <a:lnTo>
                    <a:pt x="1699831" y="710819"/>
                  </a:lnTo>
                  <a:lnTo>
                    <a:pt x="1664855" y="737209"/>
                  </a:lnTo>
                  <a:lnTo>
                    <a:pt x="1633931" y="768121"/>
                  </a:lnTo>
                  <a:lnTo>
                    <a:pt x="1607540" y="803097"/>
                  </a:lnTo>
                  <a:lnTo>
                    <a:pt x="1586179" y="841641"/>
                  </a:lnTo>
                  <a:lnTo>
                    <a:pt x="1570316" y="883259"/>
                  </a:lnTo>
                  <a:lnTo>
                    <a:pt x="1560449" y="927468"/>
                  </a:lnTo>
                  <a:lnTo>
                    <a:pt x="1557045" y="973797"/>
                  </a:lnTo>
                  <a:lnTo>
                    <a:pt x="1560449" y="1020127"/>
                  </a:lnTo>
                  <a:lnTo>
                    <a:pt x="1570316" y="1064336"/>
                  </a:lnTo>
                  <a:lnTo>
                    <a:pt x="1586179" y="1105954"/>
                  </a:lnTo>
                  <a:lnTo>
                    <a:pt x="1607540" y="1144498"/>
                  </a:lnTo>
                  <a:lnTo>
                    <a:pt x="1633931" y="1179461"/>
                  </a:lnTo>
                  <a:lnTo>
                    <a:pt x="1664855" y="1210386"/>
                  </a:lnTo>
                  <a:lnTo>
                    <a:pt x="1699831" y="1236776"/>
                  </a:lnTo>
                  <a:lnTo>
                    <a:pt x="1738363" y="1258150"/>
                  </a:lnTo>
                  <a:lnTo>
                    <a:pt x="1779981" y="1274013"/>
                  </a:lnTo>
                  <a:lnTo>
                    <a:pt x="1824189" y="1283881"/>
                  </a:lnTo>
                  <a:lnTo>
                    <a:pt x="1870519" y="1287284"/>
                  </a:lnTo>
                  <a:lnTo>
                    <a:pt x="1916849" y="1283881"/>
                  </a:lnTo>
                  <a:lnTo>
                    <a:pt x="1961057" y="1274013"/>
                  </a:lnTo>
                  <a:lnTo>
                    <a:pt x="2002675" y="1258150"/>
                  </a:lnTo>
                  <a:lnTo>
                    <a:pt x="2041220" y="1236776"/>
                  </a:lnTo>
                  <a:lnTo>
                    <a:pt x="2076196" y="1210386"/>
                  </a:lnTo>
                  <a:lnTo>
                    <a:pt x="2107107" y="1179461"/>
                  </a:lnTo>
                  <a:lnTo>
                    <a:pt x="2133498" y="1144498"/>
                  </a:lnTo>
                  <a:lnTo>
                    <a:pt x="2154872" y="1105954"/>
                  </a:lnTo>
                  <a:lnTo>
                    <a:pt x="2170734" y="1064336"/>
                  </a:lnTo>
                  <a:lnTo>
                    <a:pt x="2180602" y="1020127"/>
                  </a:lnTo>
                  <a:lnTo>
                    <a:pt x="2184006" y="973797"/>
                  </a:lnTo>
                  <a:close/>
                </a:path>
              </a:pathLst>
            </a:custGeom>
            <a:solidFill>
              <a:srgbClr val="F9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15608" y="3174"/>
              <a:ext cx="1931035" cy="1664970"/>
            </a:xfrm>
            <a:custGeom>
              <a:avLst/>
              <a:gdLst/>
              <a:ahLst/>
              <a:cxnLst/>
              <a:rect l="l" t="t" r="r" b="b"/>
              <a:pathLst>
                <a:path w="1931034" h="1664970">
                  <a:moveTo>
                    <a:pt x="406565" y="1598786"/>
                  </a:moveTo>
                  <a:lnTo>
                    <a:pt x="363530" y="1576905"/>
                  </a:lnTo>
                  <a:lnTo>
                    <a:pt x="322631" y="1552510"/>
                  </a:lnTo>
                  <a:lnTo>
                    <a:pt x="283919" y="1525741"/>
                  </a:lnTo>
                  <a:lnTo>
                    <a:pt x="247445" y="1496736"/>
                  </a:lnTo>
                  <a:lnTo>
                    <a:pt x="213260" y="1465636"/>
                  </a:lnTo>
                  <a:lnTo>
                    <a:pt x="181413" y="1432580"/>
                  </a:lnTo>
                  <a:lnTo>
                    <a:pt x="151957" y="1397707"/>
                  </a:lnTo>
                  <a:lnTo>
                    <a:pt x="124941" y="1361157"/>
                  </a:lnTo>
                  <a:lnTo>
                    <a:pt x="100417" y="1323069"/>
                  </a:lnTo>
                  <a:lnTo>
                    <a:pt x="78434" y="1283584"/>
                  </a:lnTo>
                  <a:lnTo>
                    <a:pt x="59045" y="1242839"/>
                  </a:lnTo>
                  <a:lnTo>
                    <a:pt x="42299" y="1200976"/>
                  </a:lnTo>
                  <a:lnTo>
                    <a:pt x="28248" y="1158133"/>
                  </a:lnTo>
                  <a:lnTo>
                    <a:pt x="16941" y="1114450"/>
                  </a:lnTo>
                  <a:lnTo>
                    <a:pt x="8431" y="1070067"/>
                  </a:lnTo>
                  <a:lnTo>
                    <a:pt x="2766" y="1025122"/>
                  </a:lnTo>
                  <a:lnTo>
                    <a:pt x="0" y="979756"/>
                  </a:lnTo>
                  <a:lnTo>
                    <a:pt x="181" y="934108"/>
                  </a:lnTo>
                  <a:lnTo>
                    <a:pt x="3360" y="888318"/>
                  </a:lnTo>
                  <a:lnTo>
                    <a:pt x="9589" y="842524"/>
                  </a:lnTo>
                  <a:lnTo>
                    <a:pt x="18919" y="796867"/>
                  </a:lnTo>
                  <a:lnTo>
                    <a:pt x="31399" y="751486"/>
                  </a:lnTo>
                  <a:lnTo>
                    <a:pt x="47081" y="706521"/>
                  </a:lnTo>
                  <a:lnTo>
                    <a:pt x="66015" y="662110"/>
                  </a:lnTo>
                  <a:lnTo>
                    <a:pt x="375046" y="0"/>
                  </a:lnTo>
                </a:path>
                <a:path w="1931034" h="1664970">
                  <a:moveTo>
                    <a:pt x="1930505" y="0"/>
                  </a:moveTo>
                  <a:lnTo>
                    <a:pt x="1343241" y="1258236"/>
                  </a:lnTo>
                  <a:lnTo>
                    <a:pt x="1321360" y="1301271"/>
                  </a:lnTo>
                  <a:lnTo>
                    <a:pt x="1296965" y="1342170"/>
                  </a:lnTo>
                  <a:lnTo>
                    <a:pt x="1270196" y="1380882"/>
                  </a:lnTo>
                  <a:lnTo>
                    <a:pt x="1241191" y="1417356"/>
                  </a:lnTo>
                  <a:lnTo>
                    <a:pt x="1210091" y="1451541"/>
                  </a:lnTo>
                  <a:lnTo>
                    <a:pt x="1177035" y="1483388"/>
                  </a:lnTo>
                  <a:lnTo>
                    <a:pt x="1142162" y="1512844"/>
                  </a:lnTo>
                  <a:lnTo>
                    <a:pt x="1105612" y="1539860"/>
                  </a:lnTo>
                  <a:lnTo>
                    <a:pt x="1067524" y="1564384"/>
                  </a:lnTo>
                  <a:lnTo>
                    <a:pt x="1028039" y="1586367"/>
                  </a:lnTo>
                  <a:lnTo>
                    <a:pt x="987294" y="1605756"/>
                  </a:lnTo>
                  <a:lnTo>
                    <a:pt x="945431" y="1622502"/>
                  </a:lnTo>
                  <a:lnTo>
                    <a:pt x="902588" y="1636553"/>
                  </a:lnTo>
                  <a:lnTo>
                    <a:pt x="858905" y="1647860"/>
                  </a:lnTo>
                  <a:lnTo>
                    <a:pt x="814522" y="1656370"/>
                  </a:lnTo>
                  <a:lnTo>
                    <a:pt x="769577" y="1662034"/>
                  </a:lnTo>
                  <a:lnTo>
                    <a:pt x="724211" y="1664801"/>
                  </a:lnTo>
                  <a:lnTo>
                    <a:pt x="678563" y="1664620"/>
                  </a:lnTo>
                  <a:lnTo>
                    <a:pt x="632773" y="1661441"/>
                  </a:lnTo>
                  <a:lnTo>
                    <a:pt x="586979" y="1655211"/>
                  </a:lnTo>
                  <a:lnTo>
                    <a:pt x="541322" y="1645882"/>
                  </a:lnTo>
                  <a:lnTo>
                    <a:pt x="495941" y="1633402"/>
                  </a:lnTo>
                  <a:lnTo>
                    <a:pt x="450976" y="1617720"/>
                  </a:lnTo>
                  <a:lnTo>
                    <a:pt x="406565" y="1598786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97272" y="3174"/>
              <a:ext cx="1725930" cy="1225550"/>
            </a:xfrm>
            <a:custGeom>
              <a:avLst/>
              <a:gdLst/>
              <a:ahLst/>
              <a:cxnLst/>
              <a:rect l="l" t="t" r="r" b="b"/>
              <a:pathLst>
                <a:path w="1725929" h="1225550">
                  <a:moveTo>
                    <a:pt x="406565" y="1159162"/>
                  </a:moveTo>
                  <a:lnTo>
                    <a:pt x="363530" y="1137281"/>
                  </a:lnTo>
                  <a:lnTo>
                    <a:pt x="322631" y="1112886"/>
                  </a:lnTo>
                  <a:lnTo>
                    <a:pt x="283919" y="1086117"/>
                  </a:lnTo>
                  <a:lnTo>
                    <a:pt x="247445" y="1057112"/>
                  </a:lnTo>
                  <a:lnTo>
                    <a:pt x="213260" y="1026012"/>
                  </a:lnTo>
                  <a:lnTo>
                    <a:pt x="181413" y="992955"/>
                  </a:lnTo>
                  <a:lnTo>
                    <a:pt x="151957" y="958082"/>
                  </a:lnTo>
                  <a:lnTo>
                    <a:pt x="124941" y="921532"/>
                  </a:lnTo>
                  <a:lnTo>
                    <a:pt x="100417" y="883445"/>
                  </a:lnTo>
                  <a:lnTo>
                    <a:pt x="78434" y="843959"/>
                  </a:lnTo>
                  <a:lnTo>
                    <a:pt x="59045" y="803215"/>
                  </a:lnTo>
                  <a:lnTo>
                    <a:pt x="42299" y="761352"/>
                  </a:lnTo>
                  <a:lnTo>
                    <a:pt x="28248" y="718509"/>
                  </a:lnTo>
                  <a:lnTo>
                    <a:pt x="16941" y="674826"/>
                  </a:lnTo>
                  <a:lnTo>
                    <a:pt x="8431" y="630442"/>
                  </a:lnTo>
                  <a:lnTo>
                    <a:pt x="2766" y="585498"/>
                  </a:lnTo>
                  <a:lnTo>
                    <a:pt x="0" y="540132"/>
                  </a:lnTo>
                  <a:lnTo>
                    <a:pt x="181" y="494484"/>
                  </a:lnTo>
                  <a:lnTo>
                    <a:pt x="3360" y="448693"/>
                  </a:lnTo>
                  <a:lnTo>
                    <a:pt x="9589" y="402900"/>
                  </a:lnTo>
                  <a:lnTo>
                    <a:pt x="18919" y="357243"/>
                  </a:lnTo>
                  <a:lnTo>
                    <a:pt x="31399" y="311862"/>
                  </a:lnTo>
                  <a:lnTo>
                    <a:pt x="47081" y="266896"/>
                  </a:lnTo>
                  <a:lnTo>
                    <a:pt x="66015" y="222486"/>
                  </a:lnTo>
                  <a:lnTo>
                    <a:pt x="169857" y="0"/>
                  </a:lnTo>
                </a:path>
                <a:path w="1725929" h="1225550">
                  <a:moveTo>
                    <a:pt x="1725317" y="0"/>
                  </a:moveTo>
                  <a:lnTo>
                    <a:pt x="1343241" y="818611"/>
                  </a:lnTo>
                  <a:lnTo>
                    <a:pt x="1321360" y="861646"/>
                  </a:lnTo>
                  <a:lnTo>
                    <a:pt x="1296965" y="902545"/>
                  </a:lnTo>
                  <a:lnTo>
                    <a:pt x="1270196" y="941257"/>
                  </a:lnTo>
                  <a:lnTo>
                    <a:pt x="1241191" y="977731"/>
                  </a:lnTo>
                  <a:lnTo>
                    <a:pt x="1210091" y="1011917"/>
                  </a:lnTo>
                  <a:lnTo>
                    <a:pt x="1177035" y="1043763"/>
                  </a:lnTo>
                  <a:lnTo>
                    <a:pt x="1142162" y="1073220"/>
                  </a:lnTo>
                  <a:lnTo>
                    <a:pt x="1105612" y="1100236"/>
                  </a:lnTo>
                  <a:lnTo>
                    <a:pt x="1067524" y="1124760"/>
                  </a:lnTo>
                  <a:lnTo>
                    <a:pt x="1028039" y="1146742"/>
                  </a:lnTo>
                  <a:lnTo>
                    <a:pt x="987294" y="1166132"/>
                  </a:lnTo>
                  <a:lnTo>
                    <a:pt x="945431" y="1182877"/>
                  </a:lnTo>
                  <a:lnTo>
                    <a:pt x="902588" y="1196929"/>
                  </a:lnTo>
                  <a:lnTo>
                    <a:pt x="858905" y="1208235"/>
                  </a:lnTo>
                  <a:lnTo>
                    <a:pt x="814522" y="1216746"/>
                  </a:lnTo>
                  <a:lnTo>
                    <a:pt x="769577" y="1222410"/>
                  </a:lnTo>
                  <a:lnTo>
                    <a:pt x="724211" y="1225177"/>
                  </a:lnTo>
                  <a:lnTo>
                    <a:pt x="678563" y="1224996"/>
                  </a:lnTo>
                  <a:lnTo>
                    <a:pt x="632773" y="1221816"/>
                  </a:lnTo>
                  <a:lnTo>
                    <a:pt x="586979" y="1215587"/>
                  </a:lnTo>
                  <a:lnTo>
                    <a:pt x="541322" y="1206258"/>
                  </a:lnTo>
                  <a:lnTo>
                    <a:pt x="495941" y="1193778"/>
                  </a:lnTo>
                  <a:lnTo>
                    <a:pt x="450976" y="1178096"/>
                  </a:lnTo>
                  <a:lnTo>
                    <a:pt x="406565" y="1159162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62259" y="3175"/>
              <a:ext cx="921385" cy="1893570"/>
            </a:xfrm>
            <a:custGeom>
              <a:avLst/>
              <a:gdLst/>
              <a:ahLst/>
              <a:cxnLst/>
              <a:rect l="l" t="t" r="r" b="b"/>
              <a:pathLst>
                <a:path w="921384" h="1893570">
                  <a:moveTo>
                    <a:pt x="406565" y="1827107"/>
                  </a:moveTo>
                  <a:lnTo>
                    <a:pt x="363530" y="1805226"/>
                  </a:lnTo>
                  <a:lnTo>
                    <a:pt x="322631" y="1780831"/>
                  </a:lnTo>
                  <a:lnTo>
                    <a:pt x="283919" y="1754061"/>
                  </a:lnTo>
                  <a:lnTo>
                    <a:pt x="247445" y="1725057"/>
                  </a:lnTo>
                  <a:lnTo>
                    <a:pt x="213260" y="1693957"/>
                  </a:lnTo>
                  <a:lnTo>
                    <a:pt x="181413" y="1660900"/>
                  </a:lnTo>
                  <a:lnTo>
                    <a:pt x="151957" y="1626027"/>
                  </a:lnTo>
                  <a:lnTo>
                    <a:pt x="124941" y="1589477"/>
                  </a:lnTo>
                  <a:lnTo>
                    <a:pt x="100417" y="1551390"/>
                  </a:lnTo>
                  <a:lnTo>
                    <a:pt x="78434" y="1511904"/>
                  </a:lnTo>
                  <a:lnTo>
                    <a:pt x="59045" y="1471160"/>
                  </a:lnTo>
                  <a:lnTo>
                    <a:pt x="42299" y="1429297"/>
                  </a:lnTo>
                  <a:lnTo>
                    <a:pt x="28248" y="1386454"/>
                  </a:lnTo>
                  <a:lnTo>
                    <a:pt x="16941" y="1342771"/>
                  </a:lnTo>
                  <a:lnTo>
                    <a:pt x="8431" y="1298387"/>
                  </a:lnTo>
                  <a:lnTo>
                    <a:pt x="2766" y="1253443"/>
                  </a:lnTo>
                  <a:lnTo>
                    <a:pt x="0" y="1208077"/>
                  </a:lnTo>
                  <a:lnTo>
                    <a:pt x="181" y="1162429"/>
                  </a:lnTo>
                  <a:lnTo>
                    <a:pt x="3360" y="1116638"/>
                  </a:lnTo>
                  <a:lnTo>
                    <a:pt x="9589" y="1070845"/>
                  </a:lnTo>
                  <a:lnTo>
                    <a:pt x="18919" y="1025188"/>
                  </a:lnTo>
                  <a:lnTo>
                    <a:pt x="31399" y="979807"/>
                  </a:lnTo>
                  <a:lnTo>
                    <a:pt x="47081" y="934841"/>
                  </a:lnTo>
                  <a:lnTo>
                    <a:pt x="66015" y="890431"/>
                  </a:lnTo>
                  <a:lnTo>
                    <a:pt x="481611" y="0"/>
                  </a:lnTo>
                </a:path>
                <a:path w="921384" h="1893570">
                  <a:moveTo>
                    <a:pt x="920978" y="1858842"/>
                  </a:moveTo>
                  <a:lnTo>
                    <a:pt x="858905" y="1876180"/>
                  </a:lnTo>
                  <a:lnTo>
                    <a:pt x="814522" y="1884691"/>
                  </a:lnTo>
                  <a:lnTo>
                    <a:pt x="769577" y="1890355"/>
                  </a:lnTo>
                  <a:lnTo>
                    <a:pt x="724211" y="1893122"/>
                  </a:lnTo>
                  <a:lnTo>
                    <a:pt x="678563" y="1892941"/>
                  </a:lnTo>
                  <a:lnTo>
                    <a:pt x="632773" y="1889761"/>
                  </a:lnTo>
                  <a:lnTo>
                    <a:pt x="586979" y="1883532"/>
                  </a:lnTo>
                  <a:lnTo>
                    <a:pt x="541322" y="1874203"/>
                  </a:lnTo>
                  <a:lnTo>
                    <a:pt x="495941" y="1861722"/>
                  </a:lnTo>
                  <a:lnTo>
                    <a:pt x="450976" y="1846041"/>
                  </a:lnTo>
                  <a:lnTo>
                    <a:pt x="406565" y="1827107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47440" y="4797596"/>
              <a:ext cx="1877060" cy="1549400"/>
            </a:xfrm>
            <a:custGeom>
              <a:avLst/>
              <a:gdLst/>
              <a:ahLst/>
              <a:cxnLst/>
              <a:rect l="l" t="t" r="r" b="b"/>
              <a:pathLst>
                <a:path w="1877059" h="1549400">
                  <a:moveTo>
                    <a:pt x="0" y="1549228"/>
                  </a:moveTo>
                  <a:lnTo>
                    <a:pt x="533321" y="406568"/>
                  </a:lnTo>
                  <a:lnTo>
                    <a:pt x="555201" y="363531"/>
                  </a:lnTo>
                  <a:lnTo>
                    <a:pt x="579596" y="322631"/>
                  </a:lnTo>
                  <a:lnTo>
                    <a:pt x="606366" y="283918"/>
                  </a:lnTo>
                  <a:lnTo>
                    <a:pt x="635370" y="247443"/>
                  </a:lnTo>
                  <a:lnTo>
                    <a:pt x="666471" y="213257"/>
                  </a:lnTo>
                  <a:lnTo>
                    <a:pt x="699527" y="181410"/>
                  </a:lnTo>
                  <a:lnTo>
                    <a:pt x="734400" y="151953"/>
                  </a:lnTo>
                  <a:lnTo>
                    <a:pt x="770950" y="124938"/>
                  </a:lnTo>
                  <a:lnTo>
                    <a:pt x="809038" y="100413"/>
                  </a:lnTo>
                  <a:lnTo>
                    <a:pt x="848523" y="78431"/>
                  </a:lnTo>
                  <a:lnTo>
                    <a:pt x="889267" y="59042"/>
                  </a:lnTo>
                  <a:lnTo>
                    <a:pt x="931131" y="42297"/>
                  </a:lnTo>
                  <a:lnTo>
                    <a:pt x="973974" y="28246"/>
                  </a:lnTo>
                  <a:lnTo>
                    <a:pt x="1017656" y="16940"/>
                  </a:lnTo>
                  <a:lnTo>
                    <a:pt x="1062040" y="8430"/>
                  </a:lnTo>
                  <a:lnTo>
                    <a:pt x="1106984" y="2766"/>
                  </a:lnTo>
                  <a:lnTo>
                    <a:pt x="1152350" y="0"/>
                  </a:lnTo>
                  <a:lnTo>
                    <a:pt x="1197998" y="181"/>
                  </a:lnTo>
                  <a:lnTo>
                    <a:pt x="1243789" y="3361"/>
                  </a:lnTo>
                  <a:lnTo>
                    <a:pt x="1289582" y="9591"/>
                  </a:lnTo>
                  <a:lnTo>
                    <a:pt x="1335240" y="18921"/>
                  </a:lnTo>
                  <a:lnTo>
                    <a:pt x="1380621" y="31401"/>
                  </a:lnTo>
                  <a:lnTo>
                    <a:pt x="1425586" y="47083"/>
                  </a:lnTo>
                  <a:lnTo>
                    <a:pt x="1469996" y="66017"/>
                  </a:lnTo>
                  <a:lnTo>
                    <a:pt x="1513033" y="87898"/>
                  </a:lnTo>
                  <a:lnTo>
                    <a:pt x="1553933" y="112292"/>
                  </a:lnTo>
                  <a:lnTo>
                    <a:pt x="1592646" y="139062"/>
                  </a:lnTo>
                  <a:lnTo>
                    <a:pt x="1629121" y="168066"/>
                  </a:lnTo>
                  <a:lnTo>
                    <a:pt x="1663307" y="199166"/>
                  </a:lnTo>
                  <a:lnTo>
                    <a:pt x="1695154" y="232222"/>
                  </a:lnTo>
                  <a:lnTo>
                    <a:pt x="1724611" y="267094"/>
                  </a:lnTo>
                  <a:lnTo>
                    <a:pt x="1751627" y="303643"/>
                  </a:lnTo>
                  <a:lnTo>
                    <a:pt x="1776151" y="341731"/>
                  </a:lnTo>
                  <a:lnTo>
                    <a:pt x="1798133" y="381216"/>
                  </a:lnTo>
                  <a:lnTo>
                    <a:pt x="1817522" y="421959"/>
                  </a:lnTo>
                  <a:lnTo>
                    <a:pt x="1834267" y="463822"/>
                  </a:lnTo>
                  <a:lnTo>
                    <a:pt x="1848318" y="506665"/>
                  </a:lnTo>
                  <a:lnTo>
                    <a:pt x="1859624" y="550347"/>
                  </a:lnTo>
                  <a:lnTo>
                    <a:pt x="1868135" y="594731"/>
                  </a:lnTo>
                  <a:lnTo>
                    <a:pt x="1873798" y="639675"/>
                  </a:lnTo>
                  <a:lnTo>
                    <a:pt x="1876565" y="685041"/>
                  </a:lnTo>
                  <a:lnTo>
                    <a:pt x="1876383" y="730689"/>
                  </a:lnTo>
                  <a:lnTo>
                    <a:pt x="1873203" y="776480"/>
                  </a:lnTo>
                  <a:lnTo>
                    <a:pt x="1866973" y="822274"/>
                  </a:lnTo>
                  <a:lnTo>
                    <a:pt x="1857644" y="867932"/>
                  </a:lnTo>
                  <a:lnTo>
                    <a:pt x="1845163" y="913314"/>
                  </a:lnTo>
                  <a:lnTo>
                    <a:pt x="1829481" y="958281"/>
                  </a:lnTo>
                  <a:lnTo>
                    <a:pt x="1810547" y="1002693"/>
                  </a:lnTo>
                  <a:lnTo>
                    <a:pt x="1555459" y="1549228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23915" y="4357971"/>
              <a:ext cx="2082164" cy="1989455"/>
            </a:xfrm>
            <a:custGeom>
              <a:avLst/>
              <a:gdLst/>
              <a:ahLst/>
              <a:cxnLst/>
              <a:rect l="l" t="t" r="r" b="b"/>
              <a:pathLst>
                <a:path w="2082165" h="1989454">
                  <a:moveTo>
                    <a:pt x="0" y="1988853"/>
                  </a:moveTo>
                  <a:lnTo>
                    <a:pt x="738509" y="406568"/>
                  </a:lnTo>
                  <a:lnTo>
                    <a:pt x="760390" y="363531"/>
                  </a:lnTo>
                  <a:lnTo>
                    <a:pt x="784785" y="322631"/>
                  </a:lnTo>
                  <a:lnTo>
                    <a:pt x="811554" y="283918"/>
                  </a:lnTo>
                  <a:lnTo>
                    <a:pt x="840559" y="247443"/>
                  </a:lnTo>
                  <a:lnTo>
                    <a:pt x="871659" y="213257"/>
                  </a:lnTo>
                  <a:lnTo>
                    <a:pt x="904716" y="181410"/>
                  </a:lnTo>
                  <a:lnTo>
                    <a:pt x="939589" y="151953"/>
                  </a:lnTo>
                  <a:lnTo>
                    <a:pt x="976139" y="124938"/>
                  </a:lnTo>
                  <a:lnTo>
                    <a:pt x="1014226" y="100413"/>
                  </a:lnTo>
                  <a:lnTo>
                    <a:pt x="1053712" y="78431"/>
                  </a:lnTo>
                  <a:lnTo>
                    <a:pt x="1094456" y="59042"/>
                  </a:lnTo>
                  <a:lnTo>
                    <a:pt x="1136319" y="42297"/>
                  </a:lnTo>
                  <a:lnTo>
                    <a:pt x="1179162" y="28246"/>
                  </a:lnTo>
                  <a:lnTo>
                    <a:pt x="1222845" y="16940"/>
                  </a:lnTo>
                  <a:lnTo>
                    <a:pt x="1267229" y="8430"/>
                  </a:lnTo>
                  <a:lnTo>
                    <a:pt x="1312173" y="2766"/>
                  </a:lnTo>
                  <a:lnTo>
                    <a:pt x="1357539" y="0"/>
                  </a:lnTo>
                  <a:lnTo>
                    <a:pt x="1403187" y="181"/>
                  </a:lnTo>
                  <a:lnTo>
                    <a:pt x="1448978" y="3361"/>
                  </a:lnTo>
                  <a:lnTo>
                    <a:pt x="1494771" y="9591"/>
                  </a:lnTo>
                  <a:lnTo>
                    <a:pt x="1540428" y="18921"/>
                  </a:lnTo>
                  <a:lnTo>
                    <a:pt x="1585809" y="31401"/>
                  </a:lnTo>
                  <a:lnTo>
                    <a:pt x="1630775" y="47083"/>
                  </a:lnTo>
                  <a:lnTo>
                    <a:pt x="1675185" y="66017"/>
                  </a:lnTo>
                  <a:lnTo>
                    <a:pt x="1718222" y="87898"/>
                  </a:lnTo>
                  <a:lnTo>
                    <a:pt x="1759122" y="112292"/>
                  </a:lnTo>
                  <a:lnTo>
                    <a:pt x="1797835" y="139062"/>
                  </a:lnTo>
                  <a:lnTo>
                    <a:pt x="1834310" y="168066"/>
                  </a:lnTo>
                  <a:lnTo>
                    <a:pt x="1868496" y="199166"/>
                  </a:lnTo>
                  <a:lnTo>
                    <a:pt x="1900343" y="232222"/>
                  </a:lnTo>
                  <a:lnTo>
                    <a:pt x="1929799" y="267094"/>
                  </a:lnTo>
                  <a:lnTo>
                    <a:pt x="1956815" y="303643"/>
                  </a:lnTo>
                  <a:lnTo>
                    <a:pt x="1981340" y="341731"/>
                  </a:lnTo>
                  <a:lnTo>
                    <a:pt x="2003322" y="381216"/>
                  </a:lnTo>
                  <a:lnTo>
                    <a:pt x="2022711" y="421959"/>
                  </a:lnTo>
                  <a:lnTo>
                    <a:pt x="2039456" y="463822"/>
                  </a:lnTo>
                  <a:lnTo>
                    <a:pt x="2053507" y="506665"/>
                  </a:lnTo>
                  <a:lnTo>
                    <a:pt x="2064813" y="550347"/>
                  </a:lnTo>
                  <a:lnTo>
                    <a:pt x="2073323" y="594731"/>
                  </a:lnTo>
                  <a:lnTo>
                    <a:pt x="2078987" y="639675"/>
                  </a:lnTo>
                  <a:lnTo>
                    <a:pt x="2081753" y="685041"/>
                  </a:lnTo>
                  <a:lnTo>
                    <a:pt x="2081572" y="730689"/>
                  </a:lnTo>
                  <a:lnTo>
                    <a:pt x="2078391" y="776480"/>
                  </a:lnTo>
                  <a:lnTo>
                    <a:pt x="2072162" y="822274"/>
                  </a:lnTo>
                  <a:lnTo>
                    <a:pt x="2062832" y="867932"/>
                  </a:lnTo>
                  <a:lnTo>
                    <a:pt x="2050352" y="913314"/>
                  </a:lnTo>
                  <a:lnTo>
                    <a:pt x="2034670" y="958281"/>
                  </a:lnTo>
                  <a:lnTo>
                    <a:pt x="2015736" y="1002693"/>
                  </a:lnTo>
                  <a:lnTo>
                    <a:pt x="1555459" y="1988853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00656" y="5025916"/>
              <a:ext cx="1770380" cy="1321435"/>
            </a:xfrm>
            <a:custGeom>
              <a:avLst/>
              <a:gdLst/>
              <a:ahLst/>
              <a:cxnLst/>
              <a:rect l="l" t="t" r="r" b="b"/>
              <a:pathLst>
                <a:path w="1770379" h="1321435">
                  <a:moveTo>
                    <a:pt x="0" y="1320908"/>
                  </a:moveTo>
                  <a:lnTo>
                    <a:pt x="426755" y="406568"/>
                  </a:lnTo>
                  <a:lnTo>
                    <a:pt x="448636" y="363531"/>
                  </a:lnTo>
                  <a:lnTo>
                    <a:pt x="473031" y="322631"/>
                  </a:lnTo>
                  <a:lnTo>
                    <a:pt x="499800" y="283918"/>
                  </a:lnTo>
                  <a:lnTo>
                    <a:pt x="528805" y="247443"/>
                  </a:lnTo>
                  <a:lnTo>
                    <a:pt x="559905" y="213257"/>
                  </a:lnTo>
                  <a:lnTo>
                    <a:pt x="592962" y="181410"/>
                  </a:lnTo>
                  <a:lnTo>
                    <a:pt x="627834" y="151953"/>
                  </a:lnTo>
                  <a:lnTo>
                    <a:pt x="664384" y="124938"/>
                  </a:lnTo>
                  <a:lnTo>
                    <a:pt x="702472" y="100413"/>
                  </a:lnTo>
                  <a:lnTo>
                    <a:pt x="741958" y="78431"/>
                  </a:lnTo>
                  <a:lnTo>
                    <a:pt x="782702" y="59042"/>
                  </a:lnTo>
                  <a:lnTo>
                    <a:pt x="824565" y="42297"/>
                  </a:lnTo>
                  <a:lnTo>
                    <a:pt x="867408" y="28246"/>
                  </a:lnTo>
                  <a:lnTo>
                    <a:pt x="911091" y="16940"/>
                  </a:lnTo>
                  <a:lnTo>
                    <a:pt x="955474" y="8430"/>
                  </a:lnTo>
                  <a:lnTo>
                    <a:pt x="1000419" y="2766"/>
                  </a:lnTo>
                  <a:lnTo>
                    <a:pt x="1045785" y="0"/>
                  </a:lnTo>
                  <a:lnTo>
                    <a:pt x="1091433" y="181"/>
                  </a:lnTo>
                  <a:lnTo>
                    <a:pt x="1137223" y="3361"/>
                  </a:lnTo>
                  <a:lnTo>
                    <a:pt x="1183017" y="9591"/>
                  </a:lnTo>
                  <a:lnTo>
                    <a:pt x="1228674" y="18921"/>
                  </a:lnTo>
                  <a:lnTo>
                    <a:pt x="1274055" y="31401"/>
                  </a:lnTo>
                  <a:lnTo>
                    <a:pt x="1319021" y="47083"/>
                  </a:lnTo>
                  <a:lnTo>
                    <a:pt x="1363431" y="66017"/>
                  </a:lnTo>
                  <a:lnTo>
                    <a:pt x="1406468" y="87898"/>
                  </a:lnTo>
                  <a:lnTo>
                    <a:pt x="1447368" y="112292"/>
                  </a:lnTo>
                  <a:lnTo>
                    <a:pt x="1486081" y="139062"/>
                  </a:lnTo>
                  <a:lnTo>
                    <a:pt x="1522556" y="168066"/>
                  </a:lnTo>
                  <a:lnTo>
                    <a:pt x="1556742" y="199166"/>
                  </a:lnTo>
                  <a:lnTo>
                    <a:pt x="1588589" y="232222"/>
                  </a:lnTo>
                  <a:lnTo>
                    <a:pt x="1618045" y="267094"/>
                  </a:lnTo>
                  <a:lnTo>
                    <a:pt x="1645061" y="303643"/>
                  </a:lnTo>
                  <a:lnTo>
                    <a:pt x="1669585" y="341731"/>
                  </a:lnTo>
                  <a:lnTo>
                    <a:pt x="1691567" y="381216"/>
                  </a:lnTo>
                  <a:lnTo>
                    <a:pt x="1710957" y="421959"/>
                  </a:lnTo>
                  <a:lnTo>
                    <a:pt x="1727702" y="463822"/>
                  </a:lnTo>
                  <a:lnTo>
                    <a:pt x="1741753" y="506665"/>
                  </a:lnTo>
                  <a:lnTo>
                    <a:pt x="1753059" y="550347"/>
                  </a:lnTo>
                  <a:lnTo>
                    <a:pt x="1761569" y="594731"/>
                  </a:lnTo>
                  <a:lnTo>
                    <a:pt x="1767233" y="639675"/>
                  </a:lnTo>
                  <a:lnTo>
                    <a:pt x="1769999" y="685041"/>
                  </a:lnTo>
                  <a:lnTo>
                    <a:pt x="1769818" y="730689"/>
                  </a:lnTo>
                  <a:lnTo>
                    <a:pt x="1766637" y="776480"/>
                  </a:lnTo>
                  <a:lnTo>
                    <a:pt x="1760408" y="822274"/>
                  </a:lnTo>
                  <a:lnTo>
                    <a:pt x="1751078" y="867932"/>
                  </a:lnTo>
                  <a:lnTo>
                    <a:pt x="1738598" y="913314"/>
                  </a:lnTo>
                  <a:lnTo>
                    <a:pt x="1722916" y="958281"/>
                  </a:lnTo>
                  <a:lnTo>
                    <a:pt x="1703982" y="1002693"/>
                  </a:lnTo>
                  <a:lnTo>
                    <a:pt x="1555459" y="1320908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92982" y="3175"/>
              <a:ext cx="1892935" cy="1557020"/>
            </a:xfrm>
            <a:custGeom>
              <a:avLst/>
              <a:gdLst/>
              <a:ahLst/>
              <a:cxnLst/>
              <a:rect l="l" t="t" r="r" b="b"/>
              <a:pathLst>
                <a:path w="1892934" h="1557020">
                  <a:moveTo>
                    <a:pt x="1457915" y="873155"/>
                  </a:moveTo>
                  <a:lnTo>
                    <a:pt x="719281" y="873155"/>
                  </a:lnTo>
                  <a:lnTo>
                    <a:pt x="768107" y="876210"/>
                  </a:lnTo>
                  <a:lnTo>
                    <a:pt x="816016" y="892526"/>
                  </a:lnTo>
                  <a:lnTo>
                    <a:pt x="857914" y="920910"/>
                  </a:lnTo>
                  <a:lnTo>
                    <a:pt x="889786" y="958021"/>
                  </a:lnTo>
                  <a:lnTo>
                    <a:pt x="910825" y="1001449"/>
                  </a:lnTo>
                  <a:lnTo>
                    <a:pt x="920219" y="1048781"/>
                  </a:lnTo>
                  <a:lnTo>
                    <a:pt x="917160" y="1097606"/>
                  </a:lnTo>
                  <a:lnTo>
                    <a:pt x="900839" y="1145510"/>
                  </a:lnTo>
                  <a:lnTo>
                    <a:pt x="831865" y="1284093"/>
                  </a:lnTo>
                  <a:lnTo>
                    <a:pt x="815550" y="1331997"/>
                  </a:lnTo>
                  <a:lnTo>
                    <a:pt x="812495" y="1380821"/>
                  </a:lnTo>
                  <a:lnTo>
                    <a:pt x="821891" y="1428153"/>
                  </a:lnTo>
                  <a:lnTo>
                    <a:pt x="842930" y="1471581"/>
                  </a:lnTo>
                  <a:lnTo>
                    <a:pt x="874804" y="1508693"/>
                  </a:lnTo>
                  <a:lnTo>
                    <a:pt x="916701" y="1537077"/>
                  </a:lnTo>
                  <a:lnTo>
                    <a:pt x="964606" y="1553392"/>
                  </a:lnTo>
                  <a:lnTo>
                    <a:pt x="1013430" y="1556447"/>
                  </a:lnTo>
                  <a:lnTo>
                    <a:pt x="1060762" y="1547051"/>
                  </a:lnTo>
                  <a:lnTo>
                    <a:pt x="1104190" y="1526012"/>
                  </a:lnTo>
                  <a:lnTo>
                    <a:pt x="1141302" y="1494139"/>
                  </a:lnTo>
                  <a:lnTo>
                    <a:pt x="1169685" y="1452241"/>
                  </a:lnTo>
                  <a:lnTo>
                    <a:pt x="1457915" y="873155"/>
                  </a:lnTo>
                  <a:close/>
                </a:path>
                <a:path w="1892934" h="1557020">
                  <a:moveTo>
                    <a:pt x="1892512" y="0"/>
                  </a:moveTo>
                  <a:lnTo>
                    <a:pt x="627992" y="0"/>
                  </a:lnTo>
                  <a:lnTo>
                    <a:pt x="19370" y="1222764"/>
                  </a:lnTo>
                  <a:lnTo>
                    <a:pt x="3055" y="1270669"/>
                  </a:lnTo>
                  <a:lnTo>
                    <a:pt x="0" y="1319493"/>
                  </a:lnTo>
                  <a:lnTo>
                    <a:pt x="9396" y="1366825"/>
                  </a:lnTo>
                  <a:lnTo>
                    <a:pt x="30435" y="1410253"/>
                  </a:lnTo>
                  <a:lnTo>
                    <a:pt x="62308" y="1447365"/>
                  </a:lnTo>
                  <a:lnTo>
                    <a:pt x="104206" y="1475748"/>
                  </a:lnTo>
                  <a:lnTo>
                    <a:pt x="152115" y="1492064"/>
                  </a:lnTo>
                  <a:lnTo>
                    <a:pt x="200941" y="1495119"/>
                  </a:lnTo>
                  <a:lnTo>
                    <a:pt x="248272" y="1485723"/>
                  </a:lnTo>
                  <a:lnTo>
                    <a:pt x="291698" y="1464683"/>
                  </a:lnTo>
                  <a:lnTo>
                    <a:pt x="328808" y="1432810"/>
                  </a:lnTo>
                  <a:lnTo>
                    <a:pt x="357190" y="1390912"/>
                  </a:lnTo>
                  <a:lnTo>
                    <a:pt x="563032" y="977362"/>
                  </a:lnTo>
                  <a:lnTo>
                    <a:pt x="591415" y="935464"/>
                  </a:lnTo>
                  <a:lnTo>
                    <a:pt x="628524" y="903591"/>
                  </a:lnTo>
                  <a:lnTo>
                    <a:pt x="671950" y="882552"/>
                  </a:lnTo>
                  <a:lnTo>
                    <a:pt x="719281" y="873155"/>
                  </a:lnTo>
                  <a:lnTo>
                    <a:pt x="1457915" y="873155"/>
                  </a:lnTo>
                  <a:lnTo>
                    <a:pt x="1892512" y="0"/>
                  </a:lnTo>
                  <a:close/>
                </a:path>
              </a:pathLst>
            </a:custGeom>
            <a:solidFill>
              <a:srgbClr val="E69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50595" y="1666683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5160" y="0"/>
                  </a:moveTo>
                  <a:lnTo>
                    <a:pt x="152743" y="4446"/>
                  </a:lnTo>
                  <a:lnTo>
                    <a:pt x="112493" y="17943"/>
                  </a:lnTo>
                  <a:lnTo>
                    <a:pt x="75970" y="39968"/>
                  </a:lnTo>
                  <a:lnTo>
                    <a:pt x="44734" y="69996"/>
                  </a:lnTo>
                  <a:lnTo>
                    <a:pt x="20347" y="107507"/>
                  </a:lnTo>
                  <a:lnTo>
                    <a:pt x="5125" y="149580"/>
                  </a:lnTo>
                  <a:lnTo>
                    <a:pt x="0" y="192605"/>
                  </a:lnTo>
                  <a:lnTo>
                    <a:pt x="4446" y="235021"/>
                  </a:lnTo>
                  <a:lnTo>
                    <a:pt x="17943" y="275270"/>
                  </a:lnTo>
                  <a:lnTo>
                    <a:pt x="39968" y="311792"/>
                  </a:lnTo>
                  <a:lnTo>
                    <a:pt x="69996" y="343026"/>
                  </a:lnTo>
                  <a:lnTo>
                    <a:pt x="107507" y="367412"/>
                  </a:lnTo>
                  <a:lnTo>
                    <a:pt x="149576" y="382638"/>
                  </a:lnTo>
                  <a:lnTo>
                    <a:pt x="192599" y="387765"/>
                  </a:lnTo>
                  <a:lnTo>
                    <a:pt x="235016" y="383318"/>
                  </a:lnTo>
                  <a:lnTo>
                    <a:pt x="275266" y="369820"/>
                  </a:lnTo>
                  <a:lnTo>
                    <a:pt x="311789" y="347794"/>
                  </a:lnTo>
                  <a:lnTo>
                    <a:pt x="343025" y="317763"/>
                  </a:lnTo>
                  <a:lnTo>
                    <a:pt x="367412" y="280252"/>
                  </a:lnTo>
                  <a:lnTo>
                    <a:pt x="382638" y="238183"/>
                  </a:lnTo>
                  <a:lnTo>
                    <a:pt x="387765" y="195160"/>
                  </a:lnTo>
                  <a:lnTo>
                    <a:pt x="383318" y="152743"/>
                  </a:lnTo>
                  <a:lnTo>
                    <a:pt x="369820" y="112493"/>
                  </a:lnTo>
                  <a:lnTo>
                    <a:pt x="347794" y="75970"/>
                  </a:lnTo>
                  <a:lnTo>
                    <a:pt x="317763" y="44734"/>
                  </a:lnTo>
                  <a:lnTo>
                    <a:pt x="280252" y="20347"/>
                  </a:lnTo>
                  <a:lnTo>
                    <a:pt x="238183" y="5125"/>
                  </a:lnTo>
                  <a:lnTo>
                    <a:pt x="195160" y="0"/>
                  </a:lnTo>
                  <a:close/>
                </a:path>
              </a:pathLst>
            </a:custGeom>
            <a:solidFill>
              <a:srgbClr val="EAC8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8828" y="1635115"/>
              <a:ext cx="105595" cy="105587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5651" y="5120540"/>
            <a:ext cx="1370965" cy="1226820"/>
          </a:xfrm>
          <a:custGeom>
            <a:avLst/>
            <a:gdLst/>
            <a:ahLst/>
            <a:cxnLst/>
            <a:rect l="l" t="t" r="r" b="b"/>
            <a:pathLst>
              <a:path w="1370965" h="1226820">
                <a:moveTo>
                  <a:pt x="217270" y="688992"/>
                </a:moveTo>
                <a:lnTo>
                  <a:pt x="170074" y="695143"/>
                </a:lnTo>
                <a:lnTo>
                  <a:pt x="125548" y="711330"/>
                </a:lnTo>
                <a:lnTo>
                  <a:pt x="85420" y="736925"/>
                </a:lnTo>
                <a:lnTo>
                  <a:pt x="51414" y="771300"/>
                </a:lnTo>
                <a:lnTo>
                  <a:pt x="25257" y="813827"/>
                </a:lnTo>
                <a:lnTo>
                  <a:pt x="0" y="867943"/>
                </a:lnTo>
                <a:lnTo>
                  <a:pt x="0" y="1226284"/>
                </a:lnTo>
                <a:lnTo>
                  <a:pt x="1265093" y="1226284"/>
                </a:lnTo>
                <a:lnTo>
                  <a:pt x="1350324" y="1043672"/>
                </a:lnTo>
                <a:lnTo>
                  <a:pt x="1366127" y="996311"/>
                </a:lnTo>
                <a:lnTo>
                  <a:pt x="1370639" y="948170"/>
                </a:lnTo>
                <a:lnTo>
                  <a:pt x="1364487" y="900974"/>
                </a:lnTo>
                <a:lnTo>
                  <a:pt x="1348299" y="856450"/>
                </a:lnTo>
                <a:lnTo>
                  <a:pt x="1322702" y="816324"/>
                </a:lnTo>
                <a:lnTo>
                  <a:pt x="1288323" y="782321"/>
                </a:lnTo>
                <a:lnTo>
                  <a:pt x="1203263" y="730012"/>
                </a:lnTo>
                <a:lnTo>
                  <a:pt x="1202859" y="729613"/>
                </a:lnTo>
                <a:lnTo>
                  <a:pt x="408280" y="729613"/>
                </a:lnTo>
                <a:lnTo>
                  <a:pt x="360137" y="725104"/>
                </a:lnTo>
                <a:lnTo>
                  <a:pt x="265412" y="693504"/>
                </a:lnTo>
                <a:lnTo>
                  <a:pt x="217270" y="688992"/>
                </a:lnTo>
                <a:close/>
              </a:path>
              <a:path w="1370965" h="1226820">
                <a:moveTo>
                  <a:pt x="1016291" y="0"/>
                </a:moveTo>
                <a:lnTo>
                  <a:pt x="969095" y="6153"/>
                </a:lnTo>
                <a:lnTo>
                  <a:pt x="924571" y="22341"/>
                </a:lnTo>
                <a:lnTo>
                  <a:pt x="884445" y="47937"/>
                </a:lnTo>
                <a:lnTo>
                  <a:pt x="850443" y="82312"/>
                </a:lnTo>
                <a:lnTo>
                  <a:pt x="824290" y="124840"/>
                </a:lnTo>
                <a:lnTo>
                  <a:pt x="600288" y="604773"/>
                </a:lnTo>
                <a:lnTo>
                  <a:pt x="574132" y="647300"/>
                </a:lnTo>
                <a:lnTo>
                  <a:pt x="540128" y="681676"/>
                </a:lnTo>
                <a:lnTo>
                  <a:pt x="500001" y="707271"/>
                </a:lnTo>
                <a:lnTo>
                  <a:pt x="455477" y="723459"/>
                </a:lnTo>
                <a:lnTo>
                  <a:pt x="408280" y="729613"/>
                </a:lnTo>
                <a:lnTo>
                  <a:pt x="1202859" y="729613"/>
                </a:lnTo>
                <a:lnTo>
                  <a:pt x="1168888" y="696007"/>
                </a:lnTo>
                <a:lnTo>
                  <a:pt x="1143293" y="655878"/>
                </a:lnTo>
                <a:lnTo>
                  <a:pt x="1127107" y="611353"/>
                </a:lnTo>
                <a:lnTo>
                  <a:pt x="1120955" y="564156"/>
                </a:lnTo>
                <a:lnTo>
                  <a:pt x="1125467" y="516015"/>
                </a:lnTo>
                <a:lnTo>
                  <a:pt x="1141270" y="468654"/>
                </a:lnTo>
                <a:lnTo>
                  <a:pt x="1216327" y="307821"/>
                </a:lnTo>
                <a:lnTo>
                  <a:pt x="1232129" y="260461"/>
                </a:lnTo>
                <a:lnTo>
                  <a:pt x="1236641" y="212319"/>
                </a:lnTo>
                <a:lnTo>
                  <a:pt x="1230489" y="165122"/>
                </a:lnTo>
                <a:lnTo>
                  <a:pt x="1214301" y="120597"/>
                </a:lnTo>
                <a:lnTo>
                  <a:pt x="1188704" y="80468"/>
                </a:lnTo>
                <a:lnTo>
                  <a:pt x="1154326" y="46463"/>
                </a:lnTo>
                <a:lnTo>
                  <a:pt x="1111793" y="20306"/>
                </a:lnTo>
                <a:lnTo>
                  <a:pt x="1064432" y="4508"/>
                </a:lnTo>
                <a:lnTo>
                  <a:pt x="1016291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420" y="4674422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90" h="377189">
                <a:moveTo>
                  <a:pt x="171075" y="0"/>
                </a:moveTo>
                <a:lnTo>
                  <a:pt x="123840" y="10617"/>
                </a:lnTo>
                <a:lnTo>
                  <a:pt x="80815" y="32814"/>
                </a:lnTo>
                <a:lnTo>
                  <a:pt x="44397" y="65718"/>
                </a:lnTo>
                <a:lnTo>
                  <a:pt x="16985" y="108457"/>
                </a:lnTo>
                <a:lnTo>
                  <a:pt x="1832" y="156919"/>
                </a:lnTo>
                <a:lnTo>
                  <a:pt x="0" y="205966"/>
                </a:lnTo>
                <a:lnTo>
                  <a:pt x="10618" y="253200"/>
                </a:lnTo>
                <a:lnTo>
                  <a:pt x="32815" y="296223"/>
                </a:lnTo>
                <a:lnTo>
                  <a:pt x="65720" y="332637"/>
                </a:lnTo>
                <a:lnTo>
                  <a:pt x="108463" y="360044"/>
                </a:lnTo>
                <a:lnTo>
                  <a:pt x="156920" y="375201"/>
                </a:lnTo>
                <a:lnTo>
                  <a:pt x="205964" y="377035"/>
                </a:lnTo>
                <a:lnTo>
                  <a:pt x="253197" y="366417"/>
                </a:lnTo>
                <a:lnTo>
                  <a:pt x="296221" y="344220"/>
                </a:lnTo>
                <a:lnTo>
                  <a:pt x="332638" y="311316"/>
                </a:lnTo>
                <a:lnTo>
                  <a:pt x="360050" y="268578"/>
                </a:lnTo>
                <a:lnTo>
                  <a:pt x="375204" y="220120"/>
                </a:lnTo>
                <a:lnTo>
                  <a:pt x="377036" y="171074"/>
                </a:lnTo>
                <a:lnTo>
                  <a:pt x="366419" y="123839"/>
                </a:lnTo>
                <a:lnTo>
                  <a:pt x="344224" y="80815"/>
                </a:lnTo>
                <a:lnTo>
                  <a:pt x="311322" y="44399"/>
                </a:lnTo>
                <a:lnTo>
                  <a:pt x="268585" y="16991"/>
                </a:lnTo>
                <a:lnTo>
                  <a:pt x="220122" y="1833"/>
                </a:lnTo>
                <a:lnTo>
                  <a:pt x="171075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525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754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256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37579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82595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2761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525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754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256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37579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82595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2761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817" y="5499346"/>
            <a:ext cx="105595" cy="10559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017" y="5410446"/>
            <a:ext cx="105595" cy="105592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1339307" y="2401817"/>
            <a:ext cx="2783205" cy="904875"/>
            <a:chOff x="1339307" y="2401817"/>
            <a:chExt cx="2783205" cy="904875"/>
          </a:xfrm>
        </p:grpSpPr>
        <p:sp>
          <p:nvSpPr>
            <p:cNvPr id="31" name="object 31"/>
            <p:cNvSpPr/>
            <p:nvPr/>
          </p:nvSpPr>
          <p:spPr>
            <a:xfrm>
              <a:off x="1339303" y="2401823"/>
              <a:ext cx="2635250" cy="904875"/>
            </a:xfrm>
            <a:custGeom>
              <a:avLst/>
              <a:gdLst/>
              <a:ahLst/>
              <a:cxnLst/>
              <a:rect l="l" t="t" r="r" b="b"/>
              <a:pathLst>
                <a:path w="2635250" h="904875">
                  <a:moveTo>
                    <a:pt x="725157" y="701865"/>
                  </a:moveTo>
                  <a:lnTo>
                    <a:pt x="719010" y="694410"/>
                  </a:lnTo>
                  <a:lnTo>
                    <a:pt x="710006" y="690194"/>
                  </a:lnTo>
                  <a:lnTo>
                    <a:pt x="700239" y="689495"/>
                  </a:lnTo>
                  <a:lnTo>
                    <a:pt x="691857" y="692543"/>
                  </a:lnTo>
                  <a:lnTo>
                    <a:pt x="665848" y="740067"/>
                  </a:lnTo>
                  <a:lnTo>
                    <a:pt x="640588" y="778103"/>
                  </a:lnTo>
                  <a:lnTo>
                    <a:pt x="597306" y="821702"/>
                  </a:lnTo>
                  <a:lnTo>
                    <a:pt x="539546" y="837184"/>
                  </a:lnTo>
                  <a:lnTo>
                    <a:pt x="492620" y="840613"/>
                  </a:lnTo>
                  <a:lnTo>
                    <a:pt x="426834" y="841679"/>
                  </a:lnTo>
                  <a:lnTo>
                    <a:pt x="354457" y="839139"/>
                  </a:lnTo>
                  <a:lnTo>
                    <a:pt x="308305" y="832358"/>
                  </a:lnTo>
                  <a:lnTo>
                    <a:pt x="265684" y="811060"/>
                  </a:lnTo>
                  <a:lnTo>
                    <a:pt x="245046" y="759790"/>
                  </a:lnTo>
                  <a:lnTo>
                    <a:pt x="241338" y="720788"/>
                  </a:lnTo>
                  <a:lnTo>
                    <a:pt x="240385" y="672566"/>
                  </a:lnTo>
                  <a:lnTo>
                    <a:pt x="240385" y="484771"/>
                  </a:lnTo>
                  <a:lnTo>
                    <a:pt x="241630" y="464540"/>
                  </a:lnTo>
                  <a:lnTo>
                    <a:pt x="247383" y="453809"/>
                  </a:lnTo>
                  <a:lnTo>
                    <a:pt x="260616" y="449567"/>
                  </a:lnTo>
                  <a:lnTo>
                    <a:pt x="284327" y="448818"/>
                  </a:lnTo>
                  <a:lnTo>
                    <a:pt x="361581" y="448818"/>
                  </a:lnTo>
                  <a:lnTo>
                    <a:pt x="425335" y="450151"/>
                  </a:lnTo>
                  <a:lnTo>
                    <a:pt x="464121" y="455485"/>
                  </a:lnTo>
                  <a:lnTo>
                    <a:pt x="500456" y="488988"/>
                  </a:lnTo>
                  <a:lnTo>
                    <a:pt x="517410" y="558025"/>
                  </a:lnTo>
                  <a:lnTo>
                    <a:pt x="524878" y="562495"/>
                  </a:lnTo>
                  <a:lnTo>
                    <a:pt x="535216" y="563841"/>
                  </a:lnTo>
                  <a:lnTo>
                    <a:pt x="545299" y="561949"/>
                  </a:lnTo>
                  <a:lnTo>
                    <a:pt x="552030" y="556691"/>
                  </a:lnTo>
                  <a:lnTo>
                    <a:pt x="551192" y="531088"/>
                  </a:lnTo>
                  <a:lnTo>
                    <a:pt x="547535" y="464921"/>
                  </a:lnTo>
                  <a:lnTo>
                    <a:pt x="546696" y="428840"/>
                  </a:lnTo>
                  <a:lnTo>
                    <a:pt x="547535" y="390956"/>
                  </a:lnTo>
                  <a:lnTo>
                    <a:pt x="551192" y="321716"/>
                  </a:lnTo>
                  <a:lnTo>
                    <a:pt x="552030" y="294335"/>
                  </a:lnTo>
                  <a:lnTo>
                    <a:pt x="545299" y="289064"/>
                  </a:lnTo>
                  <a:lnTo>
                    <a:pt x="535216" y="287172"/>
                  </a:lnTo>
                  <a:lnTo>
                    <a:pt x="524878" y="288518"/>
                  </a:lnTo>
                  <a:lnTo>
                    <a:pt x="517410" y="292989"/>
                  </a:lnTo>
                  <a:lnTo>
                    <a:pt x="506742" y="347599"/>
                  </a:lnTo>
                  <a:lnTo>
                    <a:pt x="501192" y="368173"/>
                  </a:lnTo>
                  <a:lnTo>
                    <a:pt x="458216" y="397713"/>
                  </a:lnTo>
                  <a:lnTo>
                    <a:pt x="400621" y="401688"/>
                  </a:lnTo>
                  <a:lnTo>
                    <a:pt x="361581" y="402196"/>
                  </a:lnTo>
                  <a:lnTo>
                    <a:pt x="284327" y="402196"/>
                  </a:lnTo>
                  <a:lnTo>
                    <a:pt x="260616" y="401612"/>
                  </a:lnTo>
                  <a:lnTo>
                    <a:pt x="247383" y="397535"/>
                  </a:lnTo>
                  <a:lnTo>
                    <a:pt x="241630" y="386461"/>
                  </a:lnTo>
                  <a:lnTo>
                    <a:pt x="240385" y="364921"/>
                  </a:lnTo>
                  <a:lnTo>
                    <a:pt x="240385" y="98552"/>
                  </a:lnTo>
                  <a:lnTo>
                    <a:pt x="241007" y="68884"/>
                  </a:lnTo>
                  <a:lnTo>
                    <a:pt x="245376" y="52946"/>
                  </a:lnTo>
                  <a:lnTo>
                    <a:pt x="257238" y="46494"/>
                  </a:lnTo>
                  <a:lnTo>
                    <a:pt x="280339" y="45288"/>
                  </a:lnTo>
                  <a:lnTo>
                    <a:pt x="376224" y="45288"/>
                  </a:lnTo>
                  <a:lnTo>
                    <a:pt x="417195" y="45593"/>
                  </a:lnTo>
                  <a:lnTo>
                    <a:pt x="481672" y="49212"/>
                  </a:lnTo>
                  <a:lnTo>
                    <a:pt x="547636" y="71539"/>
                  </a:lnTo>
                  <a:lnTo>
                    <a:pt x="574497" y="99555"/>
                  </a:lnTo>
                  <a:lnTo>
                    <a:pt x="592124" y="136055"/>
                  </a:lnTo>
                  <a:lnTo>
                    <a:pt x="606628" y="179806"/>
                  </a:lnTo>
                  <a:lnTo>
                    <a:pt x="613892" y="183870"/>
                  </a:lnTo>
                  <a:lnTo>
                    <a:pt x="623773" y="184454"/>
                  </a:lnTo>
                  <a:lnTo>
                    <a:pt x="633412" y="182041"/>
                  </a:lnTo>
                  <a:lnTo>
                    <a:pt x="639914" y="177126"/>
                  </a:lnTo>
                  <a:lnTo>
                    <a:pt x="635469" y="127914"/>
                  </a:lnTo>
                  <a:lnTo>
                    <a:pt x="630262" y="75082"/>
                  </a:lnTo>
                  <a:lnTo>
                    <a:pt x="624560" y="28994"/>
                  </a:lnTo>
                  <a:lnTo>
                    <a:pt x="618617" y="12"/>
                  </a:lnTo>
                  <a:lnTo>
                    <a:pt x="595769" y="2311"/>
                  </a:lnTo>
                  <a:lnTo>
                    <a:pt x="554685" y="3492"/>
                  </a:lnTo>
                  <a:lnTo>
                    <a:pt x="500621" y="3937"/>
                  </a:lnTo>
                  <a:lnTo>
                    <a:pt x="188442" y="4000"/>
                  </a:lnTo>
                  <a:lnTo>
                    <a:pt x="148907" y="3746"/>
                  </a:lnTo>
                  <a:lnTo>
                    <a:pt x="110871" y="2997"/>
                  </a:lnTo>
                  <a:lnTo>
                    <a:pt x="72326" y="1752"/>
                  </a:lnTo>
                  <a:lnTo>
                    <a:pt x="31292" y="12"/>
                  </a:lnTo>
                  <a:lnTo>
                    <a:pt x="26377" y="6146"/>
                  </a:lnTo>
                  <a:lnTo>
                    <a:pt x="23964" y="16141"/>
                  </a:lnTo>
                  <a:lnTo>
                    <a:pt x="24549" y="26403"/>
                  </a:lnTo>
                  <a:lnTo>
                    <a:pt x="28625" y="33299"/>
                  </a:lnTo>
                  <a:lnTo>
                    <a:pt x="49936" y="35953"/>
                  </a:lnTo>
                  <a:lnTo>
                    <a:pt x="88557" y="43688"/>
                  </a:lnTo>
                  <a:lnTo>
                    <a:pt x="112483" y="59156"/>
                  </a:lnTo>
                  <a:lnTo>
                    <a:pt x="125209" y="87541"/>
                  </a:lnTo>
                  <a:lnTo>
                    <a:pt x="130276" y="134023"/>
                  </a:lnTo>
                  <a:lnTo>
                    <a:pt x="131178" y="203771"/>
                  </a:lnTo>
                  <a:lnTo>
                    <a:pt x="131178" y="683221"/>
                  </a:lnTo>
                  <a:lnTo>
                    <a:pt x="129882" y="753579"/>
                  </a:lnTo>
                  <a:lnTo>
                    <a:pt x="123977" y="800303"/>
                  </a:lnTo>
                  <a:lnTo>
                    <a:pt x="86347" y="843241"/>
                  </a:lnTo>
                  <a:lnTo>
                    <a:pt x="48615" y="849680"/>
                  </a:lnTo>
                  <a:lnTo>
                    <a:pt x="4648" y="853681"/>
                  </a:lnTo>
                  <a:lnTo>
                    <a:pt x="571" y="861695"/>
                  </a:lnTo>
                  <a:lnTo>
                    <a:pt x="0" y="871829"/>
                  </a:lnTo>
                  <a:lnTo>
                    <a:pt x="2413" y="881202"/>
                  </a:lnTo>
                  <a:lnTo>
                    <a:pt x="7327" y="886968"/>
                  </a:lnTo>
                  <a:lnTo>
                    <a:pt x="105867" y="883970"/>
                  </a:lnTo>
                  <a:lnTo>
                    <a:pt x="147027" y="883221"/>
                  </a:lnTo>
                  <a:lnTo>
                    <a:pt x="188442" y="882980"/>
                  </a:lnTo>
                  <a:lnTo>
                    <a:pt x="359105" y="883056"/>
                  </a:lnTo>
                  <a:lnTo>
                    <a:pt x="460806" y="883704"/>
                  </a:lnTo>
                  <a:lnTo>
                    <a:pt x="562787" y="885012"/>
                  </a:lnTo>
                  <a:lnTo>
                    <a:pt x="665226" y="886968"/>
                  </a:lnTo>
                  <a:lnTo>
                    <a:pt x="680580" y="849426"/>
                  </a:lnTo>
                  <a:lnTo>
                    <a:pt x="698182" y="798398"/>
                  </a:lnTo>
                  <a:lnTo>
                    <a:pt x="714298" y="745388"/>
                  </a:lnTo>
                  <a:lnTo>
                    <a:pt x="725157" y="701865"/>
                  </a:lnTo>
                  <a:close/>
                </a:path>
                <a:path w="2635250" h="904875">
                  <a:moveTo>
                    <a:pt x="1676958" y="432828"/>
                  </a:moveTo>
                  <a:lnTo>
                    <a:pt x="1674710" y="385533"/>
                  </a:lnTo>
                  <a:lnTo>
                    <a:pt x="1667979" y="339699"/>
                  </a:lnTo>
                  <a:lnTo>
                    <a:pt x="1656778" y="295617"/>
                  </a:lnTo>
                  <a:lnTo>
                    <a:pt x="1641094" y="253580"/>
                  </a:lnTo>
                  <a:lnTo>
                    <a:pt x="1620951" y="213855"/>
                  </a:lnTo>
                  <a:lnTo>
                    <a:pt x="1596339" y="176720"/>
                  </a:lnTo>
                  <a:lnTo>
                    <a:pt x="1567281" y="142481"/>
                  </a:lnTo>
                  <a:lnTo>
                    <a:pt x="1543786" y="120688"/>
                  </a:lnTo>
                  <a:lnTo>
                    <a:pt x="1543786" y="435495"/>
                  </a:lnTo>
                  <a:lnTo>
                    <a:pt x="1541995" y="487337"/>
                  </a:lnTo>
                  <a:lnTo>
                    <a:pt x="1536611" y="536587"/>
                  </a:lnTo>
                  <a:lnTo>
                    <a:pt x="1527556" y="583031"/>
                  </a:lnTo>
                  <a:lnTo>
                    <a:pt x="1514792" y="626465"/>
                  </a:lnTo>
                  <a:lnTo>
                    <a:pt x="1498231" y="666711"/>
                  </a:lnTo>
                  <a:lnTo>
                    <a:pt x="1477848" y="703554"/>
                  </a:lnTo>
                  <a:lnTo>
                    <a:pt x="1453553" y="736815"/>
                  </a:lnTo>
                  <a:lnTo>
                    <a:pt x="1425308" y="766279"/>
                  </a:lnTo>
                  <a:lnTo>
                    <a:pt x="1393063" y="791756"/>
                  </a:lnTo>
                  <a:lnTo>
                    <a:pt x="1356728" y="813041"/>
                  </a:lnTo>
                  <a:lnTo>
                    <a:pt x="1316278" y="829945"/>
                  </a:lnTo>
                  <a:lnTo>
                    <a:pt x="1271638" y="842264"/>
                  </a:lnTo>
                  <a:lnTo>
                    <a:pt x="1222743" y="849795"/>
                  </a:lnTo>
                  <a:lnTo>
                    <a:pt x="1169555" y="852347"/>
                  </a:lnTo>
                  <a:lnTo>
                    <a:pt x="1112685" y="849617"/>
                  </a:lnTo>
                  <a:lnTo>
                    <a:pt x="1067181" y="840524"/>
                  </a:lnTo>
                  <a:lnTo>
                    <a:pt x="1031900" y="823696"/>
                  </a:lnTo>
                  <a:lnTo>
                    <a:pt x="992035" y="771499"/>
                  </a:lnTo>
                  <a:lnTo>
                    <a:pt x="980084" y="700532"/>
                  </a:lnTo>
                  <a:lnTo>
                    <a:pt x="979106" y="652564"/>
                  </a:lnTo>
                  <a:lnTo>
                    <a:pt x="979106" y="161150"/>
                  </a:lnTo>
                  <a:lnTo>
                    <a:pt x="979690" y="121170"/>
                  </a:lnTo>
                  <a:lnTo>
                    <a:pt x="985850" y="70688"/>
                  </a:lnTo>
                  <a:lnTo>
                    <a:pt x="1032865" y="47612"/>
                  </a:lnTo>
                  <a:lnTo>
                    <a:pt x="1072019" y="43078"/>
                  </a:lnTo>
                  <a:lnTo>
                    <a:pt x="1124280" y="41287"/>
                  </a:lnTo>
                  <a:lnTo>
                    <a:pt x="1190409" y="44488"/>
                  </a:lnTo>
                  <a:lnTo>
                    <a:pt x="1249489" y="53670"/>
                  </a:lnTo>
                  <a:lnTo>
                    <a:pt x="1301889" y="68224"/>
                  </a:lnTo>
                  <a:lnTo>
                    <a:pt x="1347978" y="87515"/>
                  </a:lnTo>
                  <a:lnTo>
                    <a:pt x="1388110" y="110934"/>
                  </a:lnTo>
                  <a:lnTo>
                    <a:pt x="1422679" y="137858"/>
                  </a:lnTo>
                  <a:lnTo>
                    <a:pt x="1452029" y="167665"/>
                  </a:lnTo>
                  <a:lnTo>
                    <a:pt x="1476552" y="199732"/>
                  </a:lnTo>
                  <a:lnTo>
                    <a:pt x="1496606" y="233451"/>
                  </a:lnTo>
                  <a:lnTo>
                    <a:pt x="1512557" y="268185"/>
                  </a:lnTo>
                  <a:lnTo>
                    <a:pt x="1533652" y="338239"/>
                  </a:lnTo>
                  <a:lnTo>
                    <a:pt x="1542783" y="404952"/>
                  </a:lnTo>
                  <a:lnTo>
                    <a:pt x="1543786" y="435495"/>
                  </a:lnTo>
                  <a:lnTo>
                    <a:pt x="1543786" y="120688"/>
                  </a:lnTo>
                  <a:lnTo>
                    <a:pt x="1495818" y="83756"/>
                  </a:lnTo>
                  <a:lnTo>
                    <a:pt x="1453426" y="59855"/>
                  </a:lnTo>
                  <a:lnTo>
                    <a:pt x="1409750" y="41287"/>
                  </a:lnTo>
                  <a:lnTo>
                    <a:pt x="1362621" y="25895"/>
                  </a:lnTo>
                  <a:lnTo>
                    <a:pt x="1317040" y="15392"/>
                  </a:lnTo>
                  <a:lnTo>
                    <a:pt x="1269606" y="7988"/>
                  </a:lnTo>
                  <a:lnTo>
                    <a:pt x="1220063" y="3251"/>
                  </a:lnTo>
                  <a:lnTo>
                    <a:pt x="1168146" y="736"/>
                  </a:lnTo>
                  <a:lnTo>
                    <a:pt x="1113612" y="0"/>
                  </a:lnTo>
                  <a:lnTo>
                    <a:pt x="1065390" y="241"/>
                  </a:lnTo>
                  <a:lnTo>
                    <a:pt x="970165" y="2095"/>
                  </a:lnTo>
                  <a:lnTo>
                    <a:pt x="875309" y="5626"/>
                  </a:lnTo>
                  <a:lnTo>
                    <a:pt x="779335" y="10655"/>
                  </a:lnTo>
                  <a:lnTo>
                    <a:pt x="769670" y="26797"/>
                  </a:lnTo>
                  <a:lnTo>
                    <a:pt x="771842" y="36690"/>
                  </a:lnTo>
                  <a:lnTo>
                    <a:pt x="778014" y="43954"/>
                  </a:lnTo>
                  <a:lnTo>
                    <a:pt x="807313" y="47942"/>
                  </a:lnTo>
                  <a:lnTo>
                    <a:pt x="840689" y="58394"/>
                  </a:lnTo>
                  <a:lnTo>
                    <a:pt x="859574" y="80568"/>
                  </a:lnTo>
                  <a:lnTo>
                    <a:pt x="867981" y="118732"/>
                  </a:lnTo>
                  <a:lnTo>
                    <a:pt x="869886" y="176720"/>
                  </a:lnTo>
                  <a:lnTo>
                    <a:pt x="869899" y="683209"/>
                  </a:lnTo>
                  <a:lnTo>
                    <a:pt x="868997" y="753198"/>
                  </a:lnTo>
                  <a:lnTo>
                    <a:pt x="864019" y="799147"/>
                  </a:lnTo>
                  <a:lnTo>
                    <a:pt x="827963" y="841692"/>
                  </a:lnTo>
                  <a:lnTo>
                    <a:pt x="789990" y="849668"/>
                  </a:lnTo>
                  <a:lnTo>
                    <a:pt x="759358" y="853681"/>
                  </a:lnTo>
                  <a:lnTo>
                    <a:pt x="755281" y="861695"/>
                  </a:lnTo>
                  <a:lnTo>
                    <a:pt x="754697" y="871829"/>
                  </a:lnTo>
                  <a:lnTo>
                    <a:pt x="757110" y="881214"/>
                  </a:lnTo>
                  <a:lnTo>
                    <a:pt x="762025" y="886968"/>
                  </a:lnTo>
                  <a:lnTo>
                    <a:pt x="847750" y="883983"/>
                  </a:lnTo>
                  <a:lnTo>
                    <a:pt x="887691" y="883234"/>
                  </a:lnTo>
                  <a:lnTo>
                    <a:pt x="934085" y="883208"/>
                  </a:lnTo>
                  <a:lnTo>
                    <a:pt x="970089" y="884643"/>
                  </a:lnTo>
                  <a:lnTo>
                    <a:pt x="1082255" y="891971"/>
                  </a:lnTo>
                  <a:lnTo>
                    <a:pt x="1145578" y="893635"/>
                  </a:lnTo>
                  <a:lnTo>
                    <a:pt x="1197267" y="892136"/>
                  </a:lnTo>
                  <a:lnTo>
                    <a:pt x="1249260" y="887425"/>
                  </a:lnTo>
                  <a:lnTo>
                    <a:pt x="1276883" y="882980"/>
                  </a:lnTo>
                  <a:lnTo>
                    <a:pt x="1300734" y="879144"/>
                  </a:lnTo>
                  <a:lnTo>
                    <a:pt x="1350873" y="866990"/>
                  </a:lnTo>
                  <a:lnTo>
                    <a:pt x="1393812" y="852347"/>
                  </a:lnTo>
                  <a:lnTo>
                    <a:pt x="1443901" y="829703"/>
                  </a:lnTo>
                  <a:lnTo>
                    <a:pt x="1487322" y="803084"/>
                  </a:lnTo>
                  <a:lnTo>
                    <a:pt x="1526438" y="772947"/>
                  </a:lnTo>
                  <a:lnTo>
                    <a:pt x="1561198" y="739521"/>
                  </a:lnTo>
                  <a:lnTo>
                    <a:pt x="1591525" y="703033"/>
                  </a:lnTo>
                  <a:lnTo>
                    <a:pt x="1617357" y="663727"/>
                  </a:lnTo>
                  <a:lnTo>
                    <a:pt x="1638642" y="621817"/>
                  </a:lnTo>
                  <a:lnTo>
                    <a:pt x="1655305" y="577532"/>
                  </a:lnTo>
                  <a:lnTo>
                    <a:pt x="1667294" y="531126"/>
                  </a:lnTo>
                  <a:lnTo>
                    <a:pt x="1674533" y="482815"/>
                  </a:lnTo>
                  <a:lnTo>
                    <a:pt x="1676958" y="432828"/>
                  </a:lnTo>
                  <a:close/>
                </a:path>
                <a:path w="2635250" h="904875">
                  <a:moveTo>
                    <a:pt x="2634843" y="15481"/>
                  </a:moveTo>
                  <a:lnTo>
                    <a:pt x="2632862" y="6680"/>
                  </a:lnTo>
                  <a:lnTo>
                    <a:pt x="2627033" y="0"/>
                  </a:lnTo>
                  <a:lnTo>
                    <a:pt x="2592806" y="1752"/>
                  </a:lnTo>
                  <a:lnTo>
                    <a:pt x="2560091" y="2997"/>
                  </a:lnTo>
                  <a:lnTo>
                    <a:pt x="2525890" y="3733"/>
                  </a:lnTo>
                  <a:lnTo>
                    <a:pt x="2487193" y="3987"/>
                  </a:lnTo>
                  <a:lnTo>
                    <a:pt x="2448661" y="3733"/>
                  </a:lnTo>
                  <a:lnTo>
                    <a:pt x="2410764" y="2997"/>
                  </a:lnTo>
                  <a:lnTo>
                    <a:pt x="2373122" y="1752"/>
                  </a:lnTo>
                  <a:lnTo>
                    <a:pt x="2335352" y="0"/>
                  </a:lnTo>
                  <a:lnTo>
                    <a:pt x="2330450" y="5930"/>
                  </a:lnTo>
                  <a:lnTo>
                    <a:pt x="2328037" y="14478"/>
                  </a:lnTo>
                  <a:lnTo>
                    <a:pt x="2328608" y="23787"/>
                  </a:lnTo>
                  <a:lnTo>
                    <a:pt x="2332698" y="31965"/>
                  </a:lnTo>
                  <a:lnTo>
                    <a:pt x="2365997" y="34632"/>
                  </a:lnTo>
                  <a:lnTo>
                    <a:pt x="2389136" y="37871"/>
                  </a:lnTo>
                  <a:lnTo>
                    <a:pt x="2432583" y="62598"/>
                  </a:lnTo>
                  <a:lnTo>
                    <a:pt x="2449195" y="133477"/>
                  </a:lnTo>
                  <a:lnTo>
                    <a:pt x="2453716" y="184454"/>
                  </a:lnTo>
                  <a:lnTo>
                    <a:pt x="2456345" y="238988"/>
                  </a:lnTo>
                  <a:lnTo>
                    <a:pt x="2457564" y="291960"/>
                  </a:lnTo>
                  <a:lnTo>
                    <a:pt x="2457869" y="338277"/>
                  </a:lnTo>
                  <a:lnTo>
                    <a:pt x="2457869" y="491426"/>
                  </a:lnTo>
                  <a:lnTo>
                    <a:pt x="2456015" y="545299"/>
                  </a:lnTo>
                  <a:lnTo>
                    <a:pt x="2450325" y="596214"/>
                  </a:lnTo>
                  <a:lnTo>
                    <a:pt x="2440584" y="643712"/>
                  </a:lnTo>
                  <a:lnTo>
                    <a:pt x="2426576" y="687324"/>
                  </a:lnTo>
                  <a:lnTo>
                    <a:pt x="2408097" y="726605"/>
                  </a:lnTo>
                  <a:lnTo>
                    <a:pt x="2384933" y="761085"/>
                  </a:lnTo>
                  <a:lnTo>
                    <a:pt x="2356878" y="790333"/>
                  </a:lnTo>
                  <a:lnTo>
                    <a:pt x="2323719" y="813866"/>
                  </a:lnTo>
                  <a:lnTo>
                    <a:pt x="2285250" y="831240"/>
                  </a:lnTo>
                  <a:lnTo>
                    <a:pt x="2241258" y="842010"/>
                  </a:lnTo>
                  <a:lnTo>
                    <a:pt x="2191524" y="845693"/>
                  </a:lnTo>
                  <a:lnTo>
                    <a:pt x="2139302" y="842238"/>
                  </a:lnTo>
                  <a:lnTo>
                    <a:pt x="2093556" y="832104"/>
                  </a:lnTo>
                  <a:lnTo>
                    <a:pt x="2053983" y="815568"/>
                  </a:lnTo>
                  <a:lnTo>
                    <a:pt x="2020252" y="792962"/>
                  </a:lnTo>
                  <a:lnTo>
                    <a:pt x="1992058" y="764565"/>
                  </a:lnTo>
                  <a:lnTo>
                    <a:pt x="1969071" y="730707"/>
                  </a:lnTo>
                  <a:lnTo>
                    <a:pt x="1950974" y="691692"/>
                  </a:lnTo>
                  <a:lnTo>
                    <a:pt x="1937448" y="647814"/>
                  </a:lnTo>
                  <a:lnTo>
                    <a:pt x="1928190" y="599389"/>
                  </a:lnTo>
                  <a:lnTo>
                    <a:pt x="1922868" y="546709"/>
                  </a:lnTo>
                  <a:lnTo>
                    <a:pt x="1921167" y="490105"/>
                  </a:lnTo>
                  <a:lnTo>
                    <a:pt x="1921167" y="202425"/>
                  </a:lnTo>
                  <a:lnTo>
                    <a:pt x="1922056" y="132422"/>
                  </a:lnTo>
                  <a:lnTo>
                    <a:pt x="1927047" y="85445"/>
                  </a:lnTo>
                  <a:lnTo>
                    <a:pt x="1963102" y="41338"/>
                  </a:lnTo>
                  <a:lnTo>
                    <a:pt x="2001075" y="34632"/>
                  </a:lnTo>
                  <a:lnTo>
                    <a:pt x="2033028" y="31965"/>
                  </a:lnTo>
                  <a:lnTo>
                    <a:pt x="2037118" y="25285"/>
                  </a:lnTo>
                  <a:lnTo>
                    <a:pt x="2037702" y="15481"/>
                  </a:lnTo>
                  <a:lnTo>
                    <a:pt x="2035289" y="5930"/>
                  </a:lnTo>
                  <a:lnTo>
                    <a:pt x="2030374" y="0"/>
                  </a:lnTo>
                  <a:lnTo>
                    <a:pt x="1984921" y="1752"/>
                  </a:lnTo>
                  <a:lnTo>
                    <a:pt x="1944471" y="2997"/>
                  </a:lnTo>
                  <a:lnTo>
                    <a:pt x="1906016" y="3733"/>
                  </a:lnTo>
                  <a:lnTo>
                    <a:pt x="1866557" y="3987"/>
                  </a:lnTo>
                  <a:lnTo>
                    <a:pt x="1827644" y="3733"/>
                  </a:lnTo>
                  <a:lnTo>
                    <a:pt x="1788985" y="2997"/>
                  </a:lnTo>
                  <a:lnTo>
                    <a:pt x="1747824" y="1752"/>
                  </a:lnTo>
                  <a:lnTo>
                    <a:pt x="1701419" y="0"/>
                  </a:lnTo>
                  <a:lnTo>
                    <a:pt x="1696504" y="5930"/>
                  </a:lnTo>
                  <a:lnTo>
                    <a:pt x="1694091" y="15481"/>
                  </a:lnTo>
                  <a:lnTo>
                    <a:pt x="1694675" y="25285"/>
                  </a:lnTo>
                  <a:lnTo>
                    <a:pt x="1698764" y="31965"/>
                  </a:lnTo>
                  <a:lnTo>
                    <a:pt x="1732051" y="34632"/>
                  </a:lnTo>
                  <a:lnTo>
                    <a:pt x="1770024" y="41338"/>
                  </a:lnTo>
                  <a:lnTo>
                    <a:pt x="1793544" y="56680"/>
                  </a:lnTo>
                  <a:lnTo>
                    <a:pt x="1806079" y="85445"/>
                  </a:lnTo>
                  <a:lnTo>
                    <a:pt x="1811058" y="132422"/>
                  </a:lnTo>
                  <a:lnTo>
                    <a:pt x="1811959" y="202425"/>
                  </a:lnTo>
                  <a:lnTo>
                    <a:pt x="1811959" y="516737"/>
                  </a:lnTo>
                  <a:lnTo>
                    <a:pt x="1814004" y="580974"/>
                  </a:lnTo>
                  <a:lnTo>
                    <a:pt x="1820202" y="638098"/>
                  </a:lnTo>
                  <a:lnTo>
                    <a:pt x="1830616" y="688530"/>
                  </a:lnTo>
                  <a:lnTo>
                    <a:pt x="1845322" y="732637"/>
                  </a:lnTo>
                  <a:lnTo>
                    <a:pt x="1864372" y="770813"/>
                  </a:lnTo>
                  <a:lnTo>
                    <a:pt x="1887867" y="803490"/>
                  </a:lnTo>
                  <a:lnTo>
                    <a:pt x="1915845" y="831024"/>
                  </a:lnTo>
                  <a:lnTo>
                    <a:pt x="1957984" y="860120"/>
                  </a:lnTo>
                  <a:lnTo>
                    <a:pt x="2005228" y="880973"/>
                  </a:lnTo>
                  <a:lnTo>
                    <a:pt x="2056320" y="894600"/>
                  </a:lnTo>
                  <a:lnTo>
                    <a:pt x="2109952" y="902030"/>
                  </a:lnTo>
                  <a:lnTo>
                    <a:pt x="2164880" y="904278"/>
                  </a:lnTo>
                  <a:lnTo>
                    <a:pt x="2213965" y="901420"/>
                  </a:lnTo>
                  <a:lnTo>
                    <a:pt x="2261908" y="892987"/>
                  </a:lnTo>
                  <a:lnTo>
                    <a:pt x="2307552" y="879144"/>
                  </a:lnTo>
                  <a:lnTo>
                    <a:pt x="2349766" y="860082"/>
                  </a:lnTo>
                  <a:lnTo>
                    <a:pt x="2387384" y="836002"/>
                  </a:lnTo>
                  <a:lnTo>
                    <a:pt x="2419273" y="807072"/>
                  </a:lnTo>
                  <a:lnTo>
                    <a:pt x="2447912" y="770356"/>
                  </a:lnTo>
                  <a:lnTo>
                    <a:pt x="2470366" y="729284"/>
                  </a:lnTo>
                  <a:lnTo>
                    <a:pt x="2487269" y="684720"/>
                  </a:lnTo>
                  <a:lnTo>
                    <a:pt x="2499283" y="637527"/>
                  </a:lnTo>
                  <a:lnTo>
                    <a:pt x="2507069" y="588556"/>
                  </a:lnTo>
                  <a:lnTo>
                    <a:pt x="2511247" y="538683"/>
                  </a:lnTo>
                  <a:lnTo>
                    <a:pt x="2512504" y="488772"/>
                  </a:lnTo>
                  <a:lnTo>
                    <a:pt x="2512657" y="285597"/>
                  </a:lnTo>
                  <a:lnTo>
                    <a:pt x="2513698" y="223075"/>
                  </a:lnTo>
                  <a:lnTo>
                    <a:pt x="2516530" y="159727"/>
                  </a:lnTo>
                  <a:lnTo>
                    <a:pt x="2522042" y="104571"/>
                  </a:lnTo>
                  <a:lnTo>
                    <a:pt x="2531148" y="66598"/>
                  </a:lnTo>
                  <a:lnTo>
                    <a:pt x="2574391" y="38315"/>
                  </a:lnTo>
                  <a:lnTo>
                    <a:pt x="2629687" y="31965"/>
                  </a:lnTo>
                  <a:lnTo>
                    <a:pt x="2633573" y="24536"/>
                  </a:lnTo>
                  <a:lnTo>
                    <a:pt x="2634843" y="15481"/>
                  </a:lnTo>
                  <a:close/>
                </a:path>
              </a:pathLst>
            </a:custGeom>
            <a:solidFill>
              <a:srgbClr val="E69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3322" y="3151614"/>
              <a:ext cx="149161" cy="151828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4182719" y="2580030"/>
            <a:ext cx="1430020" cy="721995"/>
          </a:xfrm>
          <a:custGeom>
            <a:avLst/>
            <a:gdLst/>
            <a:ahLst/>
            <a:cxnLst/>
            <a:rect l="l" t="t" r="r" b="b"/>
            <a:pathLst>
              <a:path w="1430020" h="721995">
                <a:moveTo>
                  <a:pt x="658888" y="544220"/>
                </a:moveTo>
                <a:lnTo>
                  <a:pt x="653935" y="539750"/>
                </a:lnTo>
                <a:lnTo>
                  <a:pt x="646518" y="537438"/>
                </a:lnTo>
                <a:lnTo>
                  <a:pt x="638517" y="537464"/>
                </a:lnTo>
                <a:lnTo>
                  <a:pt x="631799" y="540054"/>
                </a:lnTo>
                <a:lnTo>
                  <a:pt x="616673" y="572439"/>
                </a:lnTo>
                <a:lnTo>
                  <a:pt x="594537" y="606031"/>
                </a:lnTo>
                <a:lnTo>
                  <a:pt x="564286" y="637641"/>
                </a:lnTo>
                <a:lnTo>
                  <a:pt x="524840" y="664146"/>
                </a:lnTo>
                <a:lnTo>
                  <a:pt x="475068" y="682345"/>
                </a:lnTo>
                <a:lnTo>
                  <a:pt x="413905" y="689127"/>
                </a:lnTo>
                <a:lnTo>
                  <a:pt x="368147" y="686142"/>
                </a:lnTo>
                <a:lnTo>
                  <a:pt x="324485" y="677265"/>
                </a:lnTo>
                <a:lnTo>
                  <a:pt x="283375" y="662609"/>
                </a:lnTo>
                <a:lnTo>
                  <a:pt x="245313" y="642251"/>
                </a:lnTo>
                <a:lnTo>
                  <a:pt x="210769" y="616318"/>
                </a:lnTo>
                <a:lnTo>
                  <a:pt x="180225" y="584911"/>
                </a:lnTo>
                <a:lnTo>
                  <a:pt x="154152" y="548119"/>
                </a:lnTo>
                <a:lnTo>
                  <a:pt x="133045" y="506056"/>
                </a:lnTo>
                <a:lnTo>
                  <a:pt x="117373" y="458825"/>
                </a:lnTo>
                <a:lnTo>
                  <a:pt x="107619" y="406527"/>
                </a:lnTo>
                <a:lnTo>
                  <a:pt x="104267" y="349262"/>
                </a:lnTo>
                <a:lnTo>
                  <a:pt x="107543" y="293230"/>
                </a:lnTo>
                <a:lnTo>
                  <a:pt x="117030" y="242836"/>
                </a:lnTo>
                <a:lnTo>
                  <a:pt x="132245" y="198005"/>
                </a:lnTo>
                <a:lnTo>
                  <a:pt x="152666" y="158673"/>
                </a:lnTo>
                <a:lnTo>
                  <a:pt x="177800" y="124777"/>
                </a:lnTo>
                <a:lnTo>
                  <a:pt x="207137" y="96278"/>
                </a:lnTo>
                <a:lnTo>
                  <a:pt x="240169" y="73088"/>
                </a:lnTo>
                <a:lnTo>
                  <a:pt x="276415" y="55156"/>
                </a:lnTo>
                <a:lnTo>
                  <a:pt x="315353" y="42430"/>
                </a:lnTo>
                <a:lnTo>
                  <a:pt x="356489" y="34836"/>
                </a:lnTo>
                <a:lnTo>
                  <a:pt x="399313" y="32321"/>
                </a:lnTo>
                <a:lnTo>
                  <a:pt x="466547" y="38671"/>
                </a:lnTo>
                <a:lnTo>
                  <a:pt x="518426" y="56032"/>
                </a:lnTo>
                <a:lnTo>
                  <a:pt x="556996" y="81838"/>
                </a:lnTo>
                <a:lnTo>
                  <a:pt x="584263" y="113563"/>
                </a:lnTo>
                <a:lnTo>
                  <a:pt x="602272" y="148640"/>
                </a:lnTo>
                <a:lnTo>
                  <a:pt x="613041" y="184543"/>
                </a:lnTo>
                <a:lnTo>
                  <a:pt x="619785" y="187871"/>
                </a:lnTo>
                <a:lnTo>
                  <a:pt x="627888" y="188569"/>
                </a:lnTo>
                <a:lnTo>
                  <a:pt x="635609" y="186740"/>
                </a:lnTo>
                <a:lnTo>
                  <a:pt x="641184" y="182460"/>
                </a:lnTo>
                <a:lnTo>
                  <a:pt x="635533" y="135039"/>
                </a:lnTo>
                <a:lnTo>
                  <a:pt x="631151" y="90957"/>
                </a:lnTo>
                <a:lnTo>
                  <a:pt x="628142" y="54305"/>
                </a:lnTo>
                <a:lnTo>
                  <a:pt x="626592" y="29184"/>
                </a:lnTo>
                <a:lnTo>
                  <a:pt x="619823" y="29413"/>
                </a:lnTo>
                <a:lnTo>
                  <a:pt x="613156" y="28663"/>
                </a:lnTo>
                <a:lnTo>
                  <a:pt x="605904" y="27139"/>
                </a:lnTo>
                <a:lnTo>
                  <a:pt x="555802" y="15392"/>
                </a:lnTo>
                <a:lnTo>
                  <a:pt x="507847" y="7429"/>
                </a:lnTo>
                <a:lnTo>
                  <a:pt x="458533" y="1993"/>
                </a:lnTo>
                <a:lnTo>
                  <a:pt x="412851" y="0"/>
                </a:lnTo>
                <a:lnTo>
                  <a:pt x="359638" y="2438"/>
                </a:lnTo>
                <a:lnTo>
                  <a:pt x="308597" y="9766"/>
                </a:lnTo>
                <a:lnTo>
                  <a:pt x="259981" y="22021"/>
                </a:lnTo>
                <a:lnTo>
                  <a:pt x="214071" y="39230"/>
                </a:lnTo>
                <a:lnTo>
                  <a:pt x="171107" y="61417"/>
                </a:lnTo>
                <a:lnTo>
                  <a:pt x="131356" y="88620"/>
                </a:lnTo>
                <a:lnTo>
                  <a:pt x="94119" y="122402"/>
                </a:lnTo>
                <a:lnTo>
                  <a:pt x="62090" y="161861"/>
                </a:lnTo>
                <a:lnTo>
                  <a:pt x="35966" y="206425"/>
                </a:lnTo>
                <a:lnTo>
                  <a:pt x="16446" y="255511"/>
                </a:lnTo>
                <a:lnTo>
                  <a:pt x="4229" y="308521"/>
                </a:lnTo>
                <a:lnTo>
                  <a:pt x="0" y="364896"/>
                </a:lnTo>
                <a:lnTo>
                  <a:pt x="3822" y="420103"/>
                </a:lnTo>
                <a:lnTo>
                  <a:pt x="14757" y="470509"/>
                </a:lnTo>
                <a:lnTo>
                  <a:pt x="32016" y="516140"/>
                </a:lnTo>
                <a:lnTo>
                  <a:pt x="54762" y="557022"/>
                </a:lnTo>
                <a:lnTo>
                  <a:pt x="82219" y="593204"/>
                </a:lnTo>
                <a:lnTo>
                  <a:pt x="113588" y="624725"/>
                </a:lnTo>
                <a:lnTo>
                  <a:pt x="148043" y="651611"/>
                </a:lnTo>
                <a:lnTo>
                  <a:pt x="195262" y="678484"/>
                </a:lnTo>
                <a:lnTo>
                  <a:pt x="245275" y="698258"/>
                </a:lnTo>
                <a:lnTo>
                  <a:pt x="297649" y="711581"/>
                </a:lnTo>
                <a:lnTo>
                  <a:pt x="351917" y="719099"/>
                </a:lnTo>
                <a:lnTo>
                  <a:pt x="407644" y="721461"/>
                </a:lnTo>
                <a:lnTo>
                  <a:pt x="458304" y="718883"/>
                </a:lnTo>
                <a:lnTo>
                  <a:pt x="506437" y="712597"/>
                </a:lnTo>
                <a:lnTo>
                  <a:pt x="546354" y="704735"/>
                </a:lnTo>
                <a:lnTo>
                  <a:pt x="572376" y="697484"/>
                </a:lnTo>
                <a:lnTo>
                  <a:pt x="581164" y="694372"/>
                </a:lnTo>
                <a:lnTo>
                  <a:pt x="590232" y="691476"/>
                </a:lnTo>
                <a:lnTo>
                  <a:pt x="599490" y="688962"/>
                </a:lnTo>
                <a:lnTo>
                  <a:pt x="608850" y="687057"/>
                </a:lnTo>
                <a:lnTo>
                  <a:pt x="622249" y="663994"/>
                </a:lnTo>
                <a:lnTo>
                  <a:pt x="637006" y="628523"/>
                </a:lnTo>
                <a:lnTo>
                  <a:pt x="650189" y="586613"/>
                </a:lnTo>
                <a:lnTo>
                  <a:pt x="658888" y="544220"/>
                </a:lnTo>
                <a:close/>
              </a:path>
              <a:path w="1430020" h="721995">
                <a:moveTo>
                  <a:pt x="1429512" y="357593"/>
                </a:moveTo>
                <a:lnTo>
                  <a:pt x="1427365" y="315493"/>
                </a:lnTo>
                <a:lnTo>
                  <a:pt x="1420926" y="274180"/>
                </a:lnTo>
                <a:lnTo>
                  <a:pt x="1410208" y="234086"/>
                </a:lnTo>
                <a:lnTo>
                  <a:pt x="1395196" y="195694"/>
                </a:lnTo>
                <a:lnTo>
                  <a:pt x="1375905" y="159423"/>
                </a:lnTo>
                <a:lnTo>
                  <a:pt x="1352334" y="125730"/>
                </a:lnTo>
                <a:lnTo>
                  <a:pt x="1325270" y="95948"/>
                </a:lnTo>
                <a:lnTo>
                  <a:pt x="1325270" y="389915"/>
                </a:lnTo>
                <a:lnTo>
                  <a:pt x="1321028" y="454279"/>
                </a:lnTo>
                <a:lnTo>
                  <a:pt x="1308900" y="510514"/>
                </a:lnTo>
                <a:lnTo>
                  <a:pt x="1289824" y="558774"/>
                </a:lnTo>
                <a:lnTo>
                  <a:pt x="1264729" y="599211"/>
                </a:lnTo>
                <a:lnTo>
                  <a:pt x="1234528" y="631964"/>
                </a:lnTo>
                <a:lnTo>
                  <a:pt x="1200162" y="657186"/>
                </a:lnTo>
                <a:lnTo>
                  <a:pt x="1162545" y="675030"/>
                </a:lnTo>
                <a:lnTo>
                  <a:pt x="1122629" y="685622"/>
                </a:lnTo>
                <a:lnTo>
                  <a:pt x="1081303" y="689114"/>
                </a:lnTo>
                <a:lnTo>
                  <a:pt x="1028484" y="684339"/>
                </a:lnTo>
                <a:lnTo>
                  <a:pt x="981875" y="670750"/>
                </a:lnTo>
                <a:lnTo>
                  <a:pt x="941222" y="649452"/>
                </a:lnTo>
                <a:lnTo>
                  <a:pt x="906284" y="621550"/>
                </a:lnTo>
                <a:lnTo>
                  <a:pt x="876820" y="588162"/>
                </a:lnTo>
                <a:lnTo>
                  <a:pt x="852576" y="550392"/>
                </a:lnTo>
                <a:lnTo>
                  <a:pt x="833285" y="509346"/>
                </a:lnTo>
                <a:lnTo>
                  <a:pt x="818730" y="466153"/>
                </a:lnTo>
                <a:lnTo>
                  <a:pt x="808634" y="421894"/>
                </a:lnTo>
                <a:lnTo>
                  <a:pt x="802754" y="377698"/>
                </a:lnTo>
                <a:lnTo>
                  <a:pt x="800849" y="334657"/>
                </a:lnTo>
                <a:lnTo>
                  <a:pt x="804900" y="270713"/>
                </a:lnTo>
                <a:lnTo>
                  <a:pt x="816356" y="215544"/>
                </a:lnTo>
                <a:lnTo>
                  <a:pt x="834186" y="168668"/>
                </a:lnTo>
                <a:lnTo>
                  <a:pt x="857338" y="129603"/>
                </a:lnTo>
                <a:lnTo>
                  <a:pt x="884783" y="97866"/>
                </a:lnTo>
                <a:lnTo>
                  <a:pt x="915479" y="72986"/>
                </a:lnTo>
                <a:lnTo>
                  <a:pt x="982472" y="41846"/>
                </a:lnTo>
                <a:lnTo>
                  <a:pt x="1050023" y="32308"/>
                </a:lnTo>
                <a:lnTo>
                  <a:pt x="1101318" y="36766"/>
                </a:lnTo>
                <a:lnTo>
                  <a:pt x="1146733" y="49517"/>
                </a:lnTo>
                <a:lnTo>
                  <a:pt x="1186459" y="69684"/>
                </a:lnTo>
                <a:lnTo>
                  <a:pt x="1220724" y="96354"/>
                </a:lnTo>
                <a:lnTo>
                  <a:pt x="1249730" y="128638"/>
                </a:lnTo>
                <a:lnTo>
                  <a:pt x="1273695" y="165646"/>
                </a:lnTo>
                <a:lnTo>
                  <a:pt x="1292821" y="206451"/>
                </a:lnTo>
                <a:lnTo>
                  <a:pt x="1307338" y="250190"/>
                </a:lnTo>
                <a:lnTo>
                  <a:pt x="1317447" y="295948"/>
                </a:lnTo>
                <a:lnTo>
                  <a:pt x="1323352" y="342823"/>
                </a:lnTo>
                <a:lnTo>
                  <a:pt x="1325270" y="389915"/>
                </a:lnTo>
                <a:lnTo>
                  <a:pt x="1325270" y="95948"/>
                </a:lnTo>
                <a:lnTo>
                  <a:pt x="1292364" y="67894"/>
                </a:lnTo>
                <a:lnTo>
                  <a:pt x="1255966" y="44653"/>
                </a:lnTo>
                <a:lnTo>
                  <a:pt x="1215313" y="25793"/>
                </a:lnTo>
                <a:lnTo>
                  <a:pt x="1170381" y="11772"/>
                </a:lnTo>
                <a:lnTo>
                  <a:pt x="1121194" y="3022"/>
                </a:lnTo>
                <a:lnTo>
                  <a:pt x="1067739" y="0"/>
                </a:lnTo>
                <a:lnTo>
                  <a:pt x="1019263" y="2781"/>
                </a:lnTo>
                <a:lnTo>
                  <a:pt x="973124" y="10934"/>
                </a:lnTo>
                <a:lnTo>
                  <a:pt x="929589" y="24130"/>
                </a:lnTo>
                <a:lnTo>
                  <a:pt x="888936" y="42087"/>
                </a:lnTo>
                <a:lnTo>
                  <a:pt x="851420" y="64503"/>
                </a:lnTo>
                <a:lnTo>
                  <a:pt x="817321" y="91071"/>
                </a:lnTo>
                <a:lnTo>
                  <a:pt x="786892" y="121488"/>
                </a:lnTo>
                <a:lnTo>
                  <a:pt x="760412" y="155460"/>
                </a:lnTo>
                <a:lnTo>
                  <a:pt x="738149" y="192684"/>
                </a:lnTo>
                <a:lnTo>
                  <a:pt x="720369" y="232854"/>
                </a:lnTo>
                <a:lnTo>
                  <a:pt x="707339" y="275666"/>
                </a:lnTo>
                <a:lnTo>
                  <a:pt x="699312" y="320827"/>
                </a:lnTo>
                <a:lnTo>
                  <a:pt x="696582" y="368020"/>
                </a:lnTo>
                <a:lnTo>
                  <a:pt x="699046" y="410870"/>
                </a:lnTo>
                <a:lnTo>
                  <a:pt x="706335" y="452551"/>
                </a:lnTo>
                <a:lnTo>
                  <a:pt x="718312" y="492671"/>
                </a:lnTo>
                <a:lnTo>
                  <a:pt x="734872" y="530834"/>
                </a:lnTo>
                <a:lnTo>
                  <a:pt x="755853" y="566648"/>
                </a:lnTo>
                <a:lnTo>
                  <a:pt x="781151" y="599719"/>
                </a:lnTo>
                <a:lnTo>
                  <a:pt x="810615" y="629666"/>
                </a:lnTo>
                <a:lnTo>
                  <a:pt x="844130" y="656069"/>
                </a:lnTo>
                <a:lnTo>
                  <a:pt x="881557" y="678561"/>
                </a:lnTo>
                <a:lnTo>
                  <a:pt x="922756" y="696734"/>
                </a:lnTo>
                <a:lnTo>
                  <a:pt x="967613" y="710209"/>
                </a:lnTo>
                <a:lnTo>
                  <a:pt x="1015987" y="718578"/>
                </a:lnTo>
                <a:lnTo>
                  <a:pt x="1067739" y="721448"/>
                </a:lnTo>
                <a:lnTo>
                  <a:pt x="1117130" y="718312"/>
                </a:lnTo>
                <a:lnTo>
                  <a:pt x="1164412" y="709129"/>
                </a:lnTo>
                <a:lnTo>
                  <a:pt x="1209167" y="694220"/>
                </a:lnTo>
                <a:lnTo>
                  <a:pt x="1219657" y="689114"/>
                </a:lnTo>
                <a:lnTo>
                  <a:pt x="1250975" y="673925"/>
                </a:lnTo>
                <a:lnTo>
                  <a:pt x="1289418" y="648576"/>
                </a:lnTo>
                <a:lnTo>
                  <a:pt x="1324089" y="618502"/>
                </a:lnTo>
                <a:lnTo>
                  <a:pt x="1354569" y="584047"/>
                </a:lnTo>
                <a:lnTo>
                  <a:pt x="1380439" y="545528"/>
                </a:lnTo>
                <a:lnTo>
                  <a:pt x="1401292" y="503301"/>
                </a:lnTo>
                <a:lnTo>
                  <a:pt x="1416697" y="457669"/>
                </a:lnTo>
                <a:lnTo>
                  <a:pt x="1426235" y="409003"/>
                </a:lnTo>
                <a:lnTo>
                  <a:pt x="1429512" y="357593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96595" y="3386179"/>
            <a:ext cx="223545" cy="23359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57784" y="3386180"/>
            <a:ext cx="166014" cy="23082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92185" y="3386175"/>
            <a:ext cx="189572" cy="23082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49575" y="3386182"/>
            <a:ext cx="246418" cy="235318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2474225" y="3386179"/>
            <a:ext cx="255904" cy="235585"/>
          </a:xfrm>
          <a:custGeom>
            <a:avLst/>
            <a:gdLst/>
            <a:ahLst/>
            <a:cxnLst/>
            <a:rect l="l" t="t" r="r" b="b"/>
            <a:pathLst>
              <a:path w="255905" h="235585">
                <a:moveTo>
                  <a:pt x="252996" y="0"/>
                </a:moveTo>
                <a:lnTo>
                  <a:pt x="244548" y="455"/>
                </a:lnTo>
                <a:lnTo>
                  <a:pt x="227514" y="966"/>
                </a:lnTo>
                <a:lnTo>
                  <a:pt x="207598" y="966"/>
                </a:lnTo>
                <a:lnTo>
                  <a:pt x="176415" y="0"/>
                </a:lnTo>
                <a:lnTo>
                  <a:pt x="173634" y="1028"/>
                </a:lnTo>
                <a:lnTo>
                  <a:pt x="173278" y="6578"/>
                </a:lnTo>
                <a:lnTo>
                  <a:pt x="175717" y="8674"/>
                </a:lnTo>
                <a:lnTo>
                  <a:pt x="195465" y="11074"/>
                </a:lnTo>
                <a:lnTo>
                  <a:pt x="201015" y="13169"/>
                </a:lnTo>
                <a:lnTo>
                  <a:pt x="209863" y="71407"/>
                </a:lnTo>
                <a:lnTo>
                  <a:pt x="210019" y="88023"/>
                </a:lnTo>
                <a:lnTo>
                  <a:pt x="210019" y="175018"/>
                </a:lnTo>
                <a:lnTo>
                  <a:pt x="208635" y="176758"/>
                </a:lnTo>
                <a:lnTo>
                  <a:pt x="207949" y="176758"/>
                </a:lnTo>
                <a:lnTo>
                  <a:pt x="104031" y="61405"/>
                </a:lnTo>
                <a:lnTo>
                  <a:pt x="68451" y="17566"/>
                </a:lnTo>
                <a:lnTo>
                  <a:pt x="57873" y="0"/>
                </a:lnTo>
                <a:lnTo>
                  <a:pt x="53365" y="698"/>
                </a:lnTo>
                <a:lnTo>
                  <a:pt x="47485" y="1028"/>
                </a:lnTo>
                <a:lnTo>
                  <a:pt x="14149" y="594"/>
                </a:lnTo>
                <a:lnTo>
                  <a:pt x="2768" y="0"/>
                </a:lnTo>
                <a:lnTo>
                  <a:pt x="0" y="1371"/>
                </a:lnTo>
                <a:lnTo>
                  <a:pt x="0" y="6578"/>
                </a:lnTo>
                <a:lnTo>
                  <a:pt x="2082" y="8674"/>
                </a:lnTo>
                <a:lnTo>
                  <a:pt x="16294" y="10375"/>
                </a:lnTo>
                <a:lnTo>
                  <a:pt x="24599" y="12814"/>
                </a:lnTo>
                <a:lnTo>
                  <a:pt x="37071" y="42633"/>
                </a:lnTo>
                <a:lnTo>
                  <a:pt x="37051" y="159205"/>
                </a:lnTo>
                <a:lnTo>
                  <a:pt x="35324" y="200100"/>
                </a:lnTo>
                <a:lnTo>
                  <a:pt x="7962" y="222148"/>
                </a:lnTo>
                <a:lnTo>
                  <a:pt x="5880" y="224243"/>
                </a:lnTo>
                <a:lnTo>
                  <a:pt x="6235" y="229082"/>
                </a:lnTo>
                <a:lnTo>
                  <a:pt x="8661" y="230822"/>
                </a:lnTo>
                <a:lnTo>
                  <a:pt x="17363" y="230365"/>
                </a:lnTo>
                <a:lnTo>
                  <a:pt x="34637" y="229845"/>
                </a:lnTo>
                <a:lnTo>
                  <a:pt x="54258" y="229845"/>
                </a:lnTo>
                <a:lnTo>
                  <a:pt x="85255" y="230822"/>
                </a:lnTo>
                <a:lnTo>
                  <a:pt x="87680" y="229082"/>
                </a:lnTo>
                <a:lnTo>
                  <a:pt x="88023" y="224917"/>
                </a:lnTo>
                <a:lnTo>
                  <a:pt x="85953" y="222148"/>
                </a:lnTo>
                <a:lnTo>
                  <a:pt x="66535" y="220421"/>
                </a:lnTo>
                <a:lnTo>
                  <a:pt x="59601" y="218351"/>
                </a:lnTo>
                <a:lnTo>
                  <a:pt x="52197" y="180874"/>
                </a:lnTo>
                <a:lnTo>
                  <a:pt x="51282" y="56832"/>
                </a:lnTo>
                <a:lnTo>
                  <a:pt x="51638" y="48869"/>
                </a:lnTo>
                <a:lnTo>
                  <a:pt x="53022" y="44704"/>
                </a:lnTo>
                <a:lnTo>
                  <a:pt x="53721" y="44704"/>
                </a:lnTo>
                <a:lnTo>
                  <a:pt x="61750" y="53723"/>
                </a:lnTo>
                <a:lnTo>
                  <a:pt x="93929" y="91490"/>
                </a:lnTo>
                <a:lnTo>
                  <a:pt x="174332" y="182994"/>
                </a:lnTo>
                <a:lnTo>
                  <a:pt x="206257" y="219816"/>
                </a:lnTo>
                <a:lnTo>
                  <a:pt x="214245" y="229487"/>
                </a:lnTo>
                <a:lnTo>
                  <a:pt x="218694" y="235331"/>
                </a:lnTo>
                <a:lnTo>
                  <a:pt x="222491" y="235331"/>
                </a:lnTo>
                <a:lnTo>
                  <a:pt x="224574" y="233591"/>
                </a:lnTo>
                <a:lnTo>
                  <a:pt x="225272" y="231521"/>
                </a:lnTo>
                <a:lnTo>
                  <a:pt x="224670" y="219705"/>
                </a:lnTo>
                <a:lnTo>
                  <a:pt x="224361" y="201710"/>
                </a:lnTo>
                <a:lnTo>
                  <a:pt x="224231" y="170853"/>
                </a:lnTo>
                <a:lnTo>
                  <a:pt x="224216" y="71901"/>
                </a:lnTo>
                <a:lnTo>
                  <a:pt x="224624" y="51034"/>
                </a:lnTo>
                <a:lnTo>
                  <a:pt x="237756" y="11074"/>
                </a:lnTo>
                <a:lnTo>
                  <a:pt x="253695" y="8674"/>
                </a:lnTo>
                <a:lnTo>
                  <a:pt x="255765" y="6578"/>
                </a:lnTo>
                <a:lnTo>
                  <a:pt x="255765" y="1727"/>
                </a:lnTo>
                <a:lnTo>
                  <a:pt x="252996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14439" y="3386178"/>
            <a:ext cx="92201" cy="23082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01625" y="3386175"/>
            <a:ext cx="189572" cy="230822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84921" y="3386173"/>
            <a:ext cx="246430" cy="23533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67841" y="3386179"/>
            <a:ext cx="223545" cy="23359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61130" y="3381678"/>
            <a:ext cx="137261" cy="23982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83843" y="3386178"/>
            <a:ext cx="92202" cy="230822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4252734" y="3375436"/>
            <a:ext cx="494665" cy="241935"/>
            <a:chOff x="4252734" y="3375436"/>
            <a:chExt cx="494665" cy="241935"/>
          </a:xfrm>
        </p:grpSpPr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52734" y="3375436"/>
              <a:ext cx="222846" cy="24156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13664" y="3381671"/>
              <a:ext cx="233260" cy="235331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20242" y="3386178"/>
            <a:ext cx="92202" cy="230822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23105" y="3386179"/>
            <a:ext cx="223520" cy="233591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91632" y="3381678"/>
            <a:ext cx="243662" cy="239826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2380252" y="5168974"/>
            <a:ext cx="2291080" cy="767080"/>
            <a:chOff x="2380252" y="5168974"/>
            <a:chExt cx="2291080" cy="767080"/>
          </a:xfrm>
        </p:grpSpPr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31383" y="5393487"/>
              <a:ext cx="1539423" cy="42185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380252" y="5168974"/>
              <a:ext cx="716915" cy="767080"/>
            </a:xfrm>
            <a:custGeom>
              <a:avLst/>
              <a:gdLst/>
              <a:ahLst/>
              <a:cxnLst/>
              <a:rect l="l" t="t" r="r" b="b"/>
              <a:pathLst>
                <a:path w="716914" h="767079">
                  <a:moveTo>
                    <a:pt x="357136" y="0"/>
                  </a:moveTo>
                  <a:lnTo>
                    <a:pt x="278288" y="5080"/>
                  </a:lnTo>
                  <a:lnTo>
                    <a:pt x="210001" y="17780"/>
                  </a:lnTo>
                  <a:lnTo>
                    <a:pt x="152247" y="35560"/>
                  </a:lnTo>
                  <a:lnTo>
                    <a:pt x="104998" y="55880"/>
                  </a:lnTo>
                  <a:lnTo>
                    <a:pt x="68225" y="76200"/>
                  </a:lnTo>
                  <a:lnTo>
                    <a:pt x="25990" y="107950"/>
                  </a:lnTo>
                  <a:lnTo>
                    <a:pt x="20472" y="113030"/>
                  </a:lnTo>
                  <a:lnTo>
                    <a:pt x="19024" y="114300"/>
                  </a:lnTo>
                  <a:lnTo>
                    <a:pt x="19024" y="115570"/>
                  </a:lnTo>
                  <a:lnTo>
                    <a:pt x="22290" y="139700"/>
                  </a:lnTo>
                  <a:lnTo>
                    <a:pt x="26333" y="162560"/>
                  </a:lnTo>
                  <a:lnTo>
                    <a:pt x="31147" y="186690"/>
                  </a:lnTo>
                  <a:lnTo>
                    <a:pt x="36728" y="209550"/>
                  </a:lnTo>
                  <a:lnTo>
                    <a:pt x="19454" y="217170"/>
                  </a:lnTo>
                  <a:lnTo>
                    <a:pt x="2667" y="227330"/>
                  </a:lnTo>
                  <a:lnTo>
                    <a:pt x="0" y="228600"/>
                  </a:lnTo>
                  <a:lnTo>
                    <a:pt x="774" y="231140"/>
                  </a:lnTo>
                  <a:lnTo>
                    <a:pt x="15526" y="278130"/>
                  </a:lnTo>
                  <a:lnTo>
                    <a:pt x="43703" y="350520"/>
                  </a:lnTo>
                  <a:lnTo>
                    <a:pt x="64211" y="394970"/>
                  </a:lnTo>
                  <a:lnTo>
                    <a:pt x="89407" y="444500"/>
                  </a:lnTo>
                  <a:lnTo>
                    <a:pt x="119597" y="496570"/>
                  </a:lnTo>
                  <a:lnTo>
                    <a:pt x="155085" y="551180"/>
                  </a:lnTo>
                  <a:lnTo>
                    <a:pt x="196179" y="605790"/>
                  </a:lnTo>
                  <a:lnTo>
                    <a:pt x="243183" y="661670"/>
                  </a:lnTo>
                  <a:lnTo>
                    <a:pt x="296403" y="715010"/>
                  </a:lnTo>
                  <a:lnTo>
                    <a:pt x="356146" y="765810"/>
                  </a:lnTo>
                  <a:lnTo>
                    <a:pt x="358254" y="767080"/>
                  </a:lnTo>
                  <a:lnTo>
                    <a:pt x="361035" y="765810"/>
                  </a:lnTo>
                  <a:lnTo>
                    <a:pt x="371477" y="756920"/>
                  </a:lnTo>
                  <a:lnTo>
                    <a:pt x="358482" y="756920"/>
                  </a:lnTo>
                  <a:lnTo>
                    <a:pt x="302801" y="708660"/>
                  </a:lnTo>
                  <a:lnTo>
                    <a:pt x="252861" y="659130"/>
                  </a:lnTo>
                  <a:lnTo>
                    <a:pt x="208409" y="608330"/>
                  </a:lnTo>
                  <a:lnTo>
                    <a:pt x="169191" y="556260"/>
                  </a:lnTo>
                  <a:lnTo>
                    <a:pt x="134954" y="505460"/>
                  </a:lnTo>
                  <a:lnTo>
                    <a:pt x="105446" y="455930"/>
                  </a:lnTo>
                  <a:lnTo>
                    <a:pt x="80412" y="408940"/>
                  </a:lnTo>
                  <a:lnTo>
                    <a:pt x="59601" y="365760"/>
                  </a:lnTo>
                  <a:lnTo>
                    <a:pt x="42758" y="326390"/>
                  </a:lnTo>
                  <a:lnTo>
                    <a:pt x="19964" y="265430"/>
                  </a:lnTo>
                  <a:lnTo>
                    <a:pt x="10007" y="232410"/>
                  </a:lnTo>
                  <a:lnTo>
                    <a:pt x="14303" y="229870"/>
                  </a:lnTo>
                  <a:lnTo>
                    <a:pt x="20485" y="227330"/>
                  </a:lnTo>
                  <a:lnTo>
                    <a:pt x="28524" y="222250"/>
                  </a:lnTo>
                  <a:lnTo>
                    <a:pt x="38392" y="218440"/>
                  </a:lnTo>
                  <a:lnTo>
                    <a:pt x="48171" y="218440"/>
                  </a:lnTo>
                  <a:lnTo>
                    <a:pt x="37297" y="171450"/>
                  </a:lnTo>
                  <a:lnTo>
                    <a:pt x="27927" y="116840"/>
                  </a:lnTo>
                  <a:lnTo>
                    <a:pt x="63028" y="90170"/>
                  </a:lnTo>
                  <a:lnTo>
                    <a:pt x="98174" y="69850"/>
                  </a:lnTo>
                  <a:lnTo>
                    <a:pt x="145111" y="48260"/>
                  </a:lnTo>
                  <a:lnTo>
                    <a:pt x="203886" y="27940"/>
                  </a:lnTo>
                  <a:lnTo>
                    <a:pt x="274546" y="15240"/>
                  </a:lnTo>
                  <a:lnTo>
                    <a:pt x="357136" y="8890"/>
                  </a:lnTo>
                  <a:lnTo>
                    <a:pt x="456473" y="8890"/>
                  </a:lnTo>
                  <a:lnTo>
                    <a:pt x="435986" y="5080"/>
                  </a:lnTo>
                  <a:lnTo>
                    <a:pt x="357136" y="0"/>
                  </a:lnTo>
                  <a:close/>
                </a:path>
                <a:path w="716914" h="767079">
                  <a:moveTo>
                    <a:pt x="696417" y="217170"/>
                  </a:moveTo>
                  <a:lnTo>
                    <a:pt x="676008" y="217170"/>
                  </a:lnTo>
                  <a:lnTo>
                    <a:pt x="686784" y="222250"/>
                  </a:lnTo>
                  <a:lnTo>
                    <a:pt x="695548" y="226060"/>
                  </a:lnTo>
                  <a:lnTo>
                    <a:pt x="702249" y="229870"/>
                  </a:lnTo>
                  <a:lnTo>
                    <a:pt x="706831" y="232410"/>
                  </a:lnTo>
                  <a:lnTo>
                    <a:pt x="703448" y="245110"/>
                  </a:lnTo>
                  <a:lnTo>
                    <a:pt x="687350" y="292100"/>
                  </a:lnTo>
                  <a:lnTo>
                    <a:pt x="657414" y="365760"/>
                  </a:lnTo>
                  <a:lnTo>
                    <a:pt x="636620" y="408940"/>
                  </a:lnTo>
                  <a:lnTo>
                    <a:pt x="611600" y="455930"/>
                  </a:lnTo>
                  <a:lnTo>
                    <a:pt x="582101" y="505460"/>
                  </a:lnTo>
                  <a:lnTo>
                    <a:pt x="547867" y="556260"/>
                  </a:lnTo>
                  <a:lnTo>
                    <a:pt x="508643" y="608330"/>
                  </a:lnTo>
                  <a:lnTo>
                    <a:pt x="464174" y="659130"/>
                  </a:lnTo>
                  <a:lnTo>
                    <a:pt x="414206" y="708660"/>
                  </a:lnTo>
                  <a:lnTo>
                    <a:pt x="358482" y="756920"/>
                  </a:lnTo>
                  <a:lnTo>
                    <a:pt x="371477" y="756920"/>
                  </a:lnTo>
                  <a:lnTo>
                    <a:pt x="420702" y="715010"/>
                  </a:lnTo>
                  <a:lnTo>
                    <a:pt x="473856" y="660400"/>
                  </a:lnTo>
                  <a:lnTo>
                    <a:pt x="520801" y="605790"/>
                  </a:lnTo>
                  <a:lnTo>
                    <a:pt x="561844" y="551180"/>
                  </a:lnTo>
                  <a:lnTo>
                    <a:pt x="597290" y="496570"/>
                  </a:lnTo>
                  <a:lnTo>
                    <a:pt x="627445" y="444500"/>
                  </a:lnTo>
                  <a:lnTo>
                    <a:pt x="652614" y="394970"/>
                  </a:lnTo>
                  <a:lnTo>
                    <a:pt x="673105" y="350520"/>
                  </a:lnTo>
                  <a:lnTo>
                    <a:pt x="689221" y="311150"/>
                  </a:lnTo>
                  <a:lnTo>
                    <a:pt x="709555" y="254000"/>
                  </a:lnTo>
                  <a:lnTo>
                    <a:pt x="716737" y="228600"/>
                  </a:lnTo>
                  <a:lnTo>
                    <a:pt x="714400" y="227330"/>
                  </a:lnTo>
                  <a:lnTo>
                    <a:pt x="696417" y="217170"/>
                  </a:lnTo>
                  <a:close/>
                </a:path>
                <a:path w="716914" h="767079">
                  <a:moveTo>
                    <a:pt x="48171" y="218440"/>
                  </a:moveTo>
                  <a:lnTo>
                    <a:pt x="38392" y="218440"/>
                  </a:lnTo>
                  <a:lnTo>
                    <a:pt x="46386" y="247650"/>
                  </a:lnTo>
                  <a:lnTo>
                    <a:pt x="68557" y="316230"/>
                  </a:lnTo>
                  <a:lnTo>
                    <a:pt x="83127" y="354330"/>
                  </a:lnTo>
                  <a:lnTo>
                    <a:pt x="100283" y="393700"/>
                  </a:lnTo>
                  <a:lnTo>
                    <a:pt x="120221" y="435610"/>
                  </a:lnTo>
                  <a:lnTo>
                    <a:pt x="143139" y="480060"/>
                  </a:lnTo>
                  <a:lnTo>
                    <a:pt x="169234" y="523240"/>
                  </a:lnTo>
                  <a:lnTo>
                    <a:pt x="198702" y="568960"/>
                  </a:lnTo>
                  <a:lnTo>
                    <a:pt x="231741" y="613410"/>
                  </a:lnTo>
                  <a:lnTo>
                    <a:pt x="268548" y="657860"/>
                  </a:lnTo>
                  <a:lnTo>
                    <a:pt x="309320" y="702310"/>
                  </a:lnTo>
                  <a:lnTo>
                    <a:pt x="354253" y="745490"/>
                  </a:lnTo>
                  <a:lnTo>
                    <a:pt x="357136" y="748030"/>
                  </a:lnTo>
                  <a:lnTo>
                    <a:pt x="360032" y="745490"/>
                  </a:lnTo>
                  <a:lnTo>
                    <a:pt x="370434" y="735330"/>
                  </a:lnTo>
                  <a:lnTo>
                    <a:pt x="357136" y="735330"/>
                  </a:lnTo>
                  <a:lnTo>
                    <a:pt x="318889" y="698500"/>
                  </a:lnTo>
                  <a:lnTo>
                    <a:pt x="282635" y="660400"/>
                  </a:lnTo>
                  <a:lnTo>
                    <a:pt x="248443" y="619760"/>
                  </a:lnTo>
                  <a:lnTo>
                    <a:pt x="216383" y="577850"/>
                  </a:lnTo>
                  <a:lnTo>
                    <a:pt x="186524" y="534670"/>
                  </a:lnTo>
                  <a:lnTo>
                    <a:pt x="206691" y="509270"/>
                  </a:lnTo>
                  <a:lnTo>
                    <a:pt x="170726" y="509270"/>
                  </a:lnTo>
                  <a:lnTo>
                    <a:pt x="157928" y="487680"/>
                  </a:lnTo>
                  <a:lnTo>
                    <a:pt x="145903" y="466090"/>
                  </a:lnTo>
                  <a:lnTo>
                    <a:pt x="134632" y="444500"/>
                  </a:lnTo>
                  <a:lnTo>
                    <a:pt x="124091" y="422910"/>
                  </a:lnTo>
                  <a:lnTo>
                    <a:pt x="229146" y="412750"/>
                  </a:lnTo>
                  <a:lnTo>
                    <a:pt x="521103" y="412750"/>
                  </a:lnTo>
                  <a:lnTo>
                    <a:pt x="453129" y="400050"/>
                  </a:lnTo>
                  <a:lnTo>
                    <a:pt x="112852" y="400050"/>
                  </a:lnTo>
                  <a:lnTo>
                    <a:pt x="112293" y="398780"/>
                  </a:lnTo>
                  <a:lnTo>
                    <a:pt x="111290" y="397510"/>
                  </a:lnTo>
                  <a:lnTo>
                    <a:pt x="111290" y="396240"/>
                  </a:lnTo>
                  <a:lnTo>
                    <a:pt x="114855" y="379730"/>
                  </a:lnTo>
                  <a:lnTo>
                    <a:pt x="104165" y="379730"/>
                  </a:lnTo>
                  <a:lnTo>
                    <a:pt x="83109" y="328930"/>
                  </a:lnTo>
                  <a:lnTo>
                    <a:pt x="64923" y="278130"/>
                  </a:lnTo>
                  <a:lnTo>
                    <a:pt x="49640" y="224790"/>
                  </a:lnTo>
                  <a:lnTo>
                    <a:pt x="48171" y="218440"/>
                  </a:lnTo>
                  <a:close/>
                </a:path>
                <a:path w="716914" h="767079">
                  <a:moveTo>
                    <a:pt x="322557" y="429260"/>
                  </a:moveTo>
                  <a:lnTo>
                    <a:pt x="270217" y="429260"/>
                  </a:lnTo>
                  <a:lnTo>
                    <a:pt x="406996" y="687070"/>
                  </a:lnTo>
                  <a:lnTo>
                    <a:pt x="395046" y="699770"/>
                  </a:lnTo>
                  <a:lnTo>
                    <a:pt x="382738" y="711200"/>
                  </a:lnTo>
                  <a:lnTo>
                    <a:pt x="370094" y="723900"/>
                  </a:lnTo>
                  <a:lnTo>
                    <a:pt x="357136" y="735330"/>
                  </a:lnTo>
                  <a:lnTo>
                    <a:pt x="370434" y="735330"/>
                  </a:lnTo>
                  <a:lnTo>
                    <a:pt x="397741" y="708660"/>
                  </a:lnTo>
                  <a:lnTo>
                    <a:pt x="428764" y="675640"/>
                  </a:lnTo>
                  <a:lnTo>
                    <a:pt x="417347" y="675640"/>
                  </a:lnTo>
                  <a:lnTo>
                    <a:pt x="322557" y="429260"/>
                  </a:lnTo>
                  <a:close/>
                </a:path>
                <a:path w="716914" h="767079">
                  <a:moveTo>
                    <a:pt x="534697" y="415290"/>
                  </a:moveTo>
                  <a:lnTo>
                    <a:pt x="317182" y="415290"/>
                  </a:lnTo>
                  <a:lnTo>
                    <a:pt x="580961" y="441960"/>
                  </a:lnTo>
                  <a:lnTo>
                    <a:pt x="558272" y="483870"/>
                  </a:lnTo>
                  <a:lnTo>
                    <a:pt x="533694" y="524510"/>
                  </a:lnTo>
                  <a:lnTo>
                    <a:pt x="507269" y="565150"/>
                  </a:lnTo>
                  <a:lnTo>
                    <a:pt x="479041" y="603250"/>
                  </a:lnTo>
                  <a:lnTo>
                    <a:pt x="449053" y="640080"/>
                  </a:lnTo>
                  <a:lnTo>
                    <a:pt x="417347" y="675640"/>
                  </a:lnTo>
                  <a:lnTo>
                    <a:pt x="428764" y="675640"/>
                  </a:lnTo>
                  <a:lnTo>
                    <a:pt x="467375" y="631190"/>
                  </a:lnTo>
                  <a:lnTo>
                    <a:pt x="499206" y="590550"/>
                  </a:lnTo>
                  <a:lnTo>
                    <a:pt x="528984" y="547370"/>
                  </a:lnTo>
                  <a:lnTo>
                    <a:pt x="556663" y="504190"/>
                  </a:lnTo>
                  <a:lnTo>
                    <a:pt x="582194" y="458470"/>
                  </a:lnTo>
                  <a:lnTo>
                    <a:pt x="599049" y="425450"/>
                  </a:lnTo>
                  <a:lnTo>
                    <a:pt x="589076" y="425450"/>
                  </a:lnTo>
                  <a:lnTo>
                    <a:pt x="534697" y="415290"/>
                  </a:lnTo>
                  <a:close/>
                </a:path>
                <a:path w="716914" h="767079">
                  <a:moveTo>
                    <a:pt x="521103" y="412750"/>
                  </a:moveTo>
                  <a:lnTo>
                    <a:pt x="229146" y="412750"/>
                  </a:lnTo>
                  <a:lnTo>
                    <a:pt x="170726" y="509270"/>
                  </a:lnTo>
                  <a:lnTo>
                    <a:pt x="206691" y="509270"/>
                  </a:lnTo>
                  <a:lnTo>
                    <a:pt x="270217" y="429260"/>
                  </a:lnTo>
                  <a:lnTo>
                    <a:pt x="322557" y="429260"/>
                  </a:lnTo>
                  <a:lnTo>
                    <a:pt x="317182" y="415290"/>
                  </a:lnTo>
                  <a:lnTo>
                    <a:pt x="534697" y="415290"/>
                  </a:lnTo>
                  <a:lnTo>
                    <a:pt x="521103" y="412750"/>
                  </a:lnTo>
                  <a:close/>
                </a:path>
                <a:path w="716914" h="767079">
                  <a:moveTo>
                    <a:pt x="600260" y="180340"/>
                  </a:moveTo>
                  <a:lnTo>
                    <a:pt x="583628" y="180340"/>
                  </a:lnTo>
                  <a:lnTo>
                    <a:pt x="604313" y="194310"/>
                  </a:lnTo>
                  <a:lnTo>
                    <a:pt x="623808" y="210820"/>
                  </a:lnTo>
                  <a:lnTo>
                    <a:pt x="642021" y="227330"/>
                  </a:lnTo>
                  <a:lnTo>
                    <a:pt x="658863" y="245110"/>
                  </a:lnTo>
                  <a:lnTo>
                    <a:pt x="644289" y="292100"/>
                  </a:lnTo>
                  <a:lnTo>
                    <a:pt x="627841" y="336550"/>
                  </a:lnTo>
                  <a:lnTo>
                    <a:pt x="609430" y="382270"/>
                  </a:lnTo>
                  <a:lnTo>
                    <a:pt x="589076" y="425450"/>
                  </a:lnTo>
                  <a:lnTo>
                    <a:pt x="599049" y="425450"/>
                  </a:lnTo>
                  <a:lnTo>
                    <a:pt x="626629" y="365760"/>
                  </a:lnTo>
                  <a:lnTo>
                    <a:pt x="645439" y="316230"/>
                  </a:lnTo>
                  <a:lnTo>
                    <a:pt x="661914" y="266700"/>
                  </a:lnTo>
                  <a:lnTo>
                    <a:pt x="671310" y="233680"/>
                  </a:lnTo>
                  <a:lnTo>
                    <a:pt x="662089" y="233680"/>
                  </a:lnTo>
                  <a:lnTo>
                    <a:pt x="624877" y="198120"/>
                  </a:lnTo>
                  <a:lnTo>
                    <a:pt x="600260" y="180340"/>
                  </a:lnTo>
                  <a:close/>
                </a:path>
                <a:path w="716914" h="767079">
                  <a:moveTo>
                    <a:pt x="189974" y="292100"/>
                  </a:moveTo>
                  <a:lnTo>
                    <a:pt x="148463" y="292100"/>
                  </a:lnTo>
                  <a:lnTo>
                    <a:pt x="236385" y="374650"/>
                  </a:lnTo>
                  <a:lnTo>
                    <a:pt x="112852" y="400050"/>
                  </a:lnTo>
                  <a:lnTo>
                    <a:pt x="453129" y="400050"/>
                  </a:lnTo>
                  <a:lnTo>
                    <a:pt x="317182" y="374650"/>
                  </a:lnTo>
                  <a:lnTo>
                    <a:pt x="365943" y="339090"/>
                  </a:lnTo>
                  <a:lnTo>
                    <a:pt x="303606" y="339090"/>
                  </a:lnTo>
                  <a:lnTo>
                    <a:pt x="303716" y="336550"/>
                  </a:lnTo>
                  <a:lnTo>
                    <a:pt x="258533" y="336550"/>
                  </a:lnTo>
                  <a:lnTo>
                    <a:pt x="189974" y="292100"/>
                  </a:lnTo>
                  <a:close/>
                </a:path>
                <a:path w="716914" h="767079">
                  <a:moveTo>
                    <a:pt x="439353" y="124460"/>
                  </a:moveTo>
                  <a:lnTo>
                    <a:pt x="392712" y="125730"/>
                  </a:lnTo>
                  <a:lnTo>
                    <a:pt x="347409" y="132080"/>
                  </a:lnTo>
                  <a:lnTo>
                    <a:pt x="304036" y="146050"/>
                  </a:lnTo>
                  <a:lnTo>
                    <a:pt x="263184" y="165100"/>
                  </a:lnTo>
                  <a:lnTo>
                    <a:pt x="225446" y="189230"/>
                  </a:lnTo>
                  <a:lnTo>
                    <a:pt x="191412" y="218440"/>
                  </a:lnTo>
                  <a:lnTo>
                    <a:pt x="161676" y="252730"/>
                  </a:lnTo>
                  <a:lnTo>
                    <a:pt x="136828" y="292100"/>
                  </a:lnTo>
                  <a:lnTo>
                    <a:pt x="117460" y="334010"/>
                  </a:lnTo>
                  <a:lnTo>
                    <a:pt x="104165" y="379730"/>
                  </a:lnTo>
                  <a:lnTo>
                    <a:pt x="114855" y="379730"/>
                  </a:lnTo>
                  <a:lnTo>
                    <a:pt x="117050" y="369570"/>
                  </a:lnTo>
                  <a:lnTo>
                    <a:pt x="125204" y="342900"/>
                  </a:lnTo>
                  <a:lnTo>
                    <a:pt x="135694" y="317500"/>
                  </a:lnTo>
                  <a:lnTo>
                    <a:pt x="148463" y="292100"/>
                  </a:lnTo>
                  <a:lnTo>
                    <a:pt x="189974" y="292100"/>
                  </a:lnTo>
                  <a:lnTo>
                    <a:pt x="160591" y="273050"/>
                  </a:lnTo>
                  <a:lnTo>
                    <a:pt x="188995" y="236220"/>
                  </a:lnTo>
                  <a:lnTo>
                    <a:pt x="222161" y="205740"/>
                  </a:lnTo>
                  <a:lnTo>
                    <a:pt x="259518" y="179070"/>
                  </a:lnTo>
                  <a:lnTo>
                    <a:pt x="300494" y="158750"/>
                  </a:lnTo>
                  <a:lnTo>
                    <a:pt x="311454" y="158750"/>
                  </a:lnTo>
                  <a:lnTo>
                    <a:pt x="311619" y="154940"/>
                  </a:lnTo>
                  <a:lnTo>
                    <a:pt x="356256" y="140970"/>
                  </a:lnTo>
                  <a:lnTo>
                    <a:pt x="401807" y="135890"/>
                  </a:lnTo>
                  <a:lnTo>
                    <a:pt x="503275" y="135890"/>
                  </a:lnTo>
                  <a:lnTo>
                    <a:pt x="486740" y="130810"/>
                  </a:lnTo>
                  <a:lnTo>
                    <a:pt x="439353" y="124460"/>
                  </a:lnTo>
                  <a:close/>
                </a:path>
                <a:path w="716914" h="767079">
                  <a:moveTo>
                    <a:pt x="503275" y="135890"/>
                  </a:moveTo>
                  <a:lnTo>
                    <a:pt x="447524" y="135890"/>
                  </a:lnTo>
                  <a:lnTo>
                    <a:pt x="492657" y="143510"/>
                  </a:lnTo>
                  <a:lnTo>
                    <a:pt x="536459" y="157480"/>
                  </a:lnTo>
                  <a:lnTo>
                    <a:pt x="578180" y="177800"/>
                  </a:lnTo>
                  <a:lnTo>
                    <a:pt x="303606" y="339090"/>
                  </a:lnTo>
                  <a:lnTo>
                    <a:pt x="365943" y="339090"/>
                  </a:lnTo>
                  <a:lnTo>
                    <a:pt x="583628" y="180340"/>
                  </a:lnTo>
                  <a:lnTo>
                    <a:pt x="600260" y="180340"/>
                  </a:lnTo>
                  <a:lnTo>
                    <a:pt x="582677" y="167640"/>
                  </a:lnTo>
                  <a:lnTo>
                    <a:pt x="536346" y="146050"/>
                  </a:lnTo>
                  <a:lnTo>
                    <a:pt x="503275" y="135890"/>
                  </a:lnTo>
                  <a:close/>
                </a:path>
                <a:path w="716914" h="767079">
                  <a:moveTo>
                    <a:pt x="311454" y="158750"/>
                  </a:moveTo>
                  <a:lnTo>
                    <a:pt x="300494" y="158750"/>
                  </a:lnTo>
                  <a:lnTo>
                    <a:pt x="258533" y="336550"/>
                  </a:lnTo>
                  <a:lnTo>
                    <a:pt x="303716" y="336550"/>
                  </a:lnTo>
                  <a:lnTo>
                    <a:pt x="311454" y="158750"/>
                  </a:lnTo>
                  <a:close/>
                </a:path>
                <a:path w="716914" h="767079">
                  <a:moveTo>
                    <a:pt x="456473" y="8890"/>
                  </a:moveTo>
                  <a:lnTo>
                    <a:pt x="357136" y="8890"/>
                  </a:lnTo>
                  <a:lnTo>
                    <a:pt x="439731" y="15240"/>
                  </a:lnTo>
                  <a:lnTo>
                    <a:pt x="510392" y="27940"/>
                  </a:lnTo>
                  <a:lnTo>
                    <a:pt x="569163" y="48260"/>
                  </a:lnTo>
                  <a:lnTo>
                    <a:pt x="616089" y="69850"/>
                  </a:lnTo>
                  <a:lnTo>
                    <a:pt x="651215" y="90170"/>
                  </a:lnTo>
                  <a:lnTo>
                    <a:pt x="686244" y="116840"/>
                  </a:lnTo>
                  <a:lnTo>
                    <a:pt x="681802" y="146050"/>
                  </a:lnTo>
                  <a:lnTo>
                    <a:pt x="676290" y="175260"/>
                  </a:lnTo>
                  <a:lnTo>
                    <a:pt x="669717" y="204470"/>
                  </a:lnTo>
                  <a:lnTo>
                    <a:pt x="662089" y="233680"/>
                  </a:lnTo>
                  <a:lnTo>
                    <a:pt x="671310" y="233680"/>
                  </a:lnTo>
                  <a:lnTo>
                    <a:pt x="676008" y="217170"/>
                  </a:lnTo>
                  <a:lnTo>
                    <a:pt x="696417" y="217170"/>
                  </a:lnTo>
                  <a:lnTo>
                    <a:pt x="687222" y="212090"/>
                  </a:lnTo>
                  <a:lnTo>
                    <a:pt x="677900" y="208280"/>
                  </a:lnTo>
                  <a:lnTo>
                    <a:pt x="683381" y="185420"/>
                  </a:lnTo>
                  <a:lnTo>
                    <a:pt x="688122" y="162560"/>
                  </a:lnTo>
                  <a:lnTo>
                    <a:pt x="692118" y="139700"/>
                  </a:lnTo>
                  <a:lnTo>
                    <a:pt x="695363" y="115570"/>
                  </a:lnTo>
                  <a:lnTo>
                    <a:pt x="695363" y="114300"/>
                  </a:lnTo>
                  <a:lnTo>
                    <a:pt x="646109" y="76200"/>
                  </a:lnTo>
                  <a:lnTo>
                    <a:pt x="609307" y="55880"/>
                  </a:lnTo>
                  <a:lnTo>
                    <a:pt x="562040" y="35560"/>
                  </a:lnTo>
                  <a:lnTo>
                    <a:pt x="504277" y="17780"/>
                  </a:lnTo>
                  <a:lnTo>
                    <a:pt x="456473" y="8890"/>
                  </a:lnTo>
                  <a:close/>
                </a:path>
                <a:path w="716914" h="767079">
                  <a:moveTo>
                    <a:pt x="428485" y="48260"/>
                  </a:moveTo>
                  <a:lnTo>
                    <a:pt x="422516" y="48260"/>
                  </a:lnTo>
                  <a:lnTo>
                    <a:pt x="417131" y="50800"/>
                  </a:lnTo>
                  <a:lnTo>
                    <a:pt x="413092" y="53340"/>
                  </a:lnTo>
                  <a:lnTo>
                    <a:pt x="410514" y="57150"/>
                  </a:lnTo>
                  <a:lnTo>
                    <a:pt x="410121" y="62230"/>
                  </a:lnTo>
                  <a:lnTo>
                    <a:pt x="407885" y="73660"/>
                  </a:lnTo>
                  <a:lnTo>
                    <a:pt x="407352" y="76200"/>
                  </a:lnTo>
                  <a:lnTo>
                    <a:pt x="407352" y="78740"/>
                  </a:lnTo>
                  <a:lnTo>
                    <a:pt x="418846" y="92710"/>
                  </a:lnTo>
                  <a:lnTo>
                    <a:pt x="422135" y="92710"/>
                  </a:lnTo>
                  <a:lnTo>
                    <a:pt x="425475" y="93980"/>
                  </a:lnTo>
                  <a:lnTo>
                    <a:pt x="440169" y="96520"/>
                  </a:lnTo>
                  <a:lnTo>
                    <a:pt x="443611" y="97790"/>
                  </a:lnTo>
                  <a:lnTo>
                    <a:pt x="454748" y="97790"/>
                  </a:lnTo>
                  <a:lnTo>
                    <a:pt x="458368" y="96520"/>
                  </a:lnTo>
                  <a:lnTo>
                    <a:pt x="459816" y="95250"/>
                  </a:lnTo>
                  <a:lnTo>
                    <a:pt x="460756" y="92710"/>
                  </a:lnTo>
                  <a:lnTo>
                    <a:pt x="462000" y="91440"/>
                  </a:lnTo>
                  <a:lnTo>
                    <a:pt x="462826" y="88900"/>
                  </a:lnTo>
                  <a:lnTo>
                    <a:pt x="463207" y="86360"/>
                  </a:lnTo>
                  <a:lnTo>
                    <a:pt x="441312" y="86360"/>
                  </a:lnTo>
                  <a:lnTo>
                    <a:pt x="438492" y="85090"/>
                  </a:lnTo>
                  <a:lnTo>
                    <a:pt x="430936" y="83820"/>
                  </a:lnTo>
                  <a:lnTo>
                    <a:pt x="427926" y="83820"/>
                  </a:lnTo>
                  <a:lnTo>
                    <a:pt x="425081" y="82550"/>
                  </a:lnTo>
                  <a:lnTo>
                    <a:pt x="422808" y="80010"/>
                  </a:lnTo>
                  <a:lnTo>
                    <a:pt x="421462" y="78740"/>
                  </a:lnTo>
                  <a:lnTo>
                    <a:pt x="421132" y="76200"/>
                  </a:lnTo>
                  <a:lnTo>
                    <a:pt x="421919" y="73660"/>
                  </a:lnTo>
                  <a:lnTo>
                    <a:pt x="423697" y="64770"/>
                  </a:lnTo>
                  <a:lnTo>
                    <a:pt x="424815" y="62230"/>
                  </a:lnTo>
                  <a:lnTo>
                    <a:pt x="426250" y="60960"/>
                  </a:lnTo>
                  <a:lnTo>
                    <a:pt x="465823" y="60960"/>
                  </a:lnTo>
                  <a:lnTo>
                    <a:pt x="465124" y="59690"/>
                  </a:lnTo>
                  <a:lnTo>
                    <a:pt x="455764" y="53340"/>
                  </a:lnTo>
                  <a:lnTo>
                    <a:pt x="452335" y="53340"/>
                  </a:lnTo>
                  <a:lnTo>
                    <a:pt x="448843" y="52070"/>
                  </a:lnTo>
                  <a:lnTo>
                    <a:pt x="434047" y="49530"/>
                  </a:lnTo>
                  <a:lnTo>
                    <a:pt x="428485" y="48260"/>
                  </a:lnTo>
                  <a:close/>
                </a:path>
                <a:path w="716914" h="767079">
                  <a:moveTo>
                    <a:pt x="297561" y="46990"/>
                  </a:moveTo>
                  <a:lnTo>
                    <a:pt x="289852" y="46990"/>
                  </a:lnTo>
                  <a:lnTo>
                    <a:pt x="286131" y="48260"/>
                  </a:lnTo>
                  <a:lnTo>
                    <a:pt x="282460" y="48260"/>
                  </a:lnTo>
                  <a:lnTo>
                    <a:pt x="249174" y="67310"/>
                  </a:lnTo>
                  <a:lnTo>
                    <a:pt x="250634" y="72390"/>
                  </a:lnTo>
                  <a:lnTo>
                    <a:pt x="252857" y="83820"/>
                  </a:lnTo>
                  <a:lnTo>
                    <a:pt x="260311" y="95250"/>
                  </a:lnTo>
                  <a:lnTo>
                    <a:pt x="262153" y="96520"/>
                  </a:lnTo>
                  <a:lnTo>
                    <a:pt x="273011" y="96520"/>
                  </a:lnTo>
                  <a:lnTo>
                    <a:pt x="276339" y="95250"/>
                  </a:lnTo>
                  <a:lnTo>
                    <a:pt x="291033" y="92710"/>
                  </a:lnTo>
                  <a:lnTo>
                    <a:pt x="294513" y="91440"/>
                  </a:lnTo>
                  <a:lnTo>
                    <a:pt x="297942" y="91440"/>
                  </a:lnTo>
                  <a:lnTo>
                    <a:pt x="301269" y="90170"/>
                  </a:lnTo>
                  <a:lnTo>
                    <a:pt x="303212" y="88900"/>
                  </a:lnTo>
                  <a:lnTo>
                    <a:pt x="304952" y="87630"/>
                  </a:lnTo>
                  <a:lnTo>
                    <a:pt x="307708" y="85090"/>
                  </a:lnTo>
                  <a:lnTo>
                    <a:pt x="269443" y="85090"/>
                  </a:lnTo>
                  <a:lnTo>
                    <a:pt x="267335" y="83820"/>
                  </a:lnTo>
                  <a:lnTo>
                    <a:pt x="266014" y="81280"/>
                  </a:lnTo>
                  <a:lnTo>
                    <a:pt x="265874" y="78740"/>
                  </a:lnTo>
                  <a:lnTo>
                    <a:pt x="264769" y="72390"/>
                  </a:lnTo>
                  <a:lnTo>
                    <a:pt x="263994" y="69850"/>
                  </a:lnTo>
                  <a:lnTo>
                    <a:pt x="264198" y="67310"/>
                  </a:lnTo>
                  <a:lnTo>
                    <a:pt x="265328" y="64770"/>
                  </a:lnTo>
                  <a:lnTo>
                    <a:pt x="267754" y="63500"/>
                  </a:lnTo>
                  <a:lnTo>
                    <a:pt x="270687" y="62230"/>
                  </a:lnTo>
                  <a:lnTo>
                    <a:pt x="273786" y="62230"/>
                  </a:lnTo>
                  <a:lnTo>
                    <a:pt x="284353" y="59690"/>
                  </a:lnTo>
                  <a:lnTo>
                    <a:pt x="305473" y="59690"/>
                  </a:lnTo>
                  <a:lnTo>
                    <a:pt x="305498" y="58420"/>
                  </a:lnTo>
                  <a:lnTo>
                    <a:pt x="305104" y="55880"/>
                  </a:lnTo>
                  <a:lnTo>
                    <a:pt x="304317" y="53340"/>
                  </a:lnTo>
                  <a:lnTo>
                    <a:pt x="303161" y="52070"/>
                  </a:lnTo>
                  <a:lnTo>
                    <a:pt x="302285" y="50800"/>
                  </a:lnTo>
                  <a:lnTo>
                    <a:pt x="300964" y="49530"/>
                  </a:lnTo>
                  <a:lnTo>
                    <a:pt x="299377" y="48260"/>
                  </a:lnTo>
                  <a:lnTo>
                    <a:pt x="297561" y="46990"/>
                  </a:lnTo>
                  <a:close/>
                </a:path>
                <a:path w="716914" h="767079">
                  <a:moveTo>
                    <a:pt x="343789" y="43180"/>
                  </a:moveTo>
                  <a:lnTo>
                    <a:pt x="330428" y="43180"/>
                  </a:lnTo>
                  <a:lnTo>
                    <a:pt x="330428" y="73660"/>
                  </a:lnTo>
                  <a:lnTo>
                    <a:pt x="329895" y="77470"/>
                  </a:lnTo>
                  <a:lnTo>
                    <a:pt x="331571" y="82550"/>
                  </a:lnTo>
                  <a:lnTo>
                    <a:pt x="334886" y="85090"/>
                  </a:lnTo>
                  <a:lnTo>
                    <a:pt x="340055" y="87630"/>
                  </a:lnTo>
                  <a:lnTo>
                    <a:pt x="345833" y="88900"/>
                  </a:lnTo>
                  <a:lnTo>
                    <a:pt x="351574" y="87630"/>
                  </a:lnTo>
                  <a:lnTo>
                    <a:pt x="376580" y="87630"/>
                  </a:lnTo>
                  <a:lnTo>
                    <a:pt x="380961" y="85090"/>
                  </a:lnTo>
                  <a:lnTo>
                    <a:pt x="384009" y="81280"/>
                  </a:lnTo>
                  <a:lnTo>
                    <a:pt x="385533" y="77470"/>
                  </a:lnTo>
                  <a:lnTo>
                    <a:pt x="351561" y="77470"/>
                  </a:lnTo>
                  <a:lnTo>
                    <a:pt x="348500" y="76200"/>
                  </a:lnTo>
                  <a:lnTo>
                    <a:pt x="345795" y="74930"/>
                  </a:lnTo>
                  <a:lnTo>
                    <a:pt x="344246" y="73660"/>
                  </a:lnTo>
                  <a:lnTo>
                    <a:pt x="343509" y="71120"/>
                  </a:lnTo>
                  <a:lnTo>
                    <a:pt x="343789" y="69850"/>
                  </a:lnTo>
                  <a:lnTo>
                    <a:pt x="343789" y="43180"/>
                  </a:lnTo>
                  <a:close/>
                </a:path>
                <a:path w="716914" h="767079">
                  <a:moveTo>
                    <a:pt x="449846" y="81280"/>
                  </a:moveTo>
                  <a:lnTo>
                    <a:pt x="449402" y="83820"/>
                  </a:lnTo>
                  <a:lnTo>
                    <a:pt x="448513" y="85090"/>
                  </a:lnTo>
                  <a:lnTo>
                    <a:pt x="447065" y="85090"/>
                  </a:lnTo>
                  <a:lnTo>
                    <a:pt x="444246" y="86360"/>
                  </a:lnTo>
                  <a:lnTo>
                    <a:pt x="463207" y="86360"/>
                  </a:lnTo>
                  <a:lnTo>
                    <a:pt x="463207" y="83820"/>
                  </a:lnTo>
                  <a:lnTo>
                    <a:pt x="449846" y="81280"/>
                  </a:lnTo>
                  <a:close/>
                </a:path>
                <a:path w="716914" h="767079">
                  <a:moveTo>
                    <a:pt x="308165" y="72390"/>
                  </a:moveTo>
                  <a:lnTo>
                    <a:pt x="294817" y="74930"/>
                  </a:lnTo>
                  <a:lnTo>
                    <a:pt x="295389" y="77470"/>
                  </a:lnTo>
                  <a:lnTo>
                    <a:pt x="295021" y="78740"/>
                  </a:lnTo>
                  <a:lnTo>
                    <a:pt x="293814" y="80010"/>
                  </a:lnTo>
                  <a:lnTo>
                    <a:pt x="291401" y="81280"/>
                  </a:lnTo>
                  <a:lnTo>
                    <a:pt x="288658" y="82550"/>
                  </a:lnTo>
                  <a:lnTo>
                    <a:pt x="285800" y="82550"/>
                  </a:lnTo>
                  <a:lnTo>
                    <a:pt x="278231" y="85090"/>
                  </a:lnTo>
                  <a:lnTo>
                    <a:pt x="307708" y="85090"/>
                  </a:lnTo>
                  <a:lnTo>
                    <a:pt x="308559" y="83820"/>
                  </a:lnTo>
                  <a:lnTo>
                    <a:pt x="308838" y="81280"/>
                  </a:lnTo>
                  <a:lnTo>
                    <a:pt x="309270" y="78740"/>
                  </a:lnTo>
                  <a:lnTo>
                    <a:pt x="309270" y="77470"/>
                  </a:lnTo>
                  <a:lnTo>
                    <a:pt x="308838" y="74930"/>
                  </a:lnTo>
                  <a:lnTo>
                    <a:pt x="308508" y="73660"/>
                  </a:lnTo>
                  <a:lnTo>
                    <a:pt x="308165" y="72390"/>
                  </a:lnTo>
                  <a:close/>
                </a:path>
                <a:path w="716914" h="767079">
                  <a:moveTo>
                    <a:pt x="385076" y="43180"/>
                  </a:moveTo>
                  <a:lnTo>
                    <a:pt x="371716" y="43180"/>
                  </a:lnTo>
                  <a:lnTo>
                    <a:pt x="371716" y="69850"/>
                  </a:lnTo>
                  <a:lnTo>
                    <a:pt x="371970" y="71120"/>
                  </a:lnTo>
                  <a:lnTo>
                    <a:pt x="371284" y="73660"/>
                  </a:lnTo>
                  <a:lnTo>
                    <a:pt x="369824" y="74930"/>
                  </a:lnTo>
                  <a:lnTo>
                    <a:pt x="367550" y="76200"/>
                  </a:lnTo>
                  <a:lnTo>
                    <a:pt x="364896" y="77470"/>
                  </a:lnTo>
                  <a:lnTo>
                    <a:pt x="385533" y="77470"/>
                  </a:lnTo>
                  <a:lnTo>
                    <a:pt x="385076" y="73660"/>
                  </a:lnTo>
                  <a:lnTo>
                    <a:pt x="385076" y="43180"/>
                  </a:lnTo>
                  <a:close/>
                </a:path>
                <a:path w="716914" h="767079">
                  <a:moveTo>
                    <a:pt x="465823" y="60960"/>
                  </a:moveTo>
                  <a:lnTo>
                    <a:pt x="435381" y="60960"/>
                  </a:lnTo>
                  <a:lnTo>
                    <a:pt x="445846" y="63500"/>
                  </a:lnTo>
                  <a:lnTo>
                    <a:pt x="447738" y="63500"/>
                  </a:lnTo>
                  <a:lnTo>
                    <a:pt x="449516" y="64770"/>
                  </a:lnTo>
                  <a:lnTo>
                    <a:pt x="450964" y="66040"/>
                  </a:lnTo>
                  <a:lnTo>
                    <a:pt x="451891" y="67310"/>
                  </a:lnTo>
                  <a:lnTo>
                    <a:pt x="452221" y="68580"/>
                  </a:lnTo>
                  <a:lnTo>
                    <a:pt x="451853" y="69850"/>
                  </a:lnTo>
                  <a:lnTo>
                    <a:pt x="466039" y="72390"/>
                  </a:lnTo>
                  <a:lnTo>
                    <a:pt x="465988" y="69850"/>
                  </a:lnTo>
                  <a:lnTo>
                    <a:pt x="466420" y="67310"/>
                  </a:lnTo>
                  <a:lnTo>
                    <a:pt x="466420" y="64770"/>
                  </a:lnTo>
                  <a:lnTo>
                    <a:pt x="465988" y="63500"/>
                  </a:lnTo>
                  <a:lnTo>
                    <a:pt x="465823" y="60960"/>
                  </a:lnTo>
                  <a:close/>
                </a:path>
                <a:path w="716914" h="767079">
                  <a:moveTo>
                    <a:pt x="305498" y="59690"/>
                  </a:moveTo>
                  <a:lnTo>
                    <a:pt x="289814" y="59690"/>
                  </a:lnTo>
                  <a:lnTo>
                    <a:pt x="291109" y="60960"/>
                  </a:lnTo>
                  <a:lnTo>
                    <a:pt x="292023" y="62230"/>
                  </a:lnTo>
                  <a:lnTo>
                    <a:pt x="292252" y="63500"/>
                  </a:lnTo>
                  <a:lnTo>
                    <a:pt x="305498" y="60960"/>
                  </a:lnTo>
                  <a:lnTo>
                    <a:pt x="305498" y="59690"/>
                  </a:lnTo>
                  <a:close/>
                </a:path>
              </a:pathLst>
            </a:custGeom>
            <a:solidFill>
              <a:srgbClr val="EAC8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131</Words>
  <Application>Microsoft Macintosh PowerPoint</Application>
  <PresentationFormat>Personalizado</PresentationFormat>
  <Paragraphs>18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Calibri</vt:lpstr>
      <vt:lpstr>Montserrat</vt:lpstr>
      <vt:lpstr>Montserrat ExtraBold</vt:lpstr>
      <vt:lpstr>Montserrat Medium</vt:lpstr>
      <vt:lpstr>Montserrat SemiBold</vt:lpstr>
      <vt:lpstr>Verdana</vt:lpstr>
      <vt:lpstr>Office Theme</vt:lpstr>
      <vt:lpstr>Sistema de caliﬁcación</vt:lpstr>
      <vt:lpstr>YA</vt:lpstr>
      <vt:lpstr>Presentación de PowerPoint</vt:lpstr>
      <vt:lpstr>Presentación de PowerPoint</vt:lpstr>
      <vt:lpstr>Ya conoces nuestro  sistema de caliﬁcación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calificación</dc:title>
  <cp:lastModifiedBy>GARIZABALO LAGUNA JAIRO</cp:lastModifiedBy>
  <cp:revision>2</cp:revision>
  <dcterms:created xsi:type="dcterms:W3CDTF">2023-05-25T00:30:50Z</dcterms:created>
  <dcterms:modified xsi:type="dcterms:W3CDTF">2023-05-25T00:42:11Z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2023-05-24T00:00:00Z</vt:filetime>
  </property>
  <property fmtid="{D5CDD505-2E9C-101B-9397-08002B2CF9AE}" pid="3" name="Creator">
    <vt:lpwstr>Adobe Illustrator 26.0 (Macintosh)</vt:lpwstr>
  </property>
  <property fmtid="{D5CDD505-2E9C-101B-9397-08002B2CF9AE}" pid="4" name="LastSaved">
    <vt:filetime>2023-05-25T00:00:00Z</vt:filetime>
  </property>
</Properties>
</file>