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1290300" cy="6350000"/>
  <p:notesSz cx="11290300" cy="6350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092" y="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6772" y="1968500"/>
            <a:ext cx="959675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93545" y="3556000"/>
            <a:ext cx="7903210" cy="158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256" y="11391"/>
            <a:ext cx="11248390" cy="6327775"/>
          </a:xfrm>
          <a:custGeom>
            <a:avLst/>
            <a:gdLst/>
            <a:ahLst/>
            <a:cxnLst/>
            <a:rect l="l" t="t" r="r" b="b"/>
            <a:pathLst>
              <a:path w="11248390" h="6327775">
                <a:moveTo>
                  <a:pt x="11248377" y="0"/>
                </a:moveTo>
                <a:lnTo>
                  <a:pt x="0" y="0"/>
                </a:lnTo>
                <a:lnTo>
                  <a:pt x="0" y="6327216"/>
                </a:lnTo>
                <a:lnTo>
                  <a:pt x="11248377" y="6327216"/>
                </a:lnTo>
                <a:lnTo>
                  <a:pt x="11248377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859010" cy="2946400"/>
          </a:xfrm>
          <a:custGeom>
            <a:avLst/>
            <a:gdLst/>
            <a:ahLst/>
            <a:cxnLst/>
            <a:rect l="l" t="t" r="r" b="b"/>
            <a:pathLst>
              <a:path w="9859010" h="2946400">
                <a:moveTo>
                  <a:pt x="9858768" y="0"/>
                </a:moveTo>
                <a:lnTo>
                  <a:pt x="0" y="0"/>
                </a:lnTo>
                <a:lnTo>
                  <a:pt x="0" y="2946400"/>
                </a:lnTo>
                <a:lnTo>
                  <a:pt x="9487789" y="2946400"/>
                </a:lnTo>
                <a:lnTo>
                  <a:pt x="9534324" y="2943509"/>
                </a:lnTo>
                <a:lnTo>
                  <a:pt x="9579134" y="2935070"/>
                </a:lnTo>
                <a:lnTo>
                  <a:pt x="9621872" y="2921429"/>
                </a:lnTo>
                <a:lnTo>
                  <a:pt x="9662189" y="2902934"/>
                </a:lnTo>
                <a:lnTo>
                  <a:pt x="9699738" y="2879933"/>
                </a:lnTo>
                <a:lnTo>
                  <a:pt x="9734172" y="2852774"/>
                </a:lnTo>
                <a:lnTo>
                  <a:pt x="9765142" y="2821803"/>
                </a:lnTo>
                <a:lnTo>
                  <a:pt x="9792302" y="2787370"/>
                </a:lnTo>
                <a:lnTo>
                  <a:pt x="9815303" y="2749820"/>
                </a:lnTo>
                <a:lnTo>
                  <a:pt x="9833797" y="2709503"/>
                </a:lnTo>
                <a:lnTo>
                  <a:pt x="9847438" y="2666766"/>
                </a:lnTo>
                <a:lnTo>
                  <a:pt x="9855878" y="2621955"/>
                </a:lnTo>
                <a:lnTo>
                  <a:pt x="9858768" y="2575420"/>
                </a:lnTo>
                <a:lnTo>
                  <a:pt x="9858768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022350" cy="1645285"/>
          </a:xfrm>
          <a:custGeom>
            <a:avLst/>
            <a:gdLst/>
            <a:ahLst/>
            <a:cxnLst/>
            <a:rect l="l" t="t" r="r" b="b"/>
            <a:pathLst>
              <a:path w="1022350" h="1645285">
                <a:moveTo>
                  <a:pt x="1021819" y="0"/>
                </a:moveTo>
                <a:lnTo>
                  <a:pt x="429721" y="1268602"/>
                </a:lnTo>
                <a:lnTo>
                  <a:pt x="407673" y="1311966"/>
                </a:lnTo>
                <a:lnTo>
                  <a:pt x="383092" y="1353177"/>
                </a:lnTo>
                <a:lnTo>
                  <a:pt x="356118" y="1392184"/>
                </a:lnTo>
                <a:lnTo>
                  <a:pt x="326893" y="1428937"/>
                </a:lnTo>
                <a:lnTo>
                  <a:pt x="295555" y="1463383"/>
                </a:lnTo>
                <a:lnTo>
                  <a:pt x="262247" y="1495472"/>
                </a:lnTo>
                <a:lnTo>
                  <a:pt x="227109" y="1525153"/>
                </a:lnTo>
                <a:lnTo>
                  <a:pt x="190280" y="1552375"/>
                </a:lnTo>
                <a:lnTo>
                  <a:pt x="151903" y="1577086"/>
                </a:lnTo>
                <a:lnTo>
                  <a:pt x="112116" y="1599235"/>
                </a:lnTo>
                <a:lnTo>
                  <a:pt x="71062" y="1618772"/>
                </a:lnTo>
                <a:lnTo>
                  <a:pt x="28880" y="1635645"/>
                </a:lnTo>
                <a:lnTo>
                  <a:pt x="0" y="1645117"/>
                </a:lnTo>
              </a:path>
            </a:pathLst>
          </a:custGeom>
          <a:ln w="25400">
            <a:solidFill>
              <a:srgbClr val="975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5385" y="0"/>
            <a:ext cx="1739264" cy="1235710"/>
          </a:xfrm>
          <a:custGeom>
            <a:avLst/>
            <a:gdLst/>
            <a:ahLst/>
            <a:cxnLst/>
            <a:rect l="l" t="t" r="r" b="b"/>
            <a:pathLst>
              <a:path w="1739264" h="1235710">
                <a:moveTo>
                  <a:pt x="409662" y="1168780"/>
                </a:moveTo>
                <a:lnTo>
                  <a:pt x="366298" y="1146733"/>
                </a:lnTo>
                <a:lnTo>
                  <a:pt x="325087" y="1122152"/>
                </a:lnTo>
                <a:lnTo>
                  <a:pt x="286080" y="1095178"/>
                </a:lnTo>
                <a:lnTo>
                  <a:pt x="249328" y="1065952"/>
                </a:lnTo>
                <a:lnTo>
                  <a:pt x="214882" y="1034615"/>
                </a:lnTo>
                <a:lnTo>
                  <a:pt x="182793" y="1001307"/>
                </a:lnTo>
                <a:lnTo>
                  <a:pt x="153112" y="966169"/>
                </a:lnTo>
                <a:lnTo>
                  <a:pt x="125890" y="929340"/>
                </a:lnTo>
                <a:lnTo>
                  <a:pt x="101179" y="890963"/>
                </a:lnTo>
                <a:lnTo>
                  <a:pt x="79029" y="851176"/>
                </a:lnTo>
                <a:lnTo>
                  <a:pt x="59493" y="810122"/>
                </a:lnTo>
                <a:lnTo>
                  <a:pt x="42619" y="767940"/>
                </a:lnTo>
                <a:lnTo>
                  <a:pt x="28461" y="724771"/>
                </a:lnTo>
                <a:lnTo>
                  <a:pt x="17069" y="680755"/>
                </a:lnTo>
                <a:lnTo>
                  <a:pt x="8494" y="636034"/>
                </a:lnTo>
                <a:lnTo>
                  <a:pt x="2787" y="590747"/>
                </a:lnTo>
                <a:lnTo>
                  <a:pt x="0" y="545035"/>
                </a:lnTo>
                <a:lnTo>
                  <a:pt x="182" y="499040"/>
                </a:lnTo>
                <a:lnTo>
                  <a:pt x="3387" y="452900"/>
                </a:lnTo>
                <a:lnTo>
                  <a:pt x="9664" y="406758"/>
                </a:lnTo>
                <a:lnTo>
                  <a:pt x="19065" y="360752"/>
                </a:lnTo>
                <a:lnTo>
                  <a:pt x="31640" y="315025"/>
                </a:lnTo>
                <a:lnTo>
                  <a:pt x="47442" y="269717"/>
                </a:lnTo>
                <a:lnTo>
                  <a:pt x="66521" y="224967"/>
                </a:lnTo>
                <a:lnTo>
                  <a:pt x="171521" y="0"/>
                </a:lnTo>
              </a:path>
              <a:path w="1739264" h="1235710">
                <a:moveTo>
                  <a:pt x="1738829" y="0"/>
                </a:moveTo>
                <a:lnTo>
                  <a:pt x="1353475" y="825639"/>
                </a:lnTo>
                <a:lnTo>
                  <a:pt x="1331428" y="869003"/>
                </a:lnTo>
                <a:lnTo>
                  <a:pt x="1306847" y="910214"/>
                </a:lnTo>
                <a:lnTo>
                  <a:pt x="1279873" y="949221"/>
                </a:lnTo>
                <a:lnTo>
                  <a:pt x="1250647" y="985973"/>
                </a:lnTo>
                <a:lnTo>
                  <a:pt x="1219310" y="1020420"/>
                </a:lnTo>
                <a:lnTo>
                  <a:pt x="1186002" y="1052509"/>
                </a:lnTo>
                <a:lnTo>
                  <a:pt x="1150864" y="1082190"/>
                </a:lnTo>
                <a:lnTo>
                  <a:pt x="1114035" y="1109411"/>
                </a:lnTo>
                <a:lnTo>
                  <a:pt x="1075658" y="1134122"/>
                </a:lnTo>
                <a:lnTo>
                  <a:pt x="1035871" y="1156272"/>
                </a:lnTo>
                <a:lnTo>
                  <a:pt x="994817" y="1175809"/>
                </a:lnTo>
                <a:lnTo>
                  <a:pt x="952635" y="1192682"/>
                </a:lnTo>
                <a:lnTo>
                  <a:pt x="909466" y="1206840"/>
                </a:lnTo>
                <a:lnTo>
                  <a:pt x="865450" y="1218232"/>
                </a:lnTo>
                <a:lnTo>
                  <a:pt x="820729" y="1226807"/>
                </a:lnTo>
                <a:lnTo>
                  <a:pt x="775442" y="1232514"/>
                </a:lnTo>
                <a:lnTo>
                  <a:pt x="729730" y="1235302"/>
                </a:lnTo>
                <a:lnTo>
                  <a:pt x="683734" y="1235119"/>
                </a:lnTo>
                <a:lnTo>
                  <a:pt x="637595" y="1231915"/>
                </a:lnTo>
                <a:lnTo>
                  <a:pt x="591452" y="1225637"/>
                </a:lnTo>
                <a:lnTo>
                  <a:pt x="545447" y="1216237"/>
                </a:lnTo>
                <a:lnTo>
                  <a:pt x="499720" y="1203661"/>
                </a:lnTo>
                <a:lnTo>
                  <a:pt x="454412" y="1187859"/>
                </a:lnTo>
                <a:lnTo>
                  <a:pt x="409662" y="1168780"/>
                </a:lnTo>
              </a:path>
            </a:pathLst>
          </a:custGeom>
          <a:ln w="25400">
            <a:solidFill>
              <a:srgbClr val="975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36956" y="0"/>
            <a:ext cx="2052955" cy="1908810"/>
          </a:xfrm>
          <a:custGeom>
            <a:avLst/>
            <a:gdLst/>
            <a:ahLst/>
            <a:cxnLst/>
            <a:rect l="l" t="t" r="r" b="b"/>
            <a:pathLst>
              <a:path w="2052955" h="1908810">
                <a:moveTo>
                  <a:pt x="409662" y="1841804"/>
                </a:moveTo>
                <a:lnTo>
                  <a:pt x="366298" y="1819756"/>
                </a:lnTo>
                <a:lnTo>
                  <a:pt x="325087" y="1795175"/>
                </a:lnTo>
                <a:lnTo>
                  <a:pt x="286080" y="1768202"/>
                </a:lnTo>
                <a:lnTo>
                  <a:pt x="249328" y="1738976"/>
                </a:lnTo>
                <a:lnTo>
                  <a:pt x="214882" y="1707639"/>
                </a:lnTo>
                <a:lnTo>
                  <a:pt x="182793" y="1674331"/>
                </a:lnTo>
                <a:lnTo>
                  <a:pt x="153112" y="1639192"/>
                </a:lnTo>
                <a:lnTo>
                  <a:pt x="125890" y="1602364"/>
                </a:lnTo>
                <a:lnTo>
                  <a:pt x="101179" y="1563986"/>
                </a:lnTo>
                <a:lnTo>
                  <a:pt x="79029" y="1524200"/>
                </a:lnTo>
                <a:lnTo>
                  <a:pt x="59493" y="1483146"/>
                </a:lnTo>
                <a:lnTo>
                  <a:pt x="42619" y="1440964"/>
                </a:lnTo>
                <a:lnTo>
                  <a:pt x="28461" y="1397794"/>
                </a:lnTo>
                <a:lnTo>
                  <a:pt x="17069" y="1353779"/>
                </a:lnTo>
                <a:lnTo>
                  <a:pt x="8494" y="1309057"/>
                </a:lnTo>
                <a:lnTo>
                  <a:pt x="2787" y="1263771"/>
                </a:lnTo>
                <a:lnTo>
                  <a:pt x="0" y="1218059"/>
                </a:lnTo>
                <a:lnTo>
                  <a:pt x="182" y="1172063"/>
                </a:lnTo>
                <a:lnTo>
                  <a:pt x="3387" y="1125924"/>
                </a:lnTo>
                <a:lnTo>
                  <a:pt x="9664" y="1079781"/>
                </a:lnTo>
                <a:lnTo>
                  <a:pt x="19065" y="1033776"/>
                </a:lnTo>
                <a:lnTo>
                  <a:pt x="31640" y="988049"/>
                </a:lnTo>
                <a:lnTo>
                  <a:pt x="47442" y="942740"/>
                </a:lnTo>
                <a:lnTo>
                  <a:pt x="66521" y="897991"/>
                </a:lnTo>
                <a:lnTo>
                  <a:pt x="485645" y="0"/>
                </a:lnTo>
              </a:path>
              <a:path w="2052955" h="1908810">
                <a:moveTo>
                  <a:pt x="2052951" y="0"/>
                </a:moveTo>
                <a:lnTo>
                  <a:pt x="1353475" y="1498663"/>
                </a:lnTo>
                <a:lnTo>
                  <a:pt x="1331428" y="1542027"/>
                </a:lnTo>
                <a:lnTo>
                  <a:pt x="1306847" y="1583238"/>
                </a:lnTo>
                <a:lnTo>
                  <a:pt x="1279873" y="1622245"/>
                </a:lnTo>
                <a:lnTo>
                  <a:pt x="1250647" y="1658997"/>
                </a:lnTo>
                <a:lnTo>
                  <a:pt x="1219310" y="1693443"/>
                </a:lnTo>
                <a:lnTo>
                  <a:pt x="1186002" y="1725532"/>
                </a:lnTo>
                <a:lnTo>
                  <a:pt x="1150864" y="1755213"/>
                </a:lnTo>
                <a:lnTo>
                  <a:pt x="1114035" y="1782435"/>
                </a:lnTo>
                <a:lnTo>
                  <a:pt x="1075658" y="1807146"/>
                </a:lnTo>
                <a:lnTo>
                  <a:pt x="1035871" y="1829296"/>
                </a:lnTo>
                <a:lnTo>
                  <a:pt x="994817" y="1848832"/>
                </a:lnTo>
                <a:lnTo>
                  <a:pt x="952635" y="1865706"/>
                </a:lnTo>
                <a:lnTo>
                  <a:pt x="909466" y="1879864"/>
                </a:lnTo>
                <a:lnTo>
                  <a:pt x="865450" y="1891256"/>
                </a:lnTo>
                <a:lnTo>
                  <a:pt x="820729" y="1899831"/>
                </a:lnTo>
                <a:lnTo>
                  <a:pt x="775442" y="1905538"/>
                </a:lnTo>
                <a:lnTo>
                  <a:pt x="729730" y="1908325"/>
                </a:lnTo>
                <a:lnTo>
                  <a:pt x="683734" y="1908143"/>
                </a:lnTo>
                <a:lnTo>
                  <a:pt x="637595" y="1904938"/>
                </a:lnTo>
                <a:lnTo>
                  <a:pt x="591452" y="1898661"/>
                </a:lnTo>
                <a:lnTo>
                  <a:pt x="545447" y="1889260"/>
                </a:lnTo>
                <a:lnTo>
                  <a:pt x="499720" y="1876685"/>
                </a:lnTo>
                <a:lnTo>
                  <a:pt x="454412" y="1860883"/>
                </a:lnTo>
                <a:lnTo>
                  <a:pt x="409662" y="1841804"/>
                </a:lnTo>
              </a:path>
            </a:pathLst>
          </a:custGeom>
          <a:ln w="25400">
            <a:solidFill>
              <a:srgbClr val="975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320672" y="4154737"/>
            <a:ext cx="968375" cy="2195830"/>
          </a:xfrm>
          <a:custGeom>
            <a:avLst/>
            <a:gdLst/>
            <a:ahLst/>
            <a:cxnLst/>
            <a:rect l="l" t="t" r="r" b="b"/>
            <a:pathLst>
              <a:path w="968375" h="2195829">
                <a:moveTo>
                  <a:pt x="318363" y="0"/>
                </a:moveTo>
                <a:lnTo>
                  <a:pt x="269644" y="266"/>
                </a:lnTo>
                <a:lnTo>
                  <a:pt x="220708" y="11933"/>
                </a:lnTo>
                <a:lnTo>
                  <a:pt x="175702" y="34421"/>
                </a:lnTo>
                <a:lnTo>
                  <a:pt x="138185" y="65509"/>
                </a:lnTo>
                <a:lnTo>
                  <a:pt x="108940" y="103519"/>
                </a:lnTo>
                <a:lnTo>
                  <a:pt x="88750" y="146776"/>
                </a:lnTo>
                <a:lnTo>
                  <a:pt x="78397" y="193602"/>
                </a:lnTo>
                <a:lnTo>
                  <a:pt x="78663" y="242322"/>
                </a:lnTo>
                <a:lnTo>
                  <a:pt x="90330" y="291257"/>
                </a:lnTo>
                <a:lnTo>
                  <a:pt x="272677" y="792806"/>
                </a:lnTo>
                <a:lnTo>
                  <a:pt x="284345" y="841741"/>
                </a:lnTo>
                <a:lnTo>
                  <a:pt x="284611" y="890461"/>
                </a:lnTo>
                <a:lnTo>
                  <a:pt x="274258" y="937287"/>
                </a:lnTo>
                <a:lnTo>
                  <a:pt x="254069" y="980543"/>
                </a:lnTo>
                <a:lnTo>
                  <a:pt x="224827" y="1018554"/>
                </a:lnTo>
                <a:lnTo>
                  <a:pt x="187313" y="1049641"/>
                </a:lnTo>
                <a:lnTo>
                  <a:pt x="97305" y="1094617"/>
                </a:lnTo>
                <a:lnTo>
                  <a:pt x="59788" y="1125705"/>
                </a:lnTo>
                <a:lnTo>
                  <a:pt x="30543" y="1163715"/>
                </a:lnTo>
                <a:lnTo>
                  <a:pt x="10353" y="1206972"/>
                </a:lnTo>
                <a:lnTo>
                  <a:pt x="0" y="1253798"/>
                </a:lnTo>
                <a:lnTo>
                  <a:pt x="265" y="1302518"/>
                </a:lnTo>
                <a:lnTo>
                  <a:pt x="11933" y="1351453"/>
                </a:lnTo>
                <a:lnTo>
                  <a:pt x="318717" y="2195262"/>
                </a:lnTo>
                <a:lnTo>
                  <a:pt x="968218" y="2195262"/>
                </a:lnTo>
                <a:lnTo>
                  <a:pt x="968218" y="452683"/>
                </a:lnTo>
                <a:lnTo>
                  <a:pt x="742805" y="452683"/>
                </a:lnTo>
                <a:lnTo>
                  <a:pt x="695977" y="442329"/>
                </a:lnTo>
                <a:lnTo>
                  <a:pt x="652719" y="422139"/>
                </a:lnTo>
                <a:lnTo>
                  <a:pt x="614708" y="392894"/>
                </a:lnTo>
                <a:lnTo>
                  <a:pt x="583620" y="355377"/>
                </a:lnTo>
                <a:lnTo>
                  <a:pt x="561132" y="310371"/>
                </a:lnTo>
                <a:lnTo>
                  <a:pt x="500032" y="142299"/>
                </a:lnTo>
                <a:lnTo>
                  <a:pt x="477544" y="97297"/>
                </a:lnTo>
                <a:lnTo>
                  <a:pt x="446457" y="59784"/>
                </a:lnTo>
                <a:lnTo>
                  <a:pt x="408446" y="30541"/>
                </a:lnTo>
                <a:lnTo>
                  <a:pt x="365190" y="10352"/>
                </a:lnTo>
                <a:lnTo>
                  <a:pt x="318363" y="0"/>
                </a:lnTo>
                <a:close/>
              </a:path>
              <a:path w="968375" h="2195829">
                <a:moveTo>
                  <a:pt x="938123" y="428815"/>
                </a:moveTo>
                <a:lnTo>
                  <a:pt x="889404" y="429081"/>
                </a:lnTo>
                <a:lnTo>
                  <a:pt x="791528" y="452417"/>
                </a:lnTo>
                <a:lnTo>
                  <a:pt x="742805" y="452683"/>
                </a:lnTo>
                <a:lnTo>
                  <a:pt x="968218" y="452683"/>
                </a:lnTo>
                <a:lnTo>
                  <a:pt x="968218" y="435468"/>
                </a:lnTo>
                <a:lnTo>
                  <a:pt x="938123" y="428815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235251" y="3697388"/>
            <a:ext cx="379730" cy="379730"/>
          </a:xfrm>
          <a:custGeom>
            <a:avLst/>
            <a:gdLst/>
            <a:ahLst/>
            <a:cxnLst/>
            <a:rect l="l" t="t" r="r" b="b"/>
            <a:pathLst>
              <a:path w="379729" h="379729">
                <a:moveTo>
                  <a:pt x="209985" y="0"/>
                </a:moveTo>
                <a:lnTo>
                  <a:pt x="167353" y="231"/>
                </a:lnTo>
                <a:lnTo>
                  <a:pt x="124531" y="10439"/>
                </a:lnTo>
                <a:lnTo>
                  <a:pt x="85147" y="30116"/>
                </a:lnTo>
                <a:lnTo>
                  <a:pt x="52317" y="57319"/>
                </a:lnTo>
                <a:lnTo>
                  <a:pt x="26726" y="90581"/>
                </a:lnTo>
                <a:lnTo>
                  <a:pt x="9058" y="128433"/>
                </a:lnTo>
                <a:lnTo>
                  <a:pt x="0" y="169409"/>
                </a:lnTo>
                <a:lnTo>
                  <a:pt x="234" y="212042"/>
                </a:lnTo>
                <a:lnTo>
                  <a:pt x="10447" y="254863"/>
                </a:lnTo>
                <a:lnTo>
                  <a:pt x="30124" y="294247"/>
                </a:lnTo>
                <a:lnTo>
                  <a:pt x="57327" y="327077"/>
                </a:lnTo>
                <a:lnTo>
                  <a:pt x="90588" y="352669"/>
                </a:lnTo>
                <a:lnTo>
                  <a:pt x="128441" y="370336"/>
                </a:lnTo>
                <a:lnTo>
                  <a:pt x="169417" y="379395"/>
                </a:lnTo>
                <a:lnTo>
                  <a:pt x="212050" y="379161"/>
                </a:lnTo>
                <a:lnTo>
                  <a:pt x="254871" y="368948"/>
                </a:lnTo>
                <a:lnTo>
                  <a:pt x="294250" y="349270"/>
                </a:lnTo>
                <a:lnTo>
                  <a:pt x="327077" y="322068"/>
                </a:lnTo>
                <a:lnTo>
                  <a:pt x="352667" y="288806"/>
                </a:lnTo>
                <a:lnTo>
                  <a:pt x="370335" y="250954"/>
                </a:lnTo>
                <a:lnTo>
                  <a:pt x="379395" y="209978"/>
                </a:lnTo>
                <a:lnTo>
                  <a:pt x="379164" y="167345"/>
                </a:lnTo>
                <a:lnTo>
                  <a:pt x="368955" y="124523"/>
                </a:lnTo>
                <a:lnTo>
                  <a:pt x="349278" y="85144"/>
                </a:lnTo>
                <a:lnTo>
                  <a:pt x="322075" y="52317"/>
                </a:lnTo>
                <a:lnTo>
                  <a:pt x="288814" y="26728"/>
                </a:lnTo>
                <a:lnTo>
                  <a:pt x="250962" y="9060"/>
                </a:lnTo>
                <a:lnTo>
                  <a:pt x="209985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360342" y="92288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60342" y="57523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360342" y="227596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603483" y="92288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603483" y="57523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603483" y="227596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62474" y="5299128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62474" y="564677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62474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594046" y="564677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594046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25619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9FBF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256" y="11391"/>
            <a:ext cx="11248390" cy="6327775"/>
          </a:xfrm>
          <a:custGeom>
            <a:avLst/>
            <a:gdLst/>
            <a:ahLst/>
            <a:cxnLst/>
            <a:rect l="l" t="t" r="r" b="b"/>
            <a:pathLst>
              <a:path w="11248390" h="6327775">
                <a:moveTo>
                  <a:pt x="11248377" y="0"/>
                </a:moveTo>
                <a:lnTo>
                  <a:pt x="0" y="0"/>
                </a:lnTo>
                <a:lnTo>
                  <a:pt x="0" y="6327216"/>
                </a:lnTo>
                <a:lnTo>
                  <a:pt x="11248377" y="6327216"/>
                </a:lnTo>
                <a:lnTo>
                  <a:pt x="11248377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5276215" cy="2641600"/>
          </a:xfrm>
          <a:custGeom>
            <a:avLst/>
            <a:gdLst/>
            <a:ahLst/>
            <a:cxnLst/>
            <a:rect l="l" t="t" r="r" b="b"/>
            <a:pathLst>
              <a:path w="5276215" h="2641600">
                <a:moveTo>
                  <a:pt x="5276138" y="0"/>
                </a:moveTo>
                <a:lnTo>
                  <a:pt x="0" y="0"/>
                </a:lnTo>
                <a:lnTo>
                  <a:pt x="0" y="2641600"/>
                </a:lnTo>
                <a:lnTo>
                  <a:pt x="4905159" y="2641600"/>
                </a:lnTo>
                <a:lnTo>
                  <a:pt x="4951694" y="2638709"/>
                </a:lnTo>
                <a:lnTo>
                  <a:pt x="4996504" y="2630270"/>
                </a:lnTo>
                <a:lnTo>
                  <a:pt x="5039242" y="2616629"/>
                </a:lnTo>
                <a:lnTo>
                  <a:pt x="5079559" y="2598134"/>
                </a:lnTo>
                <a:lnTo>
                  <a:pt x="5117108" y="2575133"/>
                </a:lnTo>
                <a:lnTo>
                  <a:pt x="5151542" y="2547974"/>
                </a:lnTo>
                <a:lnTo>
                  <a:pt x="5182512" y="2517003"/>
                </a:lnTo>
                <a:lnTo>
                  <a:pt x="5209672" y="2482570"/>
                </a:lnTo>
                <a:lnTo>
                  <a:pt x="5232673" y="2445020"/>
                </a:lnTo>
                <a:lnTo>
                  <a:pt x="5251167" y="2404703"/>
                </a:lnTo>
                <a:lnTo>
                  <a:pt x="5264808" y="2361966"/>
                </a:lnTo>
                <a:lnTo>
                  <a:pt x="5273248" y="2317155"/>
                </a:lnTo>
                <a:lnTo>
                  <a:pt x="5276138" y="2270620"/>
                </a:lnTo>
                <a:lnTo>
                  <a:pt x="5276138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76445" y="0"/>
            <a:ext cx="1489710" cy="700405"/>
          </a:xfrm>
          <a:custGeom>
            <a:avLst/>
            <a:gdLst/>
            <a:ahLst/>
            <a:cxnLst/>
            <a:rect l="l" t="t" r="r" b="b"/>
            <a:pathLst>
              <a:path w="1489710" h="700405">
                <a:moveTo>
                  <a:pt x="409662" y="633844"/>
                </a:moveTo>
                <a:lnTo>
                  <a:pt x="366298" y="611796"/>
                </a:lnTo>
                <a:lnTo>
                  <a:pt x="325087" y="587215"/>
                </a:lnTo>
                <a:lnTo>
                  <a:pt x="286080" y="560241"/>
                </a:lnTo>
                <a:lnTo>
                  <a:pt x="249328" y="531016"/>
                </a:lnTo>
                <a:lnTo>
                  <a:pt x="214882" y="499679"/>
                </a:lnTo>
                <a:lnTo>
                  <a:pt x="182793" y="466370"/>
                </a:lnTo>
                <a:lnTo>
                  <a:pt x="153112" y="431232"/>
                </a:lnTo>
                <a:lnTo>
                  <a:pt x="125890" y="394404"/>
                </a:lnTo>
                <a:lnTo>
                  <a:pt x="101179" y="356026"/>
                </a:lnTo>
                <a:lnTo>
                  <a:pt x="79029" y="316240"/>
                </a:lnTo>
                <a:lnTo>
                  <a:pt x="59493" y="275185"/>
                </a:lnTo>
                <a:lnTo>
                  <a:pt x="42619" y="233003"/>
                </a:lnTo>
                <a:lnTo>
                  <a:pt x="28461" y="189834"/>
                </a:lnTo>
                <a:lnTo>
                  <a:pt x="17069" y="145819"/>
                </a:lnTo>
                <a:lnTo>
                  <a:pt x="8494" y="101097"/>
                </a:lnTo>
                <a:lnTo>
                  <a:pt x="2787" y="55810"/>
                </a:lnTo>
                <a:lnTo>
                  <a:pt x="0" y="10099"/>
                </a:lnTo>
                <a:lnTo>
                  <a:pt x="40" y="0"/>
                </a:lnTo>
              </a:path>
              <a:path w="1489710" h="700405">
                <a:moveTo>
                  <a:pt x="1489156" y="0"/>
                </a:moveTo>
                <a:lnTo>
                  <a:pt x="1353475" y="290702"/>
                </a:lnTo>
                <a:lnTo>
                  <a:pt x="1331428" y="334066"/>
                </a:lnTo>
                <a:lnTo>
                  <a:pt x="1306847" y="375277"/>
                </a:lnTo>
                <a:lnTo>
                  <a:pt x="1279873" y="414284"/>
                </a:lnTo>
                <a:lnTo>
                  <a:pt x="1250647" y="451037"/>
                </a:lnTo>
                <a:lnTo>
                  <a:pt x="1219310" y="485483"/>
                </a:lnTo>
                <a:lnTo>
                  <a:pt x="1186002" y="517572"/>
                </a:lnTo>
                <a:lnTo>
                  <a:pt x="1150864" y="547253"/>
                </a:lnTo>
                <a:lnTo>
                  <a:pt x="1114035" y="574475"/>
                </a:lnTo>
                <a:lnTo>
                  <a:pt x="1075658" y="599186"/>
                </a:lnTo>
                <a:lnTo>
                  <a:pt x="1035871" y="621335"/>
                </a:lnTo>
                <a:lnTo>
                  <a:pt x="994817" y="640872"/>
                </a:lnTo>
                <a:lnTo>
                  <a:pt x="952635" y="657745"/>
                </a:lnTo>
                <a:lnTo>
                  <a:pt x="909466" y="671903"/>
                </a:lnTo>
                <a:lnTo>
                  <a:pt x="865450" y="683296"/>
                </a:lnTo>
                <a:lnTo>
                  <a:pt x="820729" y="691871"/>
                </a:lnTo>
                <a:lnTo>
                  <a:pt x="775442" y="697578"/>
                </a:lnTo>
                <a:lnTo>
                  <a:pt x="729730" y="700365"/>
                </a:lnTo>
                <a:lnTo>
                  <a:pt x="683734" y="700182"/>
                </a:lnTo>
                <a:lnTo>
                  <a:pt x="637595" y="696978"/>
                </a:lnTo>
                <a:lnTo>
                  <a:pt x="591452" y="690701"/>
                </a:lnTo>
                <a:lnTo>
                  <a:pt x="545447" y="681300"/>
                </a:lnTo>
                <a:lnTo>
                  <a:pt x="499720" y="668724"/>
                </a:lnTo>
                <a:lnTo>
                  <a:pt x="454412" y="652923"/>
                </a:lnTo>
                <a:lnTo>
                  <a:pt x="409662" y="633844"/>
                </a:lnTo>
              </a:path>
            </a:pathLst>
          </a:custGeom>
          <a:ln w="25400">
            <a:solidFill>
              <a:srgbClr val="975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28601" y="0"/>
            <a:ext cx="1094105" cy="257810"/>
          </a:xfrm>
          <a:custGeom>
            <a:avLst/>
            <a:gdLst/>
            <a:ahLst/>
            <a:cxnLst/>
            <a:rect l="l" t="t" r="r" b="b"/>
            <a:pathLst>
              <a:path w="1094105" h="257810">
                <a:moveTo>
                  <a:pt x="246641" y="190880"/>
                </a:moveTo>
                <a:lnTo>
                  <a:pt x="203277" y="168833"/>
                </a:lnTo>
                <a:lnTo>
                  <a:pt x="162066" y="144252"/>
                </a:lnTo>
                <a:lnTo>
                  <a:pt x="123059" y="117278"/>
                </a:lnTo>
                <a:lnTo>
                  <a:pt x="86307" y="88052"/>
                </a:lnTo>
                <a:lnTo>
                  <a:pt x="51861" y="56715"/>
                </a:lnTo>
                <a:lnTo>
                  <a:pt x="19772" y="23407"/>
                </a:lnTo>
                <a:lnTo>
                  <a:pt x="0" y="0"/>
                </a:lnTo>
              </a:path>
              <a:path w="1094105" h="257810">
                <a:moveTo>
                  <a:pt x="1094047" y="0"/>
                </a:moveTo>
                <a:lnTo>
                  <a:pt x="1056289" y="42520"/>
                </a:lnTo>
                <a:lnTo>
                  <a:pt x="1022981" y="74609"/>
                </a:lnTo>
                <a:lnTo>
                  <a:pt x="987843" y="104290"/>
                </a:lnTo>
                <a:lnTo>
                  <a:pt x="951014" y="131511"/>
                </a:lnTo>
                <a:lnTo>
                  <a:pt x="912637" y="156222"/>
                </a:lnTo>
                <a:lnTo>
                  <a:pt x="872850" y="178372"/>
                </a:lnTo>
                <a:lnTo>
                  <a:pt x="831796" y="197909"/>
                </a:lnTo>
                <a:lnTo>
                  <a:pt x="789614" y="214782"/>
                </a:lnTo>
                <a:lnTo>
                  <a:pt x="746445" y="228940"/>
                </a:lnTo>
                <a:lnTo>
                  <a:pt x="702429" y="240332"/>
                </a:lnTo>
                <a:lnTo>
                  <a:pt x="657708" y="248907"/>
                </a:lnTo>
                <a:lnTo>
                  <a:pt x="612421" y="254614"/>
                </a:lnTo>
                <a:lnTo>
                  <a:pt x="566709" y="257402"/>
                </a:lnTo>
                <a:lnTo>
                  <a:pt x="520714" y="257219"/>
                </a:lnTo>
                <a:lnTo>
                  <a:pt x="474574" y="254015"/>
                </a:lnTo>
                <a:lnTo>
                  <a:pt x="428431" y="247737"/>
                </a:lnTo>
                <a:lnTo>
                  <a:pt x="382426" y="238337"/>
                </a:lnTo>
                <a:lnTo>
                  <a:pt x="336699" y="225761"/>
                </a:lnTo>
                <a:lnTo>
                  <a:pt x="291391" y="209959"/>
                </a:lnTo>
                <a:lnTo>
                  <a:pt x="246641" y="190880"/>
                </a:lnTo>
              </a:path>
            </a:pathLst>
          </a:custGeom>
          <a:ln w="25400">
            <a:solidFill>
              <a:srgbClr val="975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537156" y="0"/>
            <a:ext cx="1597025" cy="930910"/>
          </a:xfrm>
          <a:custGeom>
            <a:avLst/>
            <a:gdLst/>
            <a:ahLst/>
            <a:cxnLst/>
            <a:rect l="l" t="t" r="r" b="b"/>
            <a:pathLst>
              <a:path w="1597025" h="930910">
                <a:moveTo>
                  <a:pt x="409662" y="863904"/>
                </a:moveTo>
                <a:lnTo>
                  <a:pt x="366298" y="841856"/>
                </a:lnTo>
                <a:lnTo>
                  <a:pt x="325087" y="817275"/>
                </a:lnTo>
                <a:lnTo>
                  <a:pt x="286080" y="790302"/>
                </a:lnTo>
                <a:lnTo>
                  <a:pt x="249328" y="761076"/>
                </a:lnTo>
                <a:lnTo>
                  <a:pt x="214882" y="729739"/>
                </a:lnTo>
                <a:lnTo>
                  <a:pt x="182793" y="696431"/>
                </a:lnTo>
                <a:lnTo>
                  <a:pt x="153112" y="661292"/>
                </a:lnTo>
                <a:lnTo>
                  <a:pt x="125890" y="624464"/>
                </a:lnTo>
                <a:lnTo>
                  <a:pt x="101179" y="586086"/>
                </a:lnTo>
                <a:lnTo>
                  <a:pt x="79029" y="546300"/>
                </a:lnTo>
                <a:lnTo>
                  <a:pt x="59493" y="505246"/>
                </a:lnTo>
                <a:lnTo>
                  <a:pt x="42619" y="463064"/>
                </a:lnTo>
                <a:lnTo>
                  <a:pt x="28461" y="419894"/>
                </a:lnTo>
                <a:lnTo>
                  <a:pt x="17069" y="375879"/>
                </a:lnTo>
                <a:lnTo>
                  <a:pt x="8494" y="331157"/>
                </a:lnTo>
                <a:lnTo>
                  <a:pt x="2787" y="285871"/>
                </a:lnTo>
                <a:lnTo>
                  <a:pt x="0" y="240159"/>
                </a:lnTo>
                <a:lnTo>
                  <a:pt x="182" y="194163"/>
                </a:lnTo>
                <a:lnTo>
                  <a:pt x="3387" y="148024"/>
                </a:lnTo>
                <a:lnTo>
                  <a:pt x="9664" y="101881"/>
                </a:lnTo>
                <a:lnTo>
                  <a:pt x="19065" y="55876"/>
                </a:lnTo>
                <a:lnTo>
                  <a:pt x="31640" y="10149"/>
                </a:lnTo>
                <a:lnTo>
                  <a:pt x="35180" y="0"/>
                </a:lnTo>
              </a:path>
              <a:path w="1597025" h="930910">
                <a:moveTo>
                  <a:pt x="1596533" y="0"/>
                </a:moveTo>
                <a:lnTo>
                  <a:pt x="1353475" y="520763"/>
                </a:lnTo>
                <a:lnTo>
                  <a:pt x="1331428" y="564127"/>
                </a:lnTo>
                <a:lnTo>
                  <a:pt x="1306847" y="605338"/>
                </a:lnTo>
                <a:lnTo>
                  <a:pt x="1279873" y="644345"/>
                </a:lnTo>
                <a:lnTo>
                  <a:pt x="1250647" y="681097"/>
                </a:lnTo>
                <a:lnTo>
                  <a:pt x="1219310" y="715543"/>
                </a:lnTo>
                <a:lnTo>
                  <a:pt x="1186002" y="747632"/>
                </a:lnTo>
                <a:lnTo>
                  <a:pt x="1150864" y="777313"/>
                </a:lnTo>
                <a:lnTo>
                  <a:pt x="1114035" y="804535"/>
                </a:lnTo>
                <a:lnTo>
                  <a:pt x="1075658" y="829246"/>
                </a:lnTo>
                <a:lnTo>
                  <a:pt x="1035871" y="851396"/>
                </a:lnTo>
                <a:lnTo>
                  <a:pt x="994817" y="870932"/>
                </a:lnTo>
                <a:lnTo>
                  <a:pt x="952635" y="887806"/>
                </a:lnTo>
                <a:lnTo>
                  <a:pt x="909466" y="901964"/>
                </a:lnTo>
                <a:lnTo>
                  <a:pt x="865450" y="913356"/>
                </a:lnTo>
                <a:lnTo>
                  <a:pt x="820729" y="921931"/>
                </a:lnTo>
                <a:lnTo>
                  <a:pt x="775442" y="927638"/>
                </a:lnTo>
                <a:lnTo>
                  <a:pt x="729730" y="930425"/>
                </a:lnTo>
                <a:lnTo>
                  <a:pt x="683734" y="930243"/>
                </a:lnTo>
                <a:lnTo>
                  <a:pt x="637595" y="927038"/>
                </a:lnTo>
                <a:lnTo>
                  <a:pt x="591452" y="920761"/>
                </a:lnTo>
                <a:lnTo>
                  <a:pt x="545447" y="911360"/>
                </a:lnTo>
                <a:lnTo>
                  <a:pt x="499720" y="898785"/>
                </a:lnTo>
                <a:lnTo>
                  <a:pt x="454412" y="882983"/>
                </a:lnTo>
                <a:lnTo>
                  <a:pt x="409662" y="863904"/>
                </a:lnTo>
              </a:path>
            </a:pathLst>
          </a:custGeom>
          <a:ln w="25400">
            <a:solidFill>
              <a:srgbClr val="975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602225" y="5315819"/>
            <a:ext cx="1456055" cy="1034415"/>
          </a:xfrm>
          <a:custGeom>
            <a:avLst/>
            <a:gdLst/>
            <a:ahLst/>
            <a:cxnLst/>
            <a:rect l="l" t="t" r="r" b="b"/>
            <a:pathLst>
              <a:path w="1456054" h="1034414">
                <a:moveTo>
                  <a:pt x="1098525" y="0"/>
                </a:moveTo>
                <a:lnTo>
                  <a:pt x="1050969" y="6198"/>
                </a:lnTo>
                <a:lnTo>
                  <a:pt x="1006105" y="22509"/>
                </a:lnTo>
                <a:lnTo>
                  <a:pt x="965672" y="48298"/>
                </a:lnTo>
                <a:lnTo>
                  <a:pt x="931409" y="82935"/>
                </a:lnTo>
                <a:lnTo>
                  <a:pt x="905055" y="125787"/>
                </a:lnTo>
                <a:lnTo>
                  <a:pt x="679350" y="609378"/>
                </a:lnTo>
                <a:lnTo>
                  <a:pt x="652996" y="652230"/>
                </a:lnTo>
                <a:lnTo>
                  <a:pt x="618732" y="686867"/>
                </a:lnTo>
                <a:lnTo>
                  <a:pt x="578299" y="712657"/>
                </a:lnTo>
                <a:lnTo>
                  <a:pt x="533436" y="728967"/>
                </a:lnTo>
                <a:lnTo>
                  <a:pt x="485880" y="735166"/>
                </a:lnTo>
                <a:lnTo>
                  <a:pt x="437372" y="730621"/>
                </a:lnTo>
                <a:lnTo>
                  <a:pt x="341929" y="698778"/>
                </a:lnTo>
                <a:lnTo>
                  <a:pt x="293421" y="694233"/>
                </a:lnTo>
                <a:lnTo>
                  <a:pt x="245865" y="700432"/>
                </a:lnTo>
                <a:lnTo>
                  <a:pt x="201002" y="716744"/>
                </a:lnTo>
                <a:lnTo>
                  <a:pt x="160569" y="742536"/>
                </a:lnTo>
                <a:lnTo>
                  <a:pt x="126305" y="777176"/>
                </a:lnTo>
                <a:lnTo>
                  <a:pt x="99951" y="820033"/>
                </a:lnTo>
                <a:lnTo>
                  <a:pt x="0" y="1034180"/>
                </a:lnTo>
                <a:lnTo>
                  <a:pt x="1440923" y="1034180"/>
                </a:lnTo>
                <a:lnTo>
                  <a:pt x="1451023" y="1003904"/>
                </a:lnTo>
                <a:lnTo>
                  <a:pt x="1455569" y="955392"/>
                </a:lnTo>
                <a:lnTo>
                  <a:pt x="1449370" y="907835"/>
                </a:lnTo>
                <a:lnTo>
                  <a:pt x="1433060" y="862970"/>
                </a:lnTo>
                <a:lnTo>
                  <a:pt x="1407270" y="822536"/>
                </a:lnTo>
                <a:lnTo>
                  <a:pt x="1372633" y="788272"/>
                </a:lnTo>
                <a:lnTo>
                  <a:pt x="1286924" y="735564"/>
                </a:lnTo>
                <a:lnTo>
                  <a:pt x="1252284" y="701302"/>
                </a:lnTo>
                <a:lnTo>
                  <a:pt x="1226491" y="660871"/>
                </a:lnTo>
                <a:lnTo>
                  <a:pt x="1210180" y="616008"/>
                </a:lnTo>
                <a:lnTo>
                  <a:pt x="1203980" y="568453"/>
                </a:lnTo>
                <a:lnTo>
                  <a:pt x="1208525" y="519944"/>
                </a:lnTo>
                <a:lnTo>
                  <a:pt x="1224447" y="472218"/>
                </a:lnTo>
                <a:lnTo>
                  <a:pt x="1300088" y="310166"/>
                </a:lnTo>
                <a:lnTo>
                  <a:pt x="1316010" y="262444"/>
                </a:lnTo>
                <a:lnTo>
                  <a:pt x="1320555" y="213936"/>
                </a:lnTo>
                <a:lnTo>
                  <a:pt x="1314355" y="166381"/>
                </a:lnTo>
                <a:lnTo>
                  <a:pt x="1298043" y="121517"/>
                </a:lnTo>
                <a:lnTo>
                  <a:pt x="1272251" y="81084"/>
                </a:lnTo>
                <a:lnTo>
                  <a:pt x="1237611" y="46821"/>
                </a:lnTo>
                <a:lnTo>
                  <a:pt x="1194754" y="20466"/>
                </a:lnTo>
                <a:lnTo>
                  <a:pt x="1147033" y="4545"/>
                </a:lnTo>
                <a:lnTo>
                  <a:pt x="1098525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21591" y="4865519"/>
            <a:ext cx="381635" cy="381635"/>
          </a:xfrm>
          <a:custGeom>
            <a:avLst/>
            <a:gdLst/>
            <a:ahLst/>
            <a:cxnLst/>
            <a:rect l="l" t="t" r="r" b="b"/>
            <a:pathLst>
              <a:path w="381635" h="381635">
                <a:moveTo>
                  <a:pt x="187218" y="0"/>
                </a:moveTo>
                <a:lnTo>
                  <a:pt x="145603" y="5424"/>
                </a:lnTo>
                <a:lnTo>
                  <a:pt x="106343" y="19696"/>
                </a:lnTo>
                <a:lnTo>
                  <a:pt x="70960" y="42264"/>
                </a:lnTo>
                <a:lnTo>
                  <a:pt x="40974" y="72574"/>
                </a:lnTo>
                <a:lnTo>
                  <a:pt x="17908" y="110072"/>
                </a:lnTo>
                <a:lnTo>
                  <a:pt x="3976" y="151832"/>
                </a:lnTo>
                <a:lnTo>
                  <a:pt x="0" y="194280"/>
                </a:lnTo>
                <a:lnTo>
                  <a:pt x="5425" y="235894"/>
                </a:lnTo>
                <a:lnTo>
                  <a:pt x="19698" y="275153"/>
                </a:lnTo>
                <a:lnTo>
                  <a:pt x="42269" y="310534"/>
                </a:lnTo>
                <a:lnTo>
                  <a:pt x="72582" y="340516"/>
                </a:lnTo>
                <a:lnTo>
                  <a:pt x="110085" y="363577"/>
                </a:lnTo>
                <a:lnTo>
                  <a:pt x="151845" y="377509"/>
                </a:lnTo>
                <a:lnTo>
                  <a:pt x="194292" y="381486"/>
                </a:lnTo>
                <a:lnTo>
                  <a:pt x="235906" y="376062"/>
                </a:lnTo>
                <a:lnTo>
                  <a:pt x="275165" y="361789"/>
                </a:lnTo>
                <a:lnTo>
                  <a:pt x="310546" y="339221"/>
                </a:lnTo>
                <a:lnTo>
                  <a:pt x="340528" y="308912"/>
                </a:lnTo>
                <a:lnTo>
                  <a:pt x="363590" y="271413"/>
                </a:lnTo>
                <a:lnTo>
                  <a:pt x="377521" y="229653"/>
                </a:lnTo>
                <a:lnTo>
                  <a:pt x="381499" y="187206"/>
                </a:lnTo>
                <a:lnTo>
                  <a:pt x="376074" y="145592"/>
                </a:lnTo>
                <a:lnTo>
                  <a:pt x="361802" y="106333"/>
                </a:lnTo>
                <a:lnTo>
                  <a:pt x="339234" y="70952"/>
                </a:lnTo>
                <a:lnTo>
                  <a:pt x="308924" y="40970"/>
                </a:lnTo>
                <a:lnTo>
                  <a:pt x="271426" y="17908"/>
                </a:lnTo>
                <a:lnTo>
                  <a:pt x="229666" y="3977"/>
                </a:lnTo>
                <a:lnTo>
                  <a:pt x="187218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410643" y="0"/>
            <a:ext cx="1909445" cy="1533525"/>
          </a:xfrm>
          <a:custGeom>
            <a:avLst/>
            <a:gdLst/>
            <a:ahLst/>
            <a:cxnLst/>
            <a:rect l="l" t="t" r="r" b="b"/>
            <a:pathLst>
              <a:path w="1909445" h="1533525">
                <a:moveTo>
                  <a:pt x="1623834" y="411368"/>
                </a:moveTo>
                <a:lnTo>
                  <a:pt x="662437" y="411368"/>
                </a:lnTo>
                <a:lnTo>
                  <a:pt x="710359" y="413269"/>
                </a:lnTo>
                <a:lnTo>
                  <a:pt x="757411" y="425921"/>
                </a:lnTo>
                <a:lnTo>
                  <a:pt x="801773" y="449656"/>
                </a:lnTo>
                <a:lnTo>
                  <a:pt x="839574" y="482849"/>
                </a:lnTo>
                <a:lnTo>
                  <a:pt x="867945" y="522455"/>
                </a:lnTo>
                <a:lnTo>
                  <a:pt x="886556" y="566653"/>
                </a:lnTo>
                <a:lnTo>
                  <a:pt x="895077" y="613622"/>
                </a:lnTo>
                <a:lnTo>
                  <a:pt x="893176" y="661543"/>
                </a:lnTo>
                <a:lnTo>
                  <a:pt x="880524" y="708595"/>
                </a:lnTo>
                <a:lnTo>
                  <a:pt x="856789" y="752957"/>
                </a:lnTo>
                <a:lnTo>
                  <a:pt x="552853" y="1191615"/>
                </a:lnTo>
                <a:lnTo>
                  <a:pt x="529122" y="1235973"/>
                </a:lnTo>
                <a:lnTo>
                  <a:pt x="516472" y="1283024"/>
                </a:lnTo>
                <a:lnTo>
                  <a:pt x="514572" y="1330945"/>
                </a:lnTo>
                <a:lnTo>
                  <a:pt x="523092" y="1377915"/>
                </a:lnTo>
                <a:lnTo>
                  <a:pt x="541704" y="1422115"/>
                </a:lnTo>
                <a:lnTo>
                  <a:pt x="570077" y="1461722"/>
                </a:lnTo>
                <a:lnTo>
                  <a:pt x="607882" y="1494917"/>
                </a:lnTo>
                <a:lnTo>
                  <a:pt x="652240" y="1518651"/>
                </a:lnTo>
                <a:lnTo>
                  <a:pt x="699290" y="1531303"/>
                </a:lnTo>
                <a:lnTo>
                  <a:pt x="747211" y="1533204"/>
                </a:lnTo>
                <a:lnTo>
                  <a:pt x="794182" y="1524683"/>
                </a:lnTo>
                <a:lnTo>
                  <a:pt x="838382" y="1506072"/>
                </a:lnTo>
                <a:lnTo>
                  <a:pt x="877989" y="1477701"/>
                </a:lnTo>
                <a:lnTo>
                  <a:pt x="911183" y="1439900"/>
                </a:lnTo>
                <a:lnTo>
                  <a:pt x="1623834" y="411368"/>
                </a:lnTo>
                <a:close/>
              </a:path>
              <a:path w="1909445" h="1533525">
                <a:moveTo>
                  <a:pt x="1908864" y="0"/>
                </a:moveTo>
                <a:lnTo>
                  <a:pt x="317795" y="0"/>
                </a:lnTo>
                <a:lnTo>
                  <a:pt x="38287" y="403402"/>
                </a:lnTo>
                <a:lnTo>
                  <a:pt x="14552" y="447760"/>
                </a:lnTo>
                <a:lnTo>
                  <a:pt x="1900" y="494808"/>
                </a:lnTo>
                <a:lnTo>
                  <a:pt x="0" y="542728"/>
                </a:lnTo>
                <a:lnTo>
                  <a:pt x="8520" y="589697"/>
                </a:lnTo>
                <a:lnTo>
                  <a:pt x="27131" y="633897"/>
                </a:lnTo>
                <a:lnTo>
                  <a:pt x="55503" y="673506"/>
                </a:lnTo>
                <a:lnTo>
                  <a:pt x="93303" y="706704"/>
                </a:lnTo>
                <a:lnTo>
                  <a:pt x="137666" y="730434"/>
                </a:lnTo>
                <a:lnTo>
                  <a:pt x="184718" y="743083"/>
                </a:lnTo>
                <a:lnTo>
                  <a:pt x="232639" y="744981"/>
                </a:lnTo>
                <a:lnTo>
                  <a:pt x="279610" y="736459"/>
                </a:lnTo>
                <a:lnTo>
                  <a:pt x="323810" y="717847"/>
                </a:lnTo>
                <a:lnTo>
                  <a:pt x="363419" y="689475"/>
                </a:lnTo>
                <a:lnTo>
                  <a:pt x="396618" y="651675"/>
                </a:lnTo>
                <a:lnTo>
                  <a:pt x="498459" y="504672"/>
                </a:lnTo>
                <a:lnTo>
                  <a:pt x="531657" y="466871"/>
                </a:lnTo>
                <a:lnTo>
                  <a:pt x="571266" y="438500"/>
                </a:lnTo>
                <a:lnTo>
                  <a:pt x="615466" y="419889"/>
                </a:lnTo>
                <a:lnTo>
                  <a:pt x="662437" y="411368"/>
                </a:lnTo>
                <a:lnTo>
                  <a:pt x="1623834" y="411368"/>
                </a:lnTo>
                <a:lnTo>
                  <a:pt x="1908864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119751" y="75671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76989" y="0"/>
                </a:moveTo>
                <a:lnTo>
                  <a:pt x="135885" y="7456"/>
                </a:lnTo>
                <a:lnTo>
                  <a:pt x="97207" y="23743"/>
                </a:lnTo>
                <a:lnTo>
                  <a:pt x="62546" y="48570"/>
                </a:lnTo>
                <a:lnTo>
                  <a:pt x="33497" y="81649"/>
                </a:lnTo>
                <a:lnTo>
                  <a:pt x="12731" y="120467"/>
                </a:lnTo>
                <a:lnTo>
                  <a:pt x="1661" y="161638"/>
                </a:lnTo>
                <a:lnTo>
                  <a:pt x="0" y="203571"/>
                </a:lnTo>
                <a:lnTo>
                  <a:pt x="7456" y="244671"/>
                </a:lnTo>
                <a:lnTo>
                  <a:pt x="23742" y="283347"/>
                </a:lnTo>
                <a:lnTo>
                  <a:pt x="48568" y="318006"/>
                </a:lnTo>
                <a:lnTo>
                  <a:pt x="81643" y="347054"/>
                </a:lnTo>
                <a:lnTo>
                  <a:pt x="120461" y="367822"/>
                </a:lnTo>
                <a:lnTo>
                  <a:pt x="161634" y="378893"/>
                </a:lnTo>
                <a:lnTo>
                  <a:pt x="203569" y="380556"/>
                </a:lnTo>
                <a:lnTo>
                  <a:pt x="244673" y="373100"/>
                </a:lnTo>
                <a:lnTo>
                  <a:pt x="283351" y="356815"/>
                </a:lnTo>
                <a:lnTo>
                  <a:pt x="318011" y="331988"/>
                </a:lnTo>
                <a:lnTo>
                  <a:pt x="347060" y="298908"/>
                </a:lnTo>
                <a:lnTo>
                  <a:pt x="367827" y="260090"/>
                </a:lnTo>
                <a:lnTo>
                  <a:pt x="378897" y="218917"/>
                </a:lnTo>
                <a:lnTo>
                  <a:pt x="380558" y="176982"/>
                </a:lnTo>
                <a:lnTo>
                  <a:pt x="373101" y="135879"/>
                </a:lnTo>
                <a:lnTo>
                  <a:pt x="356816" y="97200"/>
                </a:lnTo>
                <a:lnTo>
                  <a:pt x="331990" y="62540"/>
                </a:lnTo>
                <a:lnTo>
                  <a:pt x="298915" y="33491"/>
                </a:lnTo>
                <a:lnTo>
                  <a:pt x="260097" y="12728"/>
                </a:lnTo>
                <a:lnTo>
                  <a:pt x="218924" y="1661"/>
                </a:lnTo>
                <a:lnTo>
                  <a:pt x="176989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360342" y="92288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360342" y="57523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360342" y="227596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603483" y="92288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603483" y="57523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603483" y="227596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95036" y="5299128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95036" y="564677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95036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26607" y="564677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626607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958179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0940389" y="5299128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0940389" y="564677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0940389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0608818" y="564677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0608818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0277246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9FBF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4515" y="1460500"/>
            <a:ext cx="4911280" cy="419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14504" y="1460500"/>
            <a:ext cx="4911280" cy="419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51" y="3175"/>
            <a:ext cx="11277600" cy="6343650"/>
          </a:xfrm>
          <a:custGeom>
            <a:avLst/>
            <a:gdLst/>
            <a:ahLst/>
            <a:cxnLst/>
            <a:rect l="l" t="t" r="r" b="b"/>
            <a:pathLst>
              <a:path w="11277600" h="6343650">
                <a:moveTo>
                  <a:pt x="11277587" y="0"/>
                </a:moveTo>
                <a:lnTo>
                  <a:pt x="0" y="0"/>
                </a:lnTo>
                <a:lnTo>
                  <a:pt x="0" y="6343650"/>
                </a:lnTo>
                <a:lnTo>
                  <a:pt x="11277587" y="6343650"/>
                </a:lnTo>
                <a:lnTo>
                  <a:pt x="11277587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644438" y="3175"/>
            <a:ext cx="5638800" cy="6343650"/>
          </a:xfrm>
          <a:custGeom>
            <a:avLst/>
            <a:gdLst/>
            <a:ahLst/>
            <a:cxnLst/>
            <a:rect l="l" t="t" r="r" b="b"/>
            <a:pathLst>
              <a:path w="5638800" h="6343650">
                <a:moveTo>
                  <a:pt x="5638800" y="0"/>
                </a:moveTo>
                <a:lnTo>
                  <a:pt x="2946400" y="0"/>
                </a:lnTo>
                <a:lnTo>
                  <a:pt x="0" y="6343650"/>
                </a:lnTo>
                <a:lnTo>
                  <a:pt x="5638800" y="6343650"/>
                </a:lnTo>
                <a:lnTo>
                  <a:pt x="563880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54632" y="2517317"/>
            <a:ext cx="2184400" cy="1315720"/>
          </a:xfrm>
          <a:custGeom>
            <a:avLst/>
            <a:gdLst/>
            <a:ahLst/>
            <a:cxnLst/>
            <a:rect l="l" t="t" r="r" b="b"/>
            <a:pathLst>
              <a:path w="2184400" h="1315720">
                <a:moveTo>
                  <a:pt x="896137" y="258927"/>
                </a:moveTo>
                <a:lnTo>
                  <a:pt x="894257" y="211594"/>
                </a:lnTo>
                <a:lnTo>
                  <a:pt x="883437" y="165823"/>
                </a:lnTo>
                <a:lnTo>
                  <a:pt x="864108" y="122948"/>
                </a:lnTo>
                <a:lnTo>
                  <a:pt x="836739" y="84277"/>
                </a:lnTo>
                <a:lnTo>
                  <a:pt x="801763" y="51142"/>
                </a:lnTo>
                <a:lnTo>
                  <a:pt x="759637" y="24853"/>
                </a:lnTo>
                <a:lnTo>
                  <a:pt x="713117" y="7505"/>
                </a:lnTo>
                <a:lnTo>
                  <a:pt x="665530" y="0"/>
                </a:lnTo>
                <a:lnTo>
                  <a:pt x="618185" y="1879"/>
                </a:lnTo>
                <a:lnTo>
                  <a:pt x="572427" y="12700"/>
                </a:lnTo>
                <a:lnTo>
                  <a:pt x="529551" y="32029"/>
                </a:lnTo>
                <a:lnTo>
                  <a:pt x="490880" y="59397"/>
                </a:lnTo>
                <a:lnTo>
                  <a:pt x="457746" y="94373"/>
                </a:lnTo>
                <a:lnTo>
                  <a:pt x="431469" y="136486"/>
                </a:lnTo>
                <a:lnTo>
                  <a:pt x="24866" y="962342"/>
                </a:lnTo>
                <a:lnTo>
                  <a:pt x="7505" y="1008862"/>
                </a:lnTo>
                <a:lnTo>
                  <a:pt x="0" y="1056449"/>
                </a:lnTo>
                <a:lnTo>
                  <a:pt x="1892" y="1103795"/>
                </a:lnTo>
                <a:lnTo>
                  <a:pt x="12712" y="1149565"/>
                </a:lnTo>
                <a:lnTo>
                  <a:pt x="32042" y="1192441"/>
                </a:lnTo>
                <a:lnTo>
                  <a:pt x="59410" y="1231099"/>
                </a:lnTo>
                <a:lnTo>
                  <a:pt x="94386" y="1264246"/>
                </a:lnTo>
                <a:lnTo>
                  <a:pt x="136512" y="1290523"/>
                </a:lnTo>
                <a:lnTo>
                  <a:pt x="183019" y="1307884"/>
                </a:lnTo>
                <a:lnTo>
                  <a:pt x="230606" y="1315389"/>
                </a:lnTo>
                <a:lnTo>
                  <a:pt x="277952" y="1313510"/>
                </a:lnTo>
                <a:lnTo>
                  <a:pt x="323723" y="1302677"/>
                </a:lnTo>
                <a:lnTo>
                  <a:pt x="366598" y="1283347"/>
                </a:lnTo>
                <a:lnTo>
                  <a:pt x="405257" y="1255979"/>
                </a:lnTo>
                <a:lnTo>
                  <a:pt x="438404" y="1221003"/>
                </a:lnTo>
                <a:lnTo>
                  <a:pt x="464693" y="1178877"/>
                </a:lnTo>
                <a:lnTo>
                  <a:pt x="871283" y="353034"/>
                </a:lnTo>
                <a:lnTo>
                  <a:pt x="888631" y="306514"/>
                </a:lnTo>
                <a:lnTo>
                  <a:pt x="896137" y="258927"/>
                </a:lnTo>
                <a:close/>
              </a:path>
              <a:path w="2184400" h="1315720">
                <a:moveTo>
                  <a:pt x="1649831" y="258927"/>
                </a:moveTo>
                <a:lnTo>
                  <a:pt x="1647952" y="211594"/>
                </a:lnTo>
                <a:lnTo>
                  <a:pt x="1637131" y="165823"/>
                </a:lnTo>
                <a:lnTo>
                  <a:pt x="1617802" y="122948"/>
                </a:lnTo>
                <a:lnTo>
                  <a:pt x="1590433" y="84277"/>
                </a:lnTo>
                <a:lnTo>
                  <a:pt x="1555457" y="51142"/>
                </a:lnTo>
                <a:lnTo>
                  <a:pt x="1513332" y="24853"/>
                </a:lnTo>
                <a:lnTo>
                  <a:pt x="1466811" y="7505"/>
                </a:lnTo>
                <a:lnTo>
                  <a:pt x="1419225" y="0"/>
                </a:lnTo>
                <a:lnTo>
                  <a:pt x="1371879" y="1879"/>
                </a:lnTo>
                <a:lnTo>
                  <a:pt x="1326121" y="12700"/>
                </a:lnTo>
                <a:lnTo>
                  <a:pt x="1283246" y="32029"/>
                </a:lnTo>
                <a:lnTo>
                  <a:pt x="1244574" y="59397"/>
                </a:lnTo>
                <a:lnTo>
                  <a:pt x="1211440" y="94373"/>
                </a:lnTo>
                <a:lnTo>
                  <a:pt x="1185164" y="136486"/>
                </a:lnTo>
                <a:lnTo>
                  <a:pt x="778560" y="962342"/>
                </a:lnTo>
                <a:lnTo>
                  <a:pt x="761199" y="1008862"/>
                </a:lnTo>
                <a:lnTo>
                  <a:pt x="753694" y="1056449"/>
                </a:lnTo>
                <a:lnTo>
                  <a:pt x="755586" y="1103795"/>
                </a:lnTo>
                <a:lnTo>
                  <a:pt x="766406" y="1149565"/>
                </a:lnTo>
                <a:lnTo>
                  <a:pt x="785736" y="1192441"/>
                </a:lnTo>
                <a:lnTo>
                  <a:pt x="813104" y="1231099"/>
                </a:lnTo>
                <a:lnTo>
                  <a:pt x="848080" y="1264246"/>
                </a:lnTo>
                <a:lnTo>
                  <a:pt x="890206" y="1290523"/>
                </a:lnTo>
                <a:lnTo>
                  <a:pt x="936713" y="1307884"/>
                </a:lnTo>
                <a:lnTo>
                  <a:pt x="984300" y="1315389"/>
                </a:lnTo>
                <a:lnTo>
                  <a:pt x="1031646" y="1313510"/>
                </a:lnTo>
                <a:lnTo>
                  <a:pt x="1077417" y="1302677"/>
                </a:lnTo>
                <a:lnTo>
                  <a:pt x="1120292" y="1283347"/>
                </a:lnTo>
                <a:lnTo>
                  <a:pt x="1158951" y="1255979"/>
                </a:lnTo>
                <a:lnTo>
                  <a:pt x="1192098" y="1221003"/>
                </a:lnTo>
                <a:lnTo>
                  <a:pt x="1218387" y="1178877"/>
                </a:lnTo>
                <a:lnTo>
                  <a:pt x="1624977" y="353034"/>
                </a:lnTo>
                <a:lnTo>
                  <a:pt x="1642325" y="306514"/>
                </a:lnTo>
                <a:lnTo>
                  <a:pt x="1649831" y="258927"/>
                </a:lnTo>
                <a:close/>
              </a:path>
              <a:path w="2184400" h="1315720">
                <a:moveTo>
                  <a:pt x="2184006" y="973785"/>
                </a:moveTo>
                <a:lnTo>
                  <a:pt x="2180602" y="927468"/>
                </a:lnTo>
                <a:lnTo>
                  <a:pt x="2170722" y="883246"/>
                </a:lnTo>
                <a:lnTo>
                  <a:pt x="2154859" y="841629"/>
                </a:lnTo>
                <a:lnTo>
                  <a:pt x="2133498" y="803097"/>
                </a:lnTo>
                <a:lnTo>
                  <a:pt x="2107107" y="768121"/>
                </a:lnTo>
                <a:lnTo>
                  <a:pt x="2076183" y="737196"/>
                </a:lnTo>
                <a:lnTo>
                  <a:pt x="2041207" y="710806"/>
                </a:lnTo>
                <a:lnTo>
                  <a:pt x="2002675" y="689444"/>
                </a:lnTo>
                <a:lnTo>
                  <a:pt x="1961057" y="673582"/>
                </a:lnTo>
                <a:lnTo>
                  <a:pt x="1916836" y="663702"/>
                </a:lnTo>
                <a:lnTo>
                  <a:pt x="1870519" y="660298"/>
                </a:lnTo>
                <a:lnTo>
                  <a:pt x="1824189" y="663702"/>
                </a:lnTo>
                <a:lnTo>
                  <a:pt x="1779981" y="673582"/>
                </a:lnTo>
                <a:lnTo>
                  <a:pt x="1738363" y="689444"/>
                </a:lnTo>
                <a:lnTo>
                  <a:pt x="1699818" y="710806"/>
                </a:lnTo>
                <a:lnTo>
                  <a:pt x="1664855" y="737196"/>
                </a:lnTo>
                <a:lnTo>
                  <a:pt x="1633931" y="768121"/>
                </a:lnTo>
                <a:lnTo>
                  <a:pt x="1607540" y="803097"/>
                </a:lnTo>
                <a:lnTo>
                  <a:pt x="1586179" y="841629"/>
                </a:lnTo>
                <a:lnTo>
                  <a:pt x="1570316" y="883246"/>
                </a:lnTo>
                <a:lnTo>
                  <a:pt x="1560436" y="927468"/>
                </a:lnTo>
                <a:lnTo>
                  <a:pt x="1557045" y="973785"/>
                </a:lnTo>
                <a:lnTo>
                  <a:pt x="1560436" y="1020114"/>
                </a:lnTo>
                <a:lnTo>
                  <a:pt x="1570316" y="1064323"/>
                </a:lnTo>
                <a:lnTo>
                  <a:pt x="1586179" y="1105941"/>
                </a:lnTo>
                <a:lnTo>
                  <a:pt x="1607540" y="1144485"/>
                </a:lnTo>
                <a:lnTo>
                  <a:pt x="1633931" y="1179461"/>
                </a:lnTo>
                <a:lnTo>
                  <a:pt x="1664855" y="1210386"/>
                </a:lnTo>
                <a:lnTo>
                  <a:pt x="1699818" y="1236776"/>
                </a:lnTo>
                <a:lnTo>
                  <a:pt x="1738363" y="1258138"/>
                </a:lnTo>
                <a:lnTo>
                  <a:pt x="1779981" y="1274000"/>
                </a:lnTo>
                <a:lnTo>
                  <a:pt x="1824189" y="1283881"/>
                </a:lnTo>
                <a:lnTo>
                  <a:pt x="1870519" y="1287272"/>
                </a:lnTo>
                <a:lnTo>
                  <a:pt x="1916836" y="1283881"/>
                </a:lnTo>
                <a:lnTo>
                  <a:pt x="1961057" y="1274000"/>
                </a:lnTo>
                <a:lnTo>
                  <a:pt x="2002675" y="1258138"/>
                </a:lnTo>
                <a:lnTo>
                  <a:pt x="2041207" y="1236776"/>
                </a:lnTo>
                <a:lnTo>
                  <a:pt x="2076183" y="1210386"/>
                </a:lnTo>
                <a:lnTo>
                  <a:pt x="2107107" y="1179461"/>
                </a:lnTo>
                <a:lnTo>
                  <a:pt x="2133498" y="1144485"/>
                </a:lnTo>
                <a:lnTo>
                  <a:pt x="2154859" y="1105941"/>
                </a:lnTo>
                <a:lnTo>
                  <a:pt x="2170722" y="1064323"/>
                </a:lnTo>
                <a:lnTo>
                  <a:pt x="2180602" y="1020114"/>
                </a:lnTo>
                <a:lnTo>
                  <a:pt x="2184006" y="973785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515603" y="3174"/>
            <a:ext cx="1931035" cy="1664970"/>
          </a:xfrm>
          <a:custGeom>
            <a:avLst/>
            <a:gdLst/>
            <a:ahLst/>
            <a:cxnLst/>
            <a:rect l="l" t="t" r="r" b="b"/>
            <a:pathLst>
              <a:path w="1931034" h="1664970">
                <a:moveTo>
                  <a:pt x="406565" y="1598790"/>
                </a:moveTo>
                <a:lnTo>
                  <a:pt x="363530" y="1576909"/>
                </a:lnTo>
                <a:lnTo>
                  <a:pt x="322631" y="1552514"/>
                </a:lnTo>
                <a:lnTo>
                  <a:pt x="283919" y="1525745"/>
                </a:lnTo>
                <a:lnTo>
                  <a:pt x="247445" y="1496740"/>
                </a:lnTo>
                <a:lnTo>
                  <a:pt x="213260" y="1465640"/>
                </a:lnTo>
                <a:lnTo>
                  <a:pt x="181413" y="1432584"/>
                </a:lnTo>
                <a:lnTo>
                  <a:pt x="151957" y="1397711"/>
                </a:lnTo>
                <a:lnTo>
                  <a:pt x="124941" y="1361161"/>
                </a:lnTo>
                <a:lnTo>
                  <a:pt x="100417" y="1323073"/>
                </a:lnTo>
                <a:lnTo>
                  <a:pt x="78434" y="1283587"/>
                </a:lnTo>
                <a:lnTo>
                  <a:pt x="59045" y="1242843"/>
                </a:lnTo>
                <a:lnTo>
                  <a:pt x="42299" y="1200980"/>
                </a:lnTo>
                <a:lnTo>
                  <a:pt x="28248" y="1158137"/>
                </a:lnTo>
                <a:lnTo>
                  <a:pt x="16941" y="1114454"/>
                </a:lnTo>
                <a:lnTo>
                  <a:pt x="8431" y="1070071"/>
                </a:lnTo>
                <a:lnTo>
                  <a:pt x="2766" y="1025126"/>
                </a:lnTo>
                <a:lnTo>
                  <a:pt x="0" y="979760"/>
                </a:lnTo>
                <a:lnTo>
                  <a:pt x="181" y="934112"/>
                </a:lnTo>
                <a:lnTo>
                  <a:pt x="3360" y="888322"/>
                </a:lnTo>
                <a:lnTo>
                  <a:pt x="9589" y="842528"/>
                </a:lnTo>
                <a:lnTo>
                  <a:pt x="18919" y="796871"/>
                </a:lnTo>
                <a:lnTo>
                  <a:pt x="31399" y="751490"/>
                </a:lnTo>
                <a:lnTo>
                  <a:pt x="47081" y="706525"/>
                </a:lnTo>
                <a:lnTo>
                  <a:pt x="66015" y="662114"/>
                </a:lnTo>
                <a:lnTo>
                  <a:pt x="375048" y="0"/>
                </a:lnTo>
              </a:path>
              <a:path w="1931034" h="1664970">
                <a:moveTo>
                  <a:pt x="1930507" y="0"/>
                </a:moveTo>
                <a:lnTo>
                  <a:pt x="1343241" y="1258239"/>
                </a:lnTo>
                <a:lnTo>
                  <a:pt x="1321360" y="1301275"/>
                </a:lnTo>
                <a:lnTo>
                  <a:pt x="1296965" y="1342174"/>
                </a:lnTo>
                <a:lnTo>
                  <a:pt x="1270196" y="1380885"/>
                </a:lnTo>
                <a:lnTo>
                  <a:pt x="1241191" y="1417360"/>
                </a:lnTo>
                <a:lnTo>
                  <a:pt x="1210091" y="1451545"/>
                </a:lnTo>
                <a:lnTo>
                  <a:pt x="1177035" y="1483392"/>
                </a:lnTo>
                <a:lnTo>
                  <a:pt x="1142162" y="1512848"/>
                </a:lnTo>
                <a:lnTo>
                  <a:pt x="1105612" y="1539864"/>
                </a:lnTo>
                <a:lnTo>
                  <a:pt x="1067524" y="1564388"/>
                </a:lnTo>
                <a:lnTo>
                  <a:pt x="1028039" y="1586370"/>
                </a:lnTo>
                <a:lnTo>
                  <a:pt x="987294" y="1605760"/>
                </a:lnTo>
                <a:lnTo>
                  <a:pt x="945431" y="1622506"/>
                </a:lnTo>
                <a:lnTo>
                  <a:pt x="902588" y="1636557"/>
                </a:lnTo>
                <a:lnTo>
                  <a:pt x="858905" y="1647863"/>
                </a:lnTo>
                <a:lnTo>
                  <a:pt x="814522" y="1656374"/>
                </a:lnTo>
                <a:lnTo>
                  <a:pt x="769577" y="1662038"/>
                </a:lnTo>
                <a:lnTo>
                  <a:pt x="724211" y="1664805"/>
                </a:lnTo>
                <a:lnTo>
                  <a:pt x="678563" y="1664624"/>
                </a:lnTo>
                <a:lnTo>
                  <a:pt x="632773" y="1661444"/>
                </a:lnTo>
                <a:lnTo>
                  <a:pt x="586979" y="1655215"/>
                </a:lnTo>
                <a:lnTo>
                  <a:pt x="541322" y="1645886"/>
                </a:lnTo>
                <a:lnTo>
                  <a:pt x="495941" y="1633406"/>
                </a:lnTo>
                <a:lnTo>
                  <a:pt x="450976" y="1617724"/>
                </a:lnTo>
                <a:lnTo>
                  <a:pt x="406565" y="1598790"/>
                </a:lnTo>
              </a:path>
            </a:pathLst>
          </a:custGeom>
          <a:ln w="25400">
            <a:solidFill>
              <a:srgbClr val="975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497275" y="3174"/>
            <a:ext cx="1725930" cy="1225550"/>
          </a:xfrm>
          <a:custGeom>
            <a:avLst/>
            <a:gdLst/>
            <a:ahLst/>
            <a:cxnLst/>
            <a:rect l="l" t="t" r="r" b="b"/>
            <a:pathLst>
              <a:path w="1725929" h="1225550">
                <a:moveTo>
                  <a:pt x="406565" y="1159167"/>
                </a:moveTo>
                <a:lnTo>
                  <a:pt x="363530" y="1137286"/>
                </a:lnTo>
                <a:lnTo>
                  <a:pt x="322631" y="1112891"/>
                </a:lnTo>
                <a:lnTo>
                  <a:pt x="283919" y="1086122"/>
                </a:lnTo>
                <a:lnTo>
                  <a:pt x="247445" y="1057117"/>
                </a:lnTo>
                <a:lnTo>
                  <a:pt x="213260" y="1026017"/>
                </a:lnTo>
                <a:lnTo>
                  <a:pt x="181413" y="992960"/>
                </a:lnTo>
                <a:lnTo>
                  <a:pt x="151957" y="958088"/>
                </a:lnTo>
                <a:lnTo>
                  <a:pt x="124941" y="921538"/>
                </a:lnTo>
                <a:lnTo>
                  <a:pt x="100417" y="883450"/>
                </a:lnTo>
                <a:lnTo>
                  <a:pt x="78434" y="843964"/>
                </a:lnTo>
                <a:lnTo>
                  <a:pt x="59045" y="803220"/>
                </a:lnTo>
                <a:lnTo>
                  <a:pt x="42299" y="761357"/>
                </a:lnTo>
                <a:lnTo>
                  <a:pt x="28248" y="718514"/>
                </a:lnTo>
                <a:lnTo>
                  <a:pt x="16941" y="674831"/>
                </a:lnTo>
                <a:lnTo>
                  <a:pt x="8431" y="630447"/>
                </a:lnTo>
                <a:lnTo>
                  <a:pt x="2766" y="585503"/>
                </a:lnTo>
                <a:lnTo>
                  <a:pt x="0" y="540137"/>
                </a:lnTo>
                <a:lnTo>
                  <a:pt x="181" y="494489"/>
                </a:lnTo>
                <a:lnTo>
                  <a:pt x="3360" y="448698"/>
                </a:lnTo>
                <a:lnTo>
                  <a:pt x="9589" y="402905"/>
                </a:lnTo>
                <a:lnTo>
                  <a:pt x="18919" y="357248"/>
                </a:lnTo>
                <a:lnTo>
                  <a:pt x="31399" y="311867"/>
                </a:lnTo>
                <a:lnTo>
                  <a:pt x="47081" y="266901"/>
                </a:lnTo>
                <a:lnTo>
                  <a:pt x="66015" y="222491"/>
                </a:lnTo>
                <a:lnTo>
                  <a:pt x="169860" y="0"/>
                </a:lnTo>
              </a:path>
              <a:path w="1725929" h="1225550">
                <a:moveTo>
                  <a:pt x="1725319" y="0"/>
                </a:moveTo>
                <a:lnTo>
                  <a:pt x="1343241" y="818616"/>
                </a:lnTo>
                <a:lnTo>
                  <a:pt x="1321360" y="861651"/>
                </a:lnTo>
                <a:lnTo>
                  <a:pt x="1296965" y="902550"/>
                </a:lnTo>
                <a:lnTo>
                  <a:pt x="1270196" y="941262"/>
                </a:lnTo>
                <a:lnTo>
                  <a:pt x="1241191" y="977736"/>
                </a:lnTo>
                <a:lnTo>
                  <a:pt x="1210091" y="1011922"/>
                </a:lnTo>
                <a:lnTo>
                  <a:pt x="1177035" y="1043768"/>
                </a:lnTo>
                <a:lnTo>
                  <a:pt x="1142162" y="1073225"/>
                </a:lnTo>
                <a:lnTo>
                  <a:pt x="1105612" y="1100241"/>
                </a:lnTo>
                <a:lnTo>
                  <a:pt x="1067524" y="1124765"/>
                </a:lnTo>
                <a:lnTo>
                  <a:pt x="1028039" y="1146747"/>
                </a:lnTo>
                <a:lnTo>
                  <a:pt x="987294" y="1166137"/>
                </a:lnTo>
                <a:lnTo>
                  <a:pt x="945431" y="1182882"/>
                </a:lnTo>
                <a:lnTo>
                  <a:pt x="902588" y="1196934"/>
                </a:lnTo>
                <a:lnTo>
                  <a:pt x="858905" y="1208240"/>
                </a:lnTo>
                <a:lnTo>
                  <a:pt x="814522" y="1216751"/>
                </a:lnTo>
                <a:lnTo>
                  <a:pt x="769577" y="1222415"/>
                </a:lnTo>
                <a:lnTo>
                  <a:pt x="724211" y="1225182"/>
                </a:lnTo>
                <a:lnTo>
                  <a:pt x="678563" y="1225001"/>
                </a:lnTo>
                <a:lnTo>
                  <a:pt x="632773" y="1221821"/>
                </a:lnTo>
                <a:lnTo>
                  <a:pt x="586979" y="1215592"/>
                </a:lnTo>
                <a:lnTo>
                  <a:pt x="541322" y="1206263"/>
                </a:lnTo>
                <a:lnTo>
                  <a:pt x="495941" y="1193783"/>
                </a:lnTo>
                <a:lnTo>
                  <a:pt x="450976" y="1178101"/>
                </a:lnTo>
                <a:lnTo>
                  <a:pt x="406565" y="1159167"/>
                </a:lnTo>
              </a:path>
            </a:pathLst>
          </a:custGeom>
          <a:ln w="25400">
            <a:solidFill>
              <a:srgbClr val="975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362259" y="3174"/>
            <a:ext cx="921385" cy="1893570"/>
          </a:xfrm>
          <a:custGeom>
            <a:avLst/>
            <a:gdLst/>
            <a:ahLst/>
            <a:cxnLst/>
            <a:rect l="l" t="t" r="r" b="b"/>
            <a:pathLst>
              <a:path w="921384" h="1893570">
                <a:moveTo>
                  <a:pt x="406565" y="1827110"/>
                </a:moveTo>
                <a:lnTo>
                  <a:pt x="363530" y="1805230"/>
                </a:lnTo>
                <a:lnTo>
                  <a:pt x="322631" y="1780835"/>
                </a:lnTo>
                <a:lnTo>
                  <a:pt x="283919" y="1754065"/>
                </a:lnTo>
                <a:lnTo>
                  <a:pt x="247445" y="1725061"/>
                </a:lnTo>
                <a:lnTo>
                  <a:pt x="213260" y="1693960"/>
                </a:lnTo>
                <a:lnTo>
                  <a:pt x="181413" y="1660904"/>
                </a:lnTo>
                <a:lnTo>
                  <a:pt x="151957" y="1626031"/>
                </a:lnTo>
                <a:lnTo>
                  <a:pt x="124941" y="1589481"/>
                </a:lnTo>
                <a:lnTo>
                  <a:pt x="100417" y="1551394"/>
                </a:lnTo>
                <a:lnTo>
                  <a:pt x="78434" y="1511908"/>
                </a:lnTo>
                <a:lnTo>
                  <a:pt x="59045" y="1471164"/>
                </a:lnTo>
                <a:lnTo>
                  <a:pt x="42299" y="1429300"/>
                </a:lnTo>
                <a:lnTo>
                  <a:pt x="28248" y="1386458"/>
                </a:lnTo>
                <a:lnTo>
                  <a:pt x="16941" y="1342775"/>
                </a:lnTo>
                <a:lnTo>
                  <a:pt x="8431" y="1298391"/>
                </a:lnTo>
                <a:lnTo>
                  <a:pt x="2766" y="1253447"/>
                </a:lnTo>
                <a:lnTo>
                  <a:pt x="0" y="1208081"/>
                </a:lnTo>
                <a:lnTo>
                  <a:pt x="181" y="1162433"/>
                </a:lnTo>
                <a:lnTo>
                  <a:pt x="3360" y="1116642"/>
                </a:lnTo>
                <a:lnTo>
                  <a:pt x="9589" y="1070849"/>
                </a:lnTo>
                <a:lnTo>
                  <a:pt x="18919" y="1025192"/>
                </a:lnTo>
                <a:lnTo>
                  <a:pt x="31399" y="979811"/>
                </a:lnTo>
                <a:lnTo>
                  <a:pt x="47081" y="934845"/>
                </a:lnTo>
                <a:lnTo>
                  <a:pt x="66015" y="890435"/>
                </a:lnTo>
                <a:lnTo>
                  <a:pt x="481613" y="0"/>
                </a:lnTo>
              </a:path>
              <a:path w="921384" h="1893570">
                <a:moveTo>
                  <a:pt x="920978" y="1858846"/>
                </a:moveTo>
                <a:lnTo>
                  <a:pt x="858905" y="1876184"/>
                </a:lnTo>
                <a:lnTo>
                  <a:pt x="814522" y="1884695"/>
                </a:lnTo>
                <a:lnTo>
                  <a:pt x="769577" y="1890359"/>
                </a:lnTo>
                <a:lnTo>
                  <a:pt x="724211" y="1893126"/>
                </a:lnTo>
                <a:lnTo>
                  <a:pt x="678563" y="1892945"/>
                </a:lnTo>
                <a:lnTo>
                  <a:pt x="632773" y="1889765"/>
                </a:lnTo>
                <a:lnTo>
                  <a:pt x="586979" y="1883536"/>
                </a:lnTo>
                <a:lnTo>
                  <a:pt x="541322" y="1874206"/>
                </a:lnTo>
                <a:lnTo>
                  <a:pt x="495941" y="1861726"/>
                </a:lnTo>
                <a:lnTo>
                  <a:pt x="450976" y="1846045"/>
                </a:lnTo>
                <a:lnTo>
                  <a:pt x="406565" y="1827110"/>
                </a:lnTo>
              </a:path>
            </a:pathLst>
          </a:custGeom>
          <a:ln w="25400">
            <a:solidFill>
              <a:srgbClr val="975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047439" y="4797599"/>
            <a:ext cx="1877060" cy="1549400"/>
          </a:xfrm>
          <a:custGeom>
            <a:avLst/>
            <a:gdLst/>
            <a:ahLst/>
            <a:cxnLst/>
            <a:rect l="l" t="t" r="r" b="b"/>
            <a:pathLst>
              <a:path w="1877059" h="1549400">
                <a:moveTo>
                  <a:pt x="0" y="1549225"/>
                </a:moveTo>
                <a:lnTo>
                  <a:pt x="533319" y="406568"/>
                </a:lnTo>
                <a:lnTo>
                  <a:pt x="555200" y="363531"/>
                </a:lnTo>
                <a:lnTo>
                  <a:pt x="579595" y="322631"/>
                </a:lnTo>
                <a:lnTo>
                  <a:pt x="606364" y="283918"/>
                </a:lnTo>
                <a:lnTo>
                  <a:pt x="635369" y="247443"/>
                </a:lnTo>
                <a:lnTo>
                  <a:pt x="666469" y="213257"/>
                </a:lnTo>
                <a:lnTo>
                  <a:pt x="699525" y="181410"/>
                </a:lnTo>
                <a:lnTo>
                  <a:pt x="734398" y="151953"/>
                </a:lnTo>
                <a:lnTo>
                  <a:pt x="770948" y="124938"/>
                </a:lnTo>
                <a:lnTo>
                  <a:pt x="809036" y="100413"/>
                </a:lnTo>
                <a:lnTo>
                  <a:pt x="848521" y="78431"/>
                </a:lnTo>
                <a:lnTo>
                  <a:pt x="889266" y="59042"/>
                </a:lnTo>
                <a:lnTo>
                  <a:pt x="931129" y="42297"/>
                </a:lnTo>
                <a:lnTo>
                  <a:pt x="973972" y="28246"/>
                </a:lnTo>
                <a:lnTo>
                  <a:pt x="1017655" y="16940"/>
                </a:lnTo>
                <a:lnTo>
                  <a:pt x="1062038" y="8430"/>
                </a:lnTo>
                <a:lnTo>
                  <a:pt x="1106983" y="2766"/>
                </a:lnTo>
                <a:lnTo>
                  <a:pt x="1152349" y="0"/>
                </a:lnTo>
                <a:lnTo>
                  <a:pt x="1197997" y="181"/>
                </a:lnTo>
                <a:lnTo>
                  <a:pt x="1243787" y="3361"/>
                </a:lnTo>
                <a:lnTo>
                  <a:pt x="1289581" y="9591"/>
                </a:lnTo>
                <a:lnTo>
                  <a:pt x="1335238" y="18921"/>
                </a:lnTo>
                <a:lnTo>
                  <a:pt x="1380619" y="31401"/>
                </a:lnTo>
                <a:lnTo>
                  <a:pt x="1425584" y="47083"/>
                </a:lnTo>
                <a:lnTo>
                  <a:pt x="1469995" y="66017"/>
                </a:lnTo>
                <a:lnTo>
                  <a:pt x="1513031" y="87898"/>
                </a:lnTo>
                <a:lnTo>
                  <a:pt x="1553932" y="112292"/>
                </a:lnTo>
                <a:lnTo>
                  <a:pt x="1592644" y="139062"/>
                </a:lnTo>
                <a:lnTo>
                  <a:pt x="1629119" y="168066"/>
                </a:lnTo>
                <a:lnTo>
                  <a:pt x="1663305" y="199166"/>
                </a:lnTo>
                <a:lnTo>
                  <a:pt x="1695152" y="232222"/>
                </a:lnTo>
                <a:lnTo>
                  <a:pt x="1724609" y="267094"/>
                </a:lnTo>
                <a:lnTo>
                  <a:pt x="1751625" y="303643"/>
                </a:lnTo>
                <a:lnTo>
                  <a:pt x="1776149" y="341731"/>
                </a:lnTo>
                <a:lnTo>
                  <a:pt x="1798131" y="381216"/>
                </a:lnTo>
                <a:lnTo>
                  <a:pt x="1817520" y="421959"/>
                </a:lnTo>
                <a:lnTo>
                  <a:pt x="1834266" y="463822"/>
                </a:lnTo>
                <a:lnTo>
                  <a:pt x="1848317" y="506665"/>
                </a:lnTo>
                <a:lnTo>
                  <a:pt x="1859623" y="550347"/>
                </a:lnTo>
                <a:lnTo>
                  <a:pt x="1868133" y="594731"/>
                </a:lnTo>
                <a:lnTo>
                  <a:pt x="1873796" y="639675"/>
                </a:lnTo>
                <a:lnTo>
                  <a:pt x="1876563" y="685041"/>
                </a:lnTo>
                <a:lnTo>
                  <a:pt x="1876381" y="730689"/>
                </a:lnTo>
                <a:lnTo>
                  <a:pt x="1873201" y="776480"/>
                </a:lnTo>
                <a:lnTo>
                  <a:pt x="1866971" y="822274"/>
                </a:lnTo>
                <a:lnTo>
                  <a:pt x="1857642" y="867932"/>
                </a:lnTo>
                <a:lnTo>
                  <a:pt x="1845161" y="913314"/>
                </a:lnTo>
                <a:lnTo>
                  <a:pt x="1829479" y="958281"/>
                </a:lnTo>
                <a:lnTo>
                  <a:pt x="1810545" y="1002693"/>
                </a:lnTo>
                <a:lnTo>
                  <a:pt x="1555459" y="1549225"/>
                </a:lnTo>
              </a:path>
            </a:pathLst>
          </a:custGeom>
          <a:ln w="25400">
            <a:solidFill>
              <a:srgbClr val="975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823923" y="4357976"/>
            <a:ext cx="2082164" cy="1989455"/>
          </a:xfrm>
          <a:custGeom>
            <a:avLst/>
            <a:gdLst/>
            <a:ahLst/>
            <a:cxnLst/>
            <a:rect l="l" t="t" r="r" b="b"/>
            <a:pathLst>
              <a:path w="2082165" h="1989454">
                <a:moveTo>
                  <a:pt x="0" y="1988848"/>
                </a:moveTo>
                <a:lnTo>
                  <a:pt x="738507" y="406568"/>
                </a:lnTo>
                <a:lnTo>
                  <a:pt x="760388" y="363531"/>
                </a:lnTo>
                <a:lnTo>
                  <a:pt x="784783" y="322631"/>
                </a:lnTo>
                <a:lnTo>
                  <a:pt x="811552" y="283918"/>
                </a:lnTo>
                <a:lnTo>
                  <a:pt x="840557" y="247443"/>
                </a:lnTo>
                <a:lnTo>
                  <a:pt x="871657" y="213257"/>
                </a:lnTo>
                <a:lnTo>
                  <a:pt x="904713" y="181410"/>
                </a:lnTo>
                <a:lnTo>
                  <a:pt x="939586" y="151953"/>
                </a:lnTo>
                <a:lnTo>
                  <a:pt x="976136" y="124938"/>
                </a:lnTo>
                <a:lnTo>
                  <a:pt x="1014224" y="100413"/>
                </a:lnTo>
                <a:lnTo>
                  <a:pt x="1053710" y="78431"/>
                </a:lnTo>
                <a:lnTo>
                  <a:pt x="1094454" y="59042"/>
                </a:lnTo>
                <a:lnTo>
                  <a:pt x="1136317" y="42297"/>
                </a:lnTo>
                <a:lnTo>
                  <a:pt x="1179160" y="28246"/>
                </a:lnTo>
                <a:lnTo>
                  <a:pt x="1222843" y="16940"/>
                </a:lnTo>
                <a:lnTo>
                  <a:pt x="1267226" y="8430"/>
                </a:lnTo>
                <a:lnTo>
                  <a:pt x="1312171" y="2766"/>
                </a:lnTo>
                <a:lnTo>
                  <a:pt x="1357537" y="0"/>
                </a:lnTo>
                <a:lnTo>
                  <a:pt x="1403185" y="181"/>
                </a:lnTo>
                <a:lnTo>
                  <a:pt x="1448975" y="3361"/>
                </a:lnTo>
                <a:lnTo>
                  <a:pt x="1494769" y="9591"/>
                </a:lnTo>
                <a:lnTo>
                  <a:pt x="1540426" y="18921"/>
                </a:lnTo>
                <a:lnTo>
                  <a:pt x="1585807" y="31401"/>
                </a:lnTo>
                <a:lnTo>
                  <a:pt x="1630772" y="47083"/>
                </a:lnTo>
                <a:lnTo>
                  <a:pt x="1675183" y="66017"/>
                </a:lnTo>
                <a:lnTo>
                  <a:pt x="1718220" y="87898"/>
                </a:lnTo>
                <a:lnTo>
                  <a:pt x="1759120" y="112292"/>
                </a:lnTo>
                <a:lnTo>
                  <a:pt x="1797832" y="139062"/>
                </a:lnTo>
                <a:lnTo>
                  <a:pt x="1834307" y="168066"/>
                </a:lnTo>
                <a:lnTo>
                  <a:pt x="1868494" y="199166"/>
                </a:lnTo>
                <a:lnTo>
                  <a:pt x="1900340" y="232222"/>
                </a:lnTo>
                <a:lnTo>
                  <a:pt x="1929797" y="267094"/>
                </a:lnTo>
                <a:lnTo>
                  <a:pt x="1956813" y="303643"/>
                </a:lnTo>
                <a:lnTo>
                  <a:pt x="1981337" y="341731"/>
                </a:lnTo>
                <a:lnTo>
                  <a:pt x="2003319" y="381216"/>
                </a:lnTo>
                <a:lnTo>
                  <a:pt x="2022708" y="421959"/>
                </a:lnTo>
                <a:lnTo>
                  <a:pt x="2039454" y="463822"/>
                </a:lnTo>
                <a:lnTo>
                  <a:pt x="2053505" y="506665"/>
                </a:lnTo>
                <a:lnTo>
                  <a:pt x="2064811" y="550347"/>
                </a:lnTo>
                <a:lnTo>
                  <a:pt x="2073321" y="594731"/>
                </a:lnTo>
                <a:lnTo>
                  <a:pt x="2078985" y="639675"/>
                </a:lnTo>
                <a:lnTo>
                  <a:pt x="2081751" y="685041"/>
                </a:lnTo>
                <a:lnTo>
                  <a:pt x="2081569" y="730689"/>
                </a:lnTo>
                <a:lnTo>
                  <a:pt x="2078389" y="776480"/>
                </a:lnTo>
                <a:lnTo>
                  <a:pt x="2072160" y="822274"/>
                </a:lnTo>
                <a:lnTo>
                  <a:pt x="2062830" y="867932"/>
                </a:lnTo>
                <a:lnTo>
                  <a:pt x="2050349" y="913314"/>
                </a:lnTo>
                <a:lnTo>
                  <a:pt x="2034667" y="958281"/>
                </a:lnTo>
                <a:lnTo>
                  <a:pt x="2015733" y="1002693"/>
                </a:lnTo>
                <a:lnTo>
                  <a:pt x="1555459" y="1988848"/>
                </a:lnTo>
              </a:path>
            </a:pathLst>
          </a:custGeom>
          <a:ln w="25400">
            <a:solidFill>
              <a:srgbClr val="975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00661" y="5025920"/>
            <a:ext cx="1770380" cy="1321435"/>
          </a:xfrm>
          <a:custGeom>
            <a:avLst/>
            <a:gdLst/>
            <a:ahLst/>
            <a:cxnLst/>
            <a:rect l="l" t="t" r="r" b="b"/>
            <a:pathLst>
              <a:path w="1770379" h="1321435">
                <a:moveTo>
                  <a:pt x="0" y="1320904"/>
                </a:moveTo>
                <a:lnTo>
                  <a:pt x="426753" y="406568"/>
                </a:lnTo>
                <a:lnTo>
                  <a:pt x="448634" y="363531"/>
                </a:lnTo>
                <a:lnTo>
                  <a:pt x="473029" y="322631"/>
                </a:lnTo>
                <a:lnTo>
                  <a:pt x="499799" y="283918"/>
                </a:lnTo>
                <a:lnTo>
                  <a:pt x="528803" y="247443"/>
                </a:lnTo>
                <a:lnTo>
                  <a:pt x="559903" y="213257"/>
                </a:lnTo>
                <a:lnTo>
                  <a:pt x="592960" y="181410"/>
                </a:lnTo>
                <a:lnTo>
                  <a:pt x="627833" y="151953"/>
                </a:lnTo>
                <a:lnTo>
                  <a:pt x="664383" y="124938"/>
                </a:lnTo>
                <a:lnTo>
                  <a:pt x="702470" y="100413"/>
                </a:lnTo>
                <a:lnTo>
                  <a:pt x="741956" y="78431"/>
                </a:lnTo>
                <a:lnTo>
                  <a:pt x="782700" y="59042"/>
                </a:lnTo>
                <a:lnTo>
                  <a:pt x="824563" y="42297"/>
                </a:lnTo>
                <a:lnTo>
                  <a:pt x="867406" y="28246"/>
                </a:lnTo>
                <a:lnTo>
                  <a:pt x="911089" y="16940"/>
                </a:lnTo>
                <a:lnTo>
                  <a:pt x="955473" y="8430"/>
                </a:lnTo>
                <a:lnTo>
                  <a:pt x="1000417" y="2766"/>
                </a:lnTo>
                <a:lnTo>
                  <a:pt x="1045783" y="0"/>
                </a:lnTo>
                <a:lnTo>
                  <a:pt x="1091431" y="181"/>
                </a:lnTo>
                <a:lnTo>
                  <a:pt x="1137222" y="3361"/>
                </a:lnTo>
                <a:lnTo>
                  <a:pt x="1183015" y="9591"/>
                </a:lnTo>
                <a:lnTo>
                  <a:pt x="1228672" y="18921"/>
                </a:lnTo>
                <a:lnTo>
                  <a:pt x="1274053" y="31401"/>
                </a:lnTo>
                <a:lnTo>
                  <a:pt x="1319019" y="47083"/>
                </a:lnTo>
                <a:lnTo>
                  <a:pt x="1363429" y="66017"/>
                </a:lnTo>
                <a:lnTo>
                  <a:pt x="1406466" y="87898"/>
                </a:lnTo>
                <a:lnTo>
                  <a:pt x="1447366" y="112292"/>
                </a:lnTo>
                <a:lnTo>
                  <a:pt x="1486079" y="139062"/>
                </a:lnTo>
                <a:lnTo>
                  <a:pt x="1522554" y="168066"/>
                </a:lnTo>
                <a:lnTo>
                  <a:pt x="1556740" y="199166"/>
                </a:lnTo>
                <a:lnTo>
                  <a:pt x="1588587" y="232222"/>
                </a:lnTo>
                <a:lnTo>
                  <a:pt x="1618043" y="267094"/>
                </a:lnTo>
                <a:lnTo>
                  <a:pt x="1645059" y="303643"/>
                </a:lnTo>
                <a:lnTo>
                  <a:pt x="1669584" y="341731"/>
                </a:lnTo>
                <a:lnTo>
                  <a:pt x="1691566" y="381216"/>
                </a:lnTo>
                <a:lnTo>
                  <a:pt x="1710955" y="421959"/>
                </a:lnTo>
                <a:lnTo>
                  <a:pt x="1727700" y="463822"/>
                </a:lnTo>
                <a:lnTo>
                  <a:pt x="1741751" y="506665"/>
                </a:lnTo>
                <a:lnTo>
                  <a:pt x="1753057" y="550347"/>
                </a:lnTo>
                <a:lnTo>
                  <a:pt x="1761567" y="594731"/>
                </a:lnTo>
                <a:lnTo>
                  <a:pt x="1767231" y="639675"/>
                </a:lnTo>
                <a:lnTo>
                  <a:pt x="1769997" y="685041"/>
                </a:lnTo>
                <a:lnTo>
                  <a:pt x="1769816" y="730689"/>
                </a:lnTo>
                <a:lnTo>
                  <a:pt x="1766636" y="776480"/>
                </a:lnTo>
                <a:lnTo>
                  <a:pt x="1760406" y="822274"/>
                </a:lnTo>
                <a:lnTo>
                  <a:pt x="1751076" y="867932"/>
                </a:lnTo>
                <a:lnTo>
                  <a:pt x="1738596" y="913314"/>
                </a:lnTo>
                <a:lnTo>
                  <a:pt x="1722914" y="958281"/>
                </a:lnTo>
                <a:lnTo>
                  <a:pt x="1703980" y="1002693"/>
                </a:lnTo>
                <a:lnTo>
                  <a:pt x="1555459" y="1320904"/>
                </a:lnTo>
              </a:path>
            </a:pathLst>
          </a:custGeom>
          <a:ln w="25400">
            <a:solidFill>
              <a:srgbClr val="975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492986" y="3175"/>
            <a:ext cx="1892935" cy="1557020"/>
          </a:xfrm>
          <a:custGeom>
            <a:avLst/>
            <a:gdLst/>
            <a:ahLst/>
            <a:cxnLst/>
            <a:rect l="l" t="t" r="r" b="b"/>
            <a:pathLst>
              <a:path w="1892934" h="1557020">
                <a:moveTo>
                  <a:pt x="1457915" y="873159"/>
                </a:moveTo>
                <a:lnTo>
                  <a:pt x="719281" y="873159"/>
                </a:lnTo>
                <a:lnTo>
                  <a:pt x="768107" y="876214"/>
                </a:lnTo>
                <a:lnTo>
                  <a:pt x="816016" y="892530"/>
                </a:lnTo>
                <a:lnTo>
                  <a:pt x="857914" y="920914"/>
                </a:lnTo>
                <a:lnTo>
                  <a:pt x="889786" y="958025"/>
                </a:lnTo>
                <a:lnTo>
                  <a:pt x="910825" y="1001453"/>
                </a:lnTo>
                <a:lnTo>
                  <a:pt x="920219" y="1048785"/>
                </a:lnTo>
                <a:lnTo>
                  <a:pt x="917160" y="1097609"/>
                </a:lnTo>
                <a:lnTo>
                  <a:pt x="900839" y="1145514"/>
                </a:lnTo>
                <a:lnTo>
                  <a:pt x="831865" y="1284096"/>
                </a:lnTo>
                <a:lnTo>
                  <a:pt x="815550" y="1332001"/>
                </a:lnTo>
                <a:lnTo>
                  <a:pt x="812495" y="1380825"/>
                </a:lnTo>
                <a:lnTo>
                  <a:pt x="821891" y="1428157"/>
                </a:lnTo>
                <a:lnTo>
                  <a:pt x="842930" y="1471585"/>
                </a:lnTo>
                <a:lnTo>
                  <a:pt x="874804" y="1508697"/>
                </a:lnTo>
                <a:lnTo>
                  <a:pt x="916701" y="1537080"/>
                </a:lnTo>
                <a:lnTo>
                  <a:pt x="964606" y="1553396"/>
                </a:lnTo>
                <a:lnTo>
                  <a:pt x="1013430" y="1556451"/>
                </a:lnTo>
                <a:lnTo>
                  <a:pt x="1060762" y="1547055"/>
                </a:lnTo>
                <a:lnTo>
                  <a:pt x="1104190" y="1526015"/>
                </a:lnTo>
                <a:lnTo>
                  <a:pt x="1141302" y="1494142"/>
                </a:lnTo>
                <a:lnTo>
                  <a:pt x="1169685" y="1452244"/>
                </a:lnTo>
                <a:lnTo>
                  <a:pt x="1457915" y="873159"/>
                </a:lnTo>
                <a:close/>
              </a:path>
              <a:path w="1892934" h="1557020">
                <a:moveTo>
                  <a:pt x="1892514" y="0"/>
                </a:moveTo>
                <a:lnTo>
                  <a:pt x="627994" y="0"/>
                </a:lnTo>
                <a:lnTo>
                  <a:pt x="19370" y="1222768"/>
                </a:lnTo>
                <a:lnTo>
                  <a:pt x="3055" y="1270673"/>
                </a:lnTo>
                <a:lnTo>
                  <a:pt x="0" y="1319497"/>
                </a:lnTo>
                <a:lnTo>
                  <a:pt x="9396" y="1366829"/>
                </a:lnTo>
                <a:lnTo>
                  <a:pt x="30435" y="1410257"/>
                </a:lnTo>
                <a:lnTo>
                  <a:pt x="62308" y="1447369"/>
                </a:lnTo>
                <a:lnTo>
                  <a:pt x="104206" y="1475752"/>
                </a:lnTo>
                <a:lnTo>
                  <a:pt x="152115" y="1492068"/>
                </a:lnTo>
                <a:lnTo>
                  <a:pt x="200941" y="1495123"/>
                </a:lnTo>
                <a:lnTo>
                  <a:pt x="248272" y="1485726"/>
                </a:lnTo>
                <a:lnTo>
                  <a:pt x="291698" y="1464687"/>
                </a:lnTo>
                <a:lnTo>
                  <a:pt x="328808" y="1432814"/>
                </a:lnTo>
                <a:lnTo>
                  <a:pt x="357190" y="1390916"/>
                </a:lnTo>
                <a:lnTo>
                  <a:pt x="563032" y="977366"/>
                </a:lnTo>
                <a:lnTo>
                  <a:pt x="591415" y="935468"/>
                </a:lnTo>
                <a:lnTo>
                  <a:pt x="628524" y="903595"/>
                </a:lnTo>
                <a:lnTo>
                  <a:pt x="671950" y="882556"/>
                </a:lnTo>
                <a:lnTo>
                  <a:pt x="719281" y="873159"/>
                </a:lnTo>
                <a:lnTo>
                  <a:pt x="1457915" y="873159"/>
                </a:lnTo>
                <a:lnTo>
                  <a:pt x="1892514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050593" y="1666682"/>
            <a:ext cx="387985" cy="387985"/>
          </a:xfrm>
          <a:custGeom>
            <a:avLst/>
            <a:gdLst/>
            <a:ahLst/>
            <a:cxnLst/>
            <a:rect l="l" t="t" r="r" b="b"/>
            <a:pathLst>
              <a:path w="387984" h="387985">
                <a:moveTo>
                  <a:pt x="195160" y="0"/>
                </a:moveTo>
                <a:lnTo>
                  <a:pt x="152743" y="4446"/>
                </a:lnTo>
                <a:lnTo>
                  <a:pt x="112493" y="17943"/>
                </a:lnTo>
                <a:lnTo>
                  <a:pt x="75970" y="39968"/>
                </a:lnTo>
                <a:lnTo>
                  <a:pt x="44734" y="69996"/>
                </a:lnTo>
                <a:lnTo>
                  <a:pt x="20347" y="107507"/>
                </a:lnTo>
                <a:lnTo>
                  <a:pt x="5125" y="149580"/>
                </a:lnTo>
                <a:lnTo>
                  <a:pt x="0" y="192605"/>
                </a:lnTo>
                <a:lnTo>
                  <a:pt x="4446" y="235021"/>
                </a:lnTo>
                <a:lnTo>
                  <a:pt x="17943" y="275270"/>
                </a:lnTo>
                <a:lnTo>
                  <a:pt x="39968" y="311792"/>
                </a:lnTo>
                <a:lnTo>
                  <a:pt x="69996" y="343026"/>
                </a:lnTo>
                <a:lnTo>
                  <a:pt x="107507" y="367412"/>
                </a:lnTo>
                <a:lnTo>
                  <a:pt x="149576" y="382638"/>
                </a:lnTo>
                <a:lnTo>
                  <a:pt x="192599" y="387765"/>
                </a:lnTo>
                <a:lnTo>
                  <a:pt x="235016" y="383318"/>
                </a:lnTo>
                <a:lnTo>
                  <a:pt x="275266" y="369820"/>
                </a:lnTo>
                <a:lnTo>
                  <a:pt x="311789" y="347794"/>
                </a:lnTo>
                <a:lnTo>
                  <a:pt x="343025" y="317763"/>
                </a:lnTo>
                <a:lnTo>
                  <a:pt x="367412" y="280252"/>
                </a:lnTo>
                <a:lnTo>
                  <a:pt x="382638" y="238183"/>
                </a:lnTo>
                <a:lnTo>
                  <a:pt x="387765" y="195160"/>
                </a:lnTo>
                <a:lnTo>
                  <a:pt x="383318" y="152743"/>
                </a:lnTo>
                <a:lnTo>
                  <a:pt x="369820" y="112493"/>
                </a:lnTo>
                <a:lnTo>
                  <a:pt x="347794" y="75970"/>
                </a:lnTo>
                <a:lnTo>
                  <a:pt x="317763" y="44734"/>
                </a:lnTo>
                <a:lnTo>
                  <a:pt x="280252" y="20347"/>
                </a:lnTo>
                <a:lnTo>
                  <a:pt x="238183" y="5125"/>
                </a:lnTo>
                <a:lnTo>
                  <a:pt x="195160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8824" y="1635119"/>
            <a:ext cx="105595" cy="105587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5651" y="5120539"/>
            <a:ext cx="1370965" cy="1226820"/>
          </a:xfrm>
          <a:custGeom>
            <a:avLst/>
            <a:gdLst/>
            <a:ahLst/>
            <a:cxnLst/>
            <a:rect l="l" t="t" r="r" b="b"/>
            <a:pathLst>
              <a:path w="1370965" h="1226820">
                <a:moveTo>
                  <a:pt x="217270" y="688992"/>
                </a:moveTo>
                <a:lnTo>
                  <a:pt x="170074" y="695143"/>
                </a:lnTo>
                <a:lnTo>
                  <a:pt x="125548" y="711330"/>
                </a:lnTo>
                <a:lnTo>
                  <a:pt x="85420" y="736925"/>
                </a:lnTo>
                <a:lnTo>
                  <a:pt x="51414" y="771300"/>
                </a:lnTo>
                <a:lnTo>
                  <a:pt x="25257" y="813827"/>
                </a:lnTo>
                <a:lnTo>
                  <a:pt x="0" y="867943"/>
                </a:lnTo>
                <a:lnTo>
                  <a:pt x="0" y="1226285"/>
                </a:lnTo>
                <a:lnTo>
                  <a:pt x="1265092" y="1226285"/>
                </a:lnTo>
                <a:lnTo>
                  <a:pt x="1350324" y="1043672"/>
                </a:lnTo>
                <a:lnTo>
                  <a:pt x="1366127" y="996311"/>
                </a:lnTo>
                <a:lnTo>
                  <a:pt x="1370639" y="948170"/>
                </a:lnTo>
                <a:lnTo>
                  <a:pt x="1364487" y="900974"/>
                </a:lnTo>
                <a:lnTo>
                  <a:pt x="1348299" y="856450"/>
                </a:lnTo>
                <a:lnTo>
                  <a:pt x="1322702" y="816324"/>
                </a:lnTo>
                <a:lnTo>
                  <a:pt x="1288323" y="782321"/>
                </a:lnTo>
                <a:lnTo>
                  <a:pt x="1203263" y="730012"/>
                </a:lnTo>
                <a:lnTo>
                  <a:pt x="1202859" y="729613"/>
                </a:lnTo>
                <a:lnTo>
                  <a:pt x="408280" y="729613"/>
                </a:lnTo>
                <a:lnTo>
                  <a:pt x="360137" y="725104"/>
                </a:lnTo>
                <a:lnTo>
                  <a:pt x="265412" y="693504"/>
                </a:lnTo>
                <a:lnTo>
                  <a:pt x="217270" y="688992"/>
                </a:lnTo>
                <a:close/>
              </a:path>
              <a:path w="1370965" h="1226820">
                <a:moveTo>
                  <a:pt x="1016291" y="0"/>
                </a:moveTo>
                <a:lnTo>
                  <a:pt x="969095" y="6153"/>
                </a:lnTo>
                <a:lnTo>
                  <a:pt x="924571" y="22341"/>
                </a:lnTo>
                <a:lnTo>
                  <a:pt x="884445" y="47937"/>
                </a:lnTo>
                <a:lnTo>
                  <a:pt x="850443" y="82312"/>
                </a:lnTo>
                <a:lnTo>
                  <a:pt x="824290" y="124840"/>
                </a:lnTo>
                <a:lnTo>
                  <a:pt x="600288" y="604773"/>
                </a:lnTo>
                <a:lnTo>
                  <a:pt x="574132" y="647300"/>
                </a:lnTo>
                <a:lnTo>
                  <a:pt x="540128" y="681676"/>
                </a:lnTo>
                <a:lnTo>
                  <a:pt x="500001" y="707271"/>
                </a:lnTo>
                <a:lnTo>
                  <a:pt x="455477" y="723459"/>
                </a:lnTo>
                <a:lnTo>
                  <a:pt x="408280" y="729613"/>
                </a:lnTo>
                <a:lnTo>
                  <a:pt x="1202859" y="729613"/>
                </a:lnTo>
                <a:lnTo>
                  <a:pt x="1168888" y="696007"/>
                </a:lnTo>
                <a:lnTo>
                  <a:pt x="1143293" y="655878"/>
                </a:lnTo>
                <a:lnTo>
                  <a:pt x="1127107" y="611353"/>
                </a:lnTo>
                <a:lnTo>
                  <a:pt x="1120955" y="564156"/>
                </a:lnTo>
                <a:lnTo>
                  <a:pt x="1125467" y="516015"/>
                </a:lnTo>
                <a:lnTo>
                  <a:pt x="1141270" y="468654"/>
                </a:lnTo>
                <a:lnTo>
                  <a:pt x="1216327" y="307821"/>
                </a:lnTo>
                <a:lnTo>
                  <a:pt x="1232129" y="260461"/>
                </a:lnTo>
                <a:lnTo>
                  <a:pt x="1236641" y="212319"/>
                </a:lnTo>
                <a:lnTo>
                  <a:pt x="1230489" y="165122"/>
                </a:lnTo>
                <a:lnTo>
                  <a:pt x="1214301" y="120597"/>
                </a:lnTo>
                <a:lnTo>
                  <a:pt x="1188704" y="80468"/>
                </a:lnTo>
                <a:lnTo>
                  <a:pt x="1154326" y="46463"/>
                </a:lnTo>
                <a:lnTo>
                  <a:pt x="1111793" y="20306"/>
                </a:lnTo>
                <a:lnTo>
                  <a:pt x="1064432" y="4508"/>
                </a:lnTo>
                <a:lnTo>
                  <a:pt x="1016291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43413" y="4674426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90" h="377189">
                <a:moveTo>
                  <a:pt x="171075" y="0"/>
                </a:moveTo>
                <a:lnTo>
                  <a:pt x="123840" y="10617"/>
                </a:lnTo>
                <a:lnTo>
                  <a:pt x="80815" y="32814"/>
                </a:lnTo>
                <a:lnTo>
                  <a:pt x="44397" y="65718"/>
                </a:lnTo>
                <a:lnTo>
                  <a:pt x="16985" y="108457"/>
                </a:lnTo>
                <a:lnTo>
                  <a:pt x="1832" y="156919"/>
                </a:lnTo>
                <a:lnTo>
                  <a:pt x="0" y="205966"/>
                </a:lnTo>
                <a:lnTo>
                  <a:pt x="10618" y="253200"/>
                </a:lnTo>
                <a:lnTo>
                  <a:pt x="32815" y="296223"/>
                </a:lnTo>
                <a:lnTo>
                  <a:pt x="65720" y="332637"/>
                </a:lnTo>
                <a:lnTo>
                  <a:pt x="108463" y="360044"/>
                </a:lnTo>
                <a:lnTo>
                  <a:pt x="156920" y="375201"/>
                </a:lnTo>
                <a:lnTo>
                  <a:pt x="205964" y="377035"/>
                </a:lnTo>
                <a:lnTo>
                  <a:pt x="253197" y="366417"/>
                </a:lnTo>
                <a:lnTo>
                  <a:pt x="296221" y="344220"/>
                </a:lnTo>
                <a:lnTo>
                  <a:pt x="332638" y="311316"/>
                </a:lnTo>
                <a:lnTo>
                  <a:pt x="360050" y="268578"/>
                </a:lnTo>
                <a:lnTo>
                  <a:pt x="375204" y="220120"/>
                </a:lnTo>
                <a:lnTo>
                  <a:pt x="377036" y="171074"/>
                </a:lnTo>
                <a:lnTo>
                  <a:pt x="366419" y="123839"/>
                </a:lnTo>
                <a:lnTo>
                  <a:pt x="344224" y="80815"/>
                </a:lnTo>
                <a:lnTo>
                  <a:pt x="311322" y="44399"/>
                </a:lnTo>
                <a:lnTo>
                  <a:pt x="268585" y="16991"/>
                </a:lnTo>
                <a:lnTo>
                  <a:pt x="220122" y="1833"/>
                </a:lnTo>
                <a:lnTo>
                  <a:pt x="171075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02525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47542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92562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237579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582597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927605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202525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47542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92562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237579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582597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927605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821" y="5499346"/>
            <a:ext cx="105595" cy="10559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017" y="5410446"/>
            <a:ext cx="105595" cy="1055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F9FBF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256" y="11391"/>
            <a:ext cx="11248390" cy="6327775"/>
          </a:xfrm>
          <a:custGeom>
            <a:avLst/>
            <a:gdLst/>
            <a:ahLst/>
            <a:cxnLst/>
            <a:rect l="l" t="t" r="r" b="b"/>
            <a:pathLst>
              <a:path w="11248390" h="6327775">
                <a:moveTo>
                  <a:pt x="11248377" y="0"/>
                </a:moveTo>
                <a:lnTo>
                  <a:pt x="0" y="0"/>
                </a:lnTo>
                <a:lnTo>
                  <a:pt x="0" y="6327216"/>
                </a:lnTo>
                <a:lnTo>
                  <a:pt x="11248377" y="6327216"/>
                </a:lnTo>
                <a:lnTo>
                  <a:pt x="11248377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40416" y="454659"/>
            <a:ext cx="3408045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F9FBF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8574" y="2521501"/>
            <a:ext cx="8593150" cy="2129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8702" y="5905500"/>
            <a:ext cx="3612896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4515" y="5905500"/>
            <a:ext cx="2596769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29016" y="5905500"/>
            <a:ext cx="2596769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920" y="2943039"/>
            <a:ext cx="4486910" cy="713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0" b="1" spc="-125" dirty="0">
                <a:solidFill>
                  <a:srgbClr val="9752F0"/>
                </a:solidFill>
                <a:latin typeface="Montserrat" panose="00000500000000000000" pitchFamily="50" charset="0"/>
                <a:cs typeface="Verdana"/>
              </a:rPr>
              <a:t>o</a:t>
            </a:r>
            <a:r>
              <a:rPr sz="4500" b="1" spc="-114" dirty="0">
                <a:solidFill>
                  <a:srgbClr val="9752F0"/>
                </a:solidFill>
                <a:latin typeface="Montserrat" panose="00000500000000000000" pitchFamily="50" charset="0"/>
                <a:cs typeface="Verdana"/>
              </a:rPr>
              <a:t>r</a:t>
            </a:r>
            <a:r>
              <a:rPr sz="4500" b="1" spc="-100" dirty="0">
                <a:solidFill>
                  <a:srgbClr val="9752F0"/>
                </a:solidFill>
                <a:latin typeface="Montserrat" panose="00000500000000000000" pitchFamily="50" charset="0"/>
                <a:cs typeface="Verdana"/>
              </a:rPr>
              <a:t>al</a:t>
            </a:r>
            <a:r>
              <a:rPr sz="4500" b="1" spc="-190" dirty="0">
                <a:solidFill>
                  <a:srgbClr val="9752F0"/>
                </a:solidFill>
                <a:latin typeface="Montserrat" panose="00000500000000000000" pitchFamily="50" charset="0"/>
                <a:cs typeface="Verdana"/>
              </a:rPr>
              <a:t> </a:t>
            </a:r>
            <a:r>
              <a:rPr sz="4500" spc="-229" dirty="0">
                <a:solidFill>
                  <a:srgbClr val="543385"/>
                </a:solidFill>
                <a:latin typeface="Montserrat" panose="00000500000000000000" pitchFamily="50" charset="0"/>
                <a:cs typeface="Arial Black"/>
              </a:rPr>
              <a:t>y</a:t>
            </a:r>
            <a:r>
              <a:rPr sz="4500" spc="-150" dirty="0">
                <a:solidFill>
                  <a:srgbClr val="543385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4500" b="1" spc="100" dirty="0">
                <a:solidFill>
                  <a:srgbClr val="9752F0"/>
                </a:solidFill>
                <a:latin typeface="Montserrat" panose="00000500000000000000" pitchFamily="50" charset="0"/>
                <a:cs typeface="Verdana"/>
              </a:rPr>
              <a:t>c</a:t>
            </a:r>
            <a:r>
              <a:rPr sz="4500" b="1" spc="-90" dirty="0">
                <a:solidFill>
                  <a:srgbClr val="9752F0"/>
                </a:solidFill>
                <a:latin typeface="Montserrat" panose="00000500000000000000" pitchFamily="50" charset="0"/>
                <a:cs typeface="Verdana"/>
              </a:rPr>
              <a:t>orpo</a:t>
            </a:r>
            <a:r>
              <a:rPr sz="4500" b="1" spc="-95" dirty="0">
                <a:solidFill>
                  <a:srgbClr val="9752F0"/>
                </a:solidFill>
                <a:latin typeface="Montserrat" panose="00000500000000000000" pitchFamily="50" charset="0"/>
                <a:cs typeface="Verdana"/>
              </a:rPr>
              <a:t>r</a:t>
            </a:r>
            <a:r>
              <a:rPr sz="4500" b="1" spc="-100" dirty="0">
                <a:solidFill>
                  <a:srgbClr val="9752F0"/>
                </a:solidFill>
                <a:latin typeface="Montserrat" panose="00000500000000000000" pitchFamily="50" charset="0"/>
                <a:cs typeface="Verdana"/>
              </a:rPr>
              <a:t>al</a:t>
            </a:r>
            <a:endParaRPr sz="4500" dirty="0">
              <a:latin typeface="Montserrat" panose="00000500000000000000" pitchFamily="50" charset="0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3170" y="2109706"/>
            <a:ext cx="4537710" cy="102996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550" spc="-110" dirty="0">
                <a:solidFill>
                  <a:srgbClr val="543385"/>
                </a:solidFill>
                <a:latin typeface="Montserrat" panose="00000500000000000000" pitchFamily="50" charset="0"/>
              </a:rPr>
              <a:t>Exp</a:t>
            </a:r>
            <a:r>
              <a:rPr sz="6550" spc="-114" dirty="0">
                <a:solidFill>
                  <a:srgbClr val="543385"/>
                </a:solidFill>
                <a:latin typeface="Montserrat" panose="00000500000000000000" pitchFamily="50" charset="0"/>
              </a:rPr>
              <a:t>r</a:t>
            </a:r>
            <a:r>
              <a:rPr sz="6550" spc="-75" dirty="0">
                <a:solidFill>
                  <a:srgbClr val="543385"/>
                </a:solidFill>
                <a:latin typeface="Montserrat" panose="00000500000000000000" pitchFamily="50" charset="0"/>
              </a:rPr>
              <a:t>esión</a:t>
            </a:r>
            <a:endParaRPr sz="6550" dirty="0">
              <a:latin typeface="Montserrat" panose="00000500000000000000" pitchFamily="5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1" y="3175"/>
            <a:ext cx="11277600" cy="6343650"/>
          </a:xfrm>
          <a:custGeom>
            <a:avLst/>
            <a:gdLst/>
            <a:ahLst/>
            <a:cxnLst/>
            <a:rect l="l" t="t" r="r" b="b"/>
            <a:pathLst>
              <a:path w="11277600" h="6343650">
                <a:moveTo>
                  <a:pt x="11277587" y="0"/>
                </a:moveTo>
                <a:lnTo>
                  <a:pt x="0" y="0"/>
                </a:lnTo>
                <a:lnTo>
                  <a:pt x="0" y="6343650"/>
                </a:lnTo>
                <a:lnTo>
                  <a:pt x="11277587" y="6343650"/>
                </a:lnTo>
                <a:lnTo>
                  <a:pt x="11277587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644438" y="0"/>
            <a:ext cx="5651500" cy="6369050"/>
            <a:chOff x="5644438" y="0"/>
            <a:chExt cx="5651500" cy="6369050"/>
          </a:xfrm>
        </p:grpSpPr>
        <p:sp>
          <p:nvSpPr>
            <p:cNvPr id="4" name="object 4"/>
            <p:cNvSpPr/>
            <p:nvPr/>
          </p:nvSpPr>
          <p:spPr>
            <a:xfrm>
              <a:off x="5644438" y="3175"/>
              <a:ext cx="5638800" cy="6343650"/>
            </a:xfrm>
            <a:custGeom>
              <a:avLst/>
              <a:gdLst/>
              <a:ahLst/>
              <a:cxnLst/>
              <a:rect l="l" t="t" r="r" b="b"/>
              <a:pathLst>
                <a:path w="5638800" h="6343650">
                  <a:moveTo>
                    <a:pt x="5638800" y="0"/>
                  </a:moveTo>
                  <a:lnTo>
                    <a:pt x="2946400" y="0"/>
                  </a:lnTo>
                  <a:lnTo>
                    <a:pt x="0" y="6343650"/>
                  </a:lnTo>
                  <a:lnTo>
                    <a:pt x="5638800" y="6343650"/>
                  </a:lnTo>
                  <a:lnTo>
                    <a:pt x="5638800" y="0"/>
                  </a:lnTo>
                  <a:close/>
                </a:path>
              </a:pathLst>
            </a:custGeom>
            <a:solidFill>
              <a:srgbClr val="5433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54632" y="2517317"/>
              <a:ext cx="2184400" cy="1315720"/>
            </a:xfrm>
            <a:custGeom>
              <a:avLst/>
              <a:gdLst/>
              <a:ahLst/>
              <a:cxnLst/>
              <a:rect l="l" t="t" r="r" b="b"/>
              <a:pathLst>
                <a:path w="2184400" h="1315720">
                  <a:moveTo>
                    <a:pt x="896137" y="258927"/>
                  </a:moveTo>
                  <a:lnTo>
                    <a:pt x="894257" y="211594"/>
                  </a:lnTo>
                  <a:lnTo>
                    <a:pt x="883437" y="165823"/>
                  </a:lnTo>
                  <a:lnTo>
                    <a:pt x="864108" y="122948"/>
                  </a:lnTo>
                  <a:lnTo>
                    <a:pt x="836739" y="84277"/>
                  </a:lnTo>
                  <a:lnTo>
                    <a:pt x="801763" y="51142"/>
                  </a:lnTo>
                  <a:lnTo>
                    <a:pt x="759637" y="24853"/>
                  </a:lnTo>
                  <a:lnTo>
                    <a:pt x="713117" y="7505"/>
                  </a:lnTo>
                  <a:lnTo>
                    <a:pt x="665530" y="0"/>
                  </a:lnTo>
                  <a:lnTo>
                    <a:pt x="618185" y="1879"/>
                  </a:lnTo>
                  <a:lnTo>
                    <a:pt x="572427" y="12700"/>
                  </a:lnTo>
                  <a:lnTo>
                    <a:pt x="529551" y="32029"/>
                  </a:lnTo>
                  <a:lnTo>
                    <a:pt x="490880" y="59397"/>
                  </a:lnTo>
                  <a:lnTo>
                    <a:pt x="457746" y="94373"/>
                  </a:lnTo>
                  <a:lnTo>
                    <a:pt x="431469" y="136486"/>
                  </a:lnTo>
                  <a:lnTo>
                    <a:pt x="24866" y="962342"/>
                  </a:lnTo>
                  <a:lnTo>
                    <a:pt x="7505" y="1008862"/>
                  </a:lnTo>
                  <a:lnTo>
                    <a:pt x="0" y="1056449"/>
                  </a:lnTo>
                  <a:lnTo>
                    <a:pt x="1892" y="1103795"/>
                  </a:lnTo>
                  <a:lnTo>
                    <a:pt x="12712" y="1149565"/>
                  </a:lnTo>
                  <a:lnTo>
                    <a:pt x="32042" y="1192441"/>
                  </a:lnTo>
                  <a:lnTo>
                    <a:pt x="59410" y="1231099"/>
                  </a:lnTo>
                  <a:lnTo>
                    <a:pt x="94386" y="1264246"/>
                  </a:lnTo>
                  <a:lnTo>
                    <a:pt x="136512" y="1290523"/>
                  </a:lnTo>
                  <a:lnTo>
                    <a:pt x="183019" y="1307884"/>
                  </a:lnTo>
                  <a:lnTo>
                    <a:pt x="230606" y="1315389"/>
                  </a:lnTo>
                  <a:lnTo>
                    <a:pt x="277952" y="1313510"/>
                  </a:lnTo>
                  <a:lnTo>
                    <a:pt x="323723" y="1302677"/>
                  </a:lnTo>
                  <a:lnTo>
                    <a:pt x="366598" y="1283347"/>
                  </a:lnTo>
                  <a:lnTo>
                    <a:pt x="405257" y="1255979"/>
                  </a:lnTo>
                  <a:lnTo>
                    <a:pt x="438404" y="1221003"/>
                  </a:lnTo>
                  <a:lnTo>
                    <a:pt x="464693" y="1178877"/>
                  </a:lnTo>
                  <a:lnTo>
                    <a:pt x="871283" y="353034"/>
                  </a:lnTo>
                  <a:lnTo>
                    <a:pt x="888631" y="306514"/>
                  </a:lnTo>
                  <a:lnTo>
                    <a:pt x="896137" y="258927"/>
                  </a:lnTo>
                  <a:close/>
                </a:path>
                <a:path w="2184400" h="1315720">
                  <a:moveTo>
                    <a:pt x="1649831" y="258927"/>
                  </a:moveTo>
                  <a:lnTo>
                    <a:pt x="1647952" y="211594"/>
                  </a:lnTo>
                  <a:lnTo>
                    <a:pt x="1637131" y="165823"/>
                  </a:lnTo>
                  <a:lnTo>
                    <a:pt x="1617802" y="122948"/>
                  </a:lnTo>
                  <a:lnTo>
                    <a:pt x="1590433" y="84277"/>
                  </a:lnTo>
                  <a:lnTo>
                    <a:pt x="1555457" y="51142"/>
                  </a:lnTo>
                  <a:lnTo>
                    <a:pt x="1513332" y="24853"/>
                  </a:lnTo>
                  <a:lnTo>
                    <a:pt x="1466811" y="7505"/>
                  </a:lnTo>
                  <a:lnTo>
                    <a:pt x="1419225" y="0"/>
                  </a:lnTo>
                  <a:lnTo>
                    <a:pt x="1371879" y="1879"/>
                  </a:lnTo>
                  <a:lnTo>
                    <a:pt x="1326121" y="12700"/>
                  </a:lnTo>
                  <a:lnTo>
                    <a:pt x="1283246" y="32029"/>
                  </a:lnTo>
                  <a:lnTo>
                    <a:pt x="1244574" y="59397"/>
                  </a:lnTo>
                  <a:lnTo>
                    <a:pt x="1211440" y="94373"/>
                  </a:lnTo>
                  <a:lnTo>
                    <a:pt x="1185164" y="136486"/>
                  </a:lnTo>
                  <a:lnTo>
                    <a:pt x="778560" y="962342"/>
                  </a:lnTo>
                  <a:lnTo>
                    <a:pt x="761199" y="1008862"/>
                  </a:lnTo>
                  <a:lnTo>
                    <a:pt x="753694" y="1056449"/>
                  </a:lnTo>
                  <a:lnTo>
                    <a:pt x="755586" y="1103795"/>
                  </a:lnTo>
                  <a:lnTo>
                    <a:pt x="766406" y="1149565"/>
                  </a:lnTo>
                  <a:lnTo>
                    <a:pt x="785736" y="1192441"/>
                  </a:lnTo>
                  <a:lnTo>
                    <a:pt x="813104" y="1231099"/>
                  </a:lnTo>
                  <a:lnTo>
                    <a:pt x="848080" y="1264246"/>
                  </a:lnTo>
                  <a:lnTo>
                    <a:pt x="890206" y="1290523"/>
                  </a:lnTo>
                  <a:lnTo>
                    <a:pt x="936713" y="1307884"/>
                  </a:lnTo>
                  <a:lnTo>
                    <a:pt x="984300" y="1315389"/>
                  </a:lnTo>
                  <a:lnTo>
                    <a:pt x="1031646" y="1313510"/>
                  </a:lnTo>
                  <a:lnTo>
                    <a:pt x="1077417" y="1302677"/>
                  </a:lnTo>
                  <a:lnTo>
                    <a:pt x="1120292" y="1283347"/>
                  </a:lnTo>
                  <a:lnTo>
                    <a:pt x="1158951" y="1255979"/>
                  </a:lnTo>
                  <a:lnTo>
                    <a:pt x="1192098" y="1221003"/>
                  </a:lnTo>
                  <a:lnTo>
                    <a:pt x="1218387" y="1178877"/>
                  </a:lnTo>
                  <a:lnTo>
                    <a:pt x="1624977" y="353034"/>
                  </a:lnTo>
                  <a:lnTo>
                    <a:pt x="1642325" y="306514"/>
                  </a:lnTo>
                  <a:lnTo>
                    <a:pt x="1649831" y="258927"/>
                  </a:lnTo>
                  <a:close/>
                </a:path>
                <a:path w="2184400" h="1315720">
                  <a:moveTo>
                    <a:pt x="2184006" y="973785"/>
                  </a:moveTo>
                  <a:lnTo>
                    <a:pt x="2180602" y="927468"/>
                  </a:lnTo>
                  <a:lnTo>
                    <a:pt x="2170722" y="883246"/>
                  </a:lnTo>
                  <a:lnTo>
                    <a:pt x="2154859" y="841629"/>
                  </a:lnTo>
                  <a:lnTo>
                    <a:pt x="2133498" y="803097"/>
                  </a:lnTo>
                  <a:lnTo>
                    <a:pt x="2107107" y="768121"/>
                  </a:lnTo>
                  <a:lnTo>
                    <a:pt x="2076183" y="737196"/>
                  </a:lnTo>
                  <a:lnTo>
                    <a:pt x="2041207" y="710806"/>
                  </a:lnTo>
                  <a:lnTo>
                    <a:pt x="2002675" y="689444"/>
                  </a:lnTo>
                  <a:lnTo>
                    <a:pt x="1961057" y="673582"/>
                  </a:lnTo>
                  <a:lnTo>
                    <a:pt x="1916836" y="663702"/>
                  </a:lnTo>
                  <a:lnTo>
                    <a:pt x="1870519" y="660298"/>
                  </a:lnTo>
                  <a:lnTo>
                    <a:pt x="1824189" y="663702"/>
                  </a:lnTo>
                  <a:lnTo>
                    <a:pt x="1779981" y="673582"/>
                  </a:lnTo>
                  <a:lnTo>
                    <a:pt x="1738363" y="689444"/>
                  </a:lnTo>
                  <a:lnTo>
                    <a:pt x="1699818" y="710806"/>
                  </a:lnTo>
                  <a:lnTo>
                    <a:pt x="1664855" y="737196"/>
                  </a:lnTo>
                  <a:lnTo>
                    <a:pt x="1633931" y="768121"/>
                  </a:lnTo>
                  <a:lnTo>
                    <a:pt x="1607540" y="803097"/>
                  </a:lnTo>
                  <a:lnTo>
                    <a:pt x="1586179" y="841629"/>
                  </a:lnTo>
                  <a:lnTo>
                    <a:pt x="1570316" y="883246"/>
                  </a:lnTo>
                  <a:lnTo>
                    <a:pt x="1560436" y="927468"/>
                  </a:lnTo>
                  <a:lnTo>
                    <a:pt x="1557045" y="973785"/>
                  </a:lnTo>
                  <a:lnTo>
                    <a:pt x="1560436" y="1020114"/>
                  </a:lnTo>
                  <a:lnTo>
                    <a:pt x="1570316" y="1064323"/>
                  </a:lnTo>
                  <a:lnTo>
                    <a:pt x="1586179" y="1105941"/>
                  </a:lnTo>
                  <a:lnTo>
                    <a:pt x="1607540" y="1144485"/>
                  </a:lnTo>
                  <a:lnTo>
                    <a:pt x="1633931" y="1179461"/>
                  </a:lnTo>
                  <a:lnTo>
                    <a:pt x="1664855" y="1210386"/>
                  </a:lnTo>
                  <a:lnTo>
                    <a:pt x="1699818" y="1236776"/>
                  </a:lnTo>
                  <a:lnTo>
                    <a:pt x="1738363" y="1258138"/>
                  </a:lnTo>
                  <a:lnTo>
                    <a:pt x="1779981" y="1274000"/>
                  </a:lnTo>
                  <a:lnTo>
                    <a:pt x="1824189" y="1283881"/>
                  </a:lnTo>
                  <a:lnTo>
                    <a:pt x="1870519" y="1287272"/>
                  </a:lnTo>
                  <a:lnTo>
                    <a:pt x="1916836" y="1283881"/>
                  </a:lnTo>
                  <a:lnTo>
                    <a:pt x="1961057" y="1274000"/>
                  </a:lnTo>
                  <a:lnTo>
                    <a:pt x="2002675" y="1258138"/>
                  </a:lnTo>
                  <a:lnTo>
                    <a:pt x="2041207" y="1236776"/>
                  </a:lnTo>
                  <a:lnTo>
                    <a:pt x="2076183" y="1210386"/>
                  </a:lnTo>
                  <a:lnTo>
                    <a:pt x="2107107" y="1179461"/>
                  </a:lnTo>
                  <a:lnTo>
                    <a:pt x="2133498" y="1144485"/>
                  </a:lnTo>
                  <a:lnTo>
                    <a:pt x="2154859" y="1105941"/>
                  </a:lnTo>
                  <a:lnTo>
                    <a:pt x="2170722" y="1064323"/>
                  </a:lnTo>
                  <a:lnTo>
                    <a:pt x="2180602" y="1020114"/>
                  </a:lnTo>
                  <a:lnTo>
                    <a:pt x="2184006" y="973785"/>
                  </a:lnTo>
                  <a:close/>
                </a:path>
              </a:pathLst>
            </a:custGeom>
            <a:solidFill>
              <a:srgbClr val="F9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15603" y="3174"/>
              <a:ext cx="1931035" cy="1664970"/>
            </a:xfrm>
            <a:custGeom>
              <a:avLst/>
              <a:gdLst/>
              <a:ahLst/>
              <a:cxnLst/>
              <a:rect l="l" t="t" r="r" b="b"/>
              <a:pathLst>
                <a:path w="1931034" h="1664970">
                  <a:moveTo>
                    <a:pt x="406565" y="1598790"/>
                  </a:moveTo>
                  <a:lnTo>
                    <a:pt x="363530" y="1576909"/>
                  </a:lnTo>
                  <a:lnTo>
                    <a:pt x="322631" y="1552514"/>
                  </a:lnTo>
                  <a:lnTo>
                    <a:pt x="283919" y="1525745"/>
                  </a:lnTo>
                  <a:lnTo>
                    <a:pt x="247445" y="1496740"/>
                  </a:lnTo>
                  <a:lnTo>
                    <a:pt x="213260" y="1465640"/>
                  </a:lnTo>
                  <a:lnTo>
                    <a:pt x="181413" y="1432584"/>
                  </a:lnTo>
                  <a:lnTo>
                    <a:pt x="151957" y="1397711"/>
                  </a:lnTo>
                  <a:lnTo>
                    <a:pt x="124941" y="1361161"/>
                  </a:lnTo>
                  <a:lnTo>
                    <a:pt x="100417" y="1323073"/>
                  </a:lnTo>
                  <a:lnTo>
                    <a:pt x="78434" y="1283587"/>
                  </a:lnTo>
                  <a:lnTo>
                    <a:pt x="59045" y="1242843"/>
                  </a:lnTo>
                  <a:lnTo>
                    <a:pt x="42299" y="1200980"/>
                  </a:lnTo>
                  <a:lnTo>
                    <a:pt x="28248" y="1158137"/>
                  </a:lnTo>
                  <a:lnTo>
                    <a:pt x="16941" y="1114454"/>
                  </a:lnTo>
                  <a:lnTo>
                    <a:pt x="8431" y="1070071"/>
                  </a:lnTo>
                  <a:lnTo>
                    <a:pt x="2766" y="1025126"/>
                  </a:lnTo>
                  <a:lnTo>
                    <a:pt x="0" y="979760"/>
                  </a:lnTo>
                  <a:lnTo>
                    <a:pt x="181" y="934112"/>
                  </a:lnTo>
                  <a:lnTo>
                    <a:pt x="3360" y="888322"/>
                  </a:lnTo>
                  <a:lnTo>
                    <a:pt x="9589" y="842528"/>
                  </a:lnTo>
                  <a:lnTo>
                    <a:pt x="18919" y="796871"/>
                  </a:lnTo>
                  <a:lnTo>
                    <a:pt x="31399" y="751490"/>
                  </a:lnTo>
                  <a:lnTo>
                    <a:pt x="47081" y="706525"/>
                  </a:lnTo>
                  <a:lnTo>
                    <a:pt x="66015" y="662114"/>
                  </a:lnTo>
                  <a:lnTo>
                    <a:pt x="375048" y="0"/>
                  </a:lnTo>
                </a:path>
                <a:path w="1931034" h="1664970">
                  <a:moveTo>
                    <a:pt x="1930507" y="0"/>
                  </a:moveTo>
                  <a:lnTo>
                    <a:pt x="1343241" y="1258239"/>
                  </a:lnTo>
                  <a:lnTo>
                    <a:pt x="1321360" y="1301275"/>
                  </a:lnTo>
                  <a:lnTo>
                    <a:pt x="1296965" y="1342174"/>
                  </a:lnTo>
                  <a:lnTo>
                    <a:pt x="1270196" y="1380885"/>
                  </a:lnTo>
                  <a:lnTo>
                    <a:pt x="1241191" y="1417360"/>
                  </a:lnTo>
                  <a:lnTo>
                    <a:pt x="1210091" y="1451545"/>
                  </a:lnTo>
                  <a:lnTo>
                    <a:pt x="1177035" y="1483392"/>
                  </a:lnTo>
                  <a:lnTo>
                    <a:pt x="1142162" y="1512848"/>
                  </a:lnTo>
                  <a:lnTo>
                    <a:pt x="1105612" y="1539864"/>
                  </a:lnTo>
                  <a:lnTo>
                    <a:pt x="1067524" y="1564388"/>
                  </a:lnTo>
                  <a:lnTo>
                    <a:pt x="1028039" y="1586370"/>
                  </a:lnTo>
                  <a:lnTo>
                    <a:pt x="987294" y="1605760"/>
                  </a:lnTo>
                  <a:lnTo>
                    <a:pt x="945431" y="1622506"/>
                  </a:lnTo>
                  <a:lnTo>
                    <a:pt x="902588" y="1636557"/>
                  </a:lnTo>
                  <a:lnTo>
                    <a:pt x="858905" y="1647863"/>
                  </a:lnTo>
                  <a:lnTo>
                    <a:pt x="814522" y="1656374"/>
                  </a:lnTo>
                  <a:lnTo>
                    <a:pt x="769577" y="1662038"/>
                  </a:lnTo>
                  <a:lnTo>
                    <a:pt x="724211" y="1664805"/>
                  </a:lnTo>
                  <a:lnTo>
                    <a:pt x="678563" y="1664624"/>
                  </a:lnTo>
                  <a:lnTo>
                    <a:pt x="632773" y="1661444"/>
                  </a:lnTo>
                  <a:lnTo>
                    <a:pt x="586979" y="1655215"/>
                  </a:lnTo>
                  <a:lnTo>
                    <a:pt x="541322" y="1645886"/>
                  </a:lnTo>
                  <a:lnTo>
                    <a:pt x="495941" y="1633406"/>
                  </a:lnTo>
                  <a:lnTo>
                    <a:pt x="450976" y="1617724"/>
                  </a:lnTo>
                  <a:lnTo>
                    <a:pt x="406565" y="1598790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97275" y="3174"/>
              <a:ext cx="1725930" cy="1225550"/>
            </a:xfrm>
            <a:custGeom>
              <a:avLst/>
              <a:gdLst/>
              <a:ahLst/>
              <a:cxnLst/>
              <a:rect l="l" t="t" r="r" b="b"/>
              <a:pathLst>
                <a:path w="1725929" h="1225550">
                  <a:moveTo>
                    <a:pt x="406565" y="1159167"/>
                  </a:moveTo>
                  <a:lnTo>
                    <a:pt x="363530" y="1137286"/>
                  </a:lnTo>
                  <a:lnTo>
                    <a:pt x="322631" y="1112891"/>
                  </a:lnTo>
                  <a:lnTo>
                    <a:pt x="283919" y="1086122"/>
                  </a:lnTo>
                  <a:lnTo>
                    <a:pt x="247445" y="1057117"/>
                  </a:lnTo>
                  <a:lnTo>
                    <a:pt x="213260" y="1026017"/>
                  </a:lnTo>
                  <a:lnTo>
                    <a:pt x="181413" y="992960"/>
                  </a:lnTo>
                  <a:lnTo>
                    <a:pt x="151957" y="958088"/>
                  </a:lnTo>
                  <a:lnTo>
                    <a:pt x="124941" y="921538"/>
                  </a:lnTo>
                  <a:lnTo>
                    <a:pt x="100417" y="883450"/>
                  </a:lnTo>
                  <a:lnTo>
                    <a:pt x="78434" y="843964"/>
                  </a:lnTo>
                  <a:lnTo>
                    <a:pt x="59045" y="803220"/>
                  </a:lnTo>
                  <a:lnTo>
                    <a:pt x="42299" y="761357"/>
                  </a:lnTo>
                  <a:lnTo>
                    <a:pt x="28248" y="718514"/>
                  </a:lnTo>
                  <a:lnTo>
                    <a:pt x="16941" y="674831"/>
                  </a:lnTo>
                  <a:lnTo>
                    <a:pt x="8431" y="630447"/>
                  </a:lnTo>
                  <a:lnTo>
                    <a:pt x="2766" y="585503"/>
                  </a:lnTo>
                  <a:lnTo>
                    <a:pt x="0" y="540137"/>
                  </a:lnTo>
                  <a:lnTo>
                    <a:pt x="181" y="494489"/>
                  </a:lnTo>
                  <a:lnTo>
                    <a:pt x="3360" y="448698"/>
                  </a:lnTo>
                  <a:lnTo>
                    <a:pt x="9589" y="402905"/>
                  </a:lnTo>
                  <a:lnTo>
                    <a:pt x="18919" y="357248"/>
                  </a:lnTo>
                  <a:lnTo>
                    <a:pt x="31399" y="311867"/>
                  </a:lnTo>
                  <a:lnTo>
                    <a:pt x="47081" y="266901"/>
                  </a:lnTo>
                  <a:lnTo>
                    <a:pt x="66015" y="222491"/>
                  </a:lnTo>
                  <a:lnTo>
                    <a:pt x="169860" y="0"/>
                  </a:lnTo>
                </a:path>
                <a:path w="1725929" h="1225550">
                  <a:moveTo>
                    <a:pt x="1725319" y="0"/>
                  </a:moveTo>
                  <a:lnTo>
                    <a:pt x="1343241" y="818616"/>
                  </a:lnTo>
                  <a:lnTo>
                    <a:pt x="1321360" y="861651"/>
                  </a:lnTo>
                  <a:lnTo>
                    <a:pt x="1296965" y="902550"/>
                  </a:lnTo>
                  <a:lnTo>
                    <a:pt x="1270196" y="941262"/>
                  </a:lnTo>
                  <a:lnTo>
                    <a:pt x="1241191" y="977736"/>
                  </a:lnTo>
                  <a:lnTo>
                    <a:pt x="1210091" y="1011922"/>
                  </a:lnTo>
                  <a:lnTo>
                    <a:pt x="1177035" y="1043768"/>
                  </a:lnTo>
                  <a:lnTo>
                    <a:pt x="1142162" y="1073225"/>
                  </a:lnTo>
                  <a:lnTo>
                    <a:pt x="1105612" y="1100241"/>
                  </a:lnTo>
                  <a:lnTo>
                    <a:pt x="1067524" y="1124765"/>
                  </a:lnTo>
                  <a:lnTo>
                    <a:pt x="1028039" y="1146747"/>
                  </a:lnTo>
                  <a:lnTo>
                    <a:pt x="987294" y="1166137"/>
                  </a:lnTo>
                  <a:lnTo>
                    <a:pt x="945431" y="1182882"/>
                  </a:lnTo>
                  <a:lnTo>
                    <a:pt x="902588" y="1196934"/>
                  </a:lnTo>
                  <a:lnTo>
                    <a:pt x="858905" y="1208240"/>
                  </a:lnTo>
                  <a:lnTo>
                    <a:pt x="814522" y="1216751"/>
                  </a:lnTo>
                  <a:lnTo>
                    <a:pt x="769577" y="1222415"/>
                  </a:lnTo>
                  <a:lnTo>
                    <a:pt x="724211" y="1225182"/>
                  </a:lnTo>
                  <a:lnTo>
                    <a:pt x="678563" y="1225001"/>
                  </a:lnTo>
                  <a:lnTo>
                    <a:pt x="632773" y="1221821"/>
                  </a:lnTo>
                  <a:lnTo>
                    <a:pt x="586979" y="1215592"/>
                  </a:lnTo>
                  <a:lnTo>
                    <a:pt x="541322" y="1206263"/>
                  </a:lnTo>
                  <a:lnTo>
                    <a:pt x="495941" y="1193783"/>
                  </a:lnTo>
                  <a:lnTo>
                    <a:pt x="450976" y="1178101"/>
                  </a:lnTo>
                  <a:lnTo>
                    <a:pt x="406565" y="1159167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62259" y="3174"/>
              <a:ext cx="921385" cy="1893570"/>
            </a:xfrm>
            <a:custGeom>
              <a:avLst/>
              <a:gdLst/>
              <a:ahLst/>
              <a:cxnLst/>
              <a:rect l="l" t="t" r="r" b="b"/>
              <a:pathLst>
                <a:path w="921384" h="1893570">
                  <a:moveTo>
                    <a:pt x="406565" y="1827110"/>
                  </a:moveTo>
                  <a:lnTo>
                    <a:pt x="363530" y="1805230"/>
                  </a:lnTo>
                  <a:lnTo>
                    <a:pt x="322631" y="1780835"/>
                  </a:lnTo>
                  <a:lnTo>
                    <a:pt x="283919" y="1754065"/>
                  </a:lnTo>
                  <a:lnTo>
                    <a:pt x="247445" y="1725061"/>
                  </a:lnTo>
                  <a:lnTo>
                    <a:pt x="213260" y="1693960"/>
                  </a:lnTo>
                  <a:lnTo>
                    <a:pt x="181413" y="1660904"/>
                  </a:lnTo>
                  <a:lnTo>
                    <a:pt x="151957" y="1626031"/>
                  </a:lnTo>
                  <a:lnTo>
                    <a:pt x="124941" y="1589481"/>
                  </a:lnTo>
                  <a:lnTo>
                    <a:pt x="100417" y="1551394"/>
                  </a:lnTo>
                  <a:lnTo>
                    <a:pt x="78434" y="1511908"/>
                  </a:lnTo>
                  <a:lnTo>
                    <a:pt x="59045" y="1471164"/>
                  </a:lnTo>
                  <a:lnTo>
                    <a:pt x="42299" y="1429300"/>
                  </a:lnTo>
                  <a:lnTo>
                    <a:pt x="28248" y="1386458"/>
                  </a:lnTo>
                  <a:lnTo>
                    <a:pt x="16941" y="1342775"/>
                  </a:lnTo>
                  <a:lnTo>
                    <a:pt x="8431" y="1298391"/>
                  </a:lnTo>
                  <a:lnTo>
                    <a:pt x="2766" y="1253447"/>
                  </a:lnTo>
                  <a:lnTo>
                    <a:pt x="0" y="1208081"/>
                  </a:lnTo>
                  <a:lnTo>
                    <a:pt x="181" y="1162433"/>
                  </a:lnTo>
                  <a:lnTo>
                    <a:pt x="3360" y="1116642"/>
                  </a:lnTo>
                  <a:lnTo>
                    <a:pt x="9589" y="1070849"/>
                  </a:lnTo>
                  <a:lnTo>
                    <a:pt x="18919" y="1025192"/>
                  </a:lnTo>
                  <a:lnTo>
                    <a:pt x="31399" y="979811"/>
                  </a:lnTo>
                  <a:lnTo>
                    <a:pt x="47081" y="934845"/>
                  </a:lnTo>
                  <a:lnTo>
                    <a:pt x="66015" y="890435"/>
                  </a:lnTo>
                  <a:lnTo>
                    <a:pt x="481613" y="0"/>
                  </a:lnTo>
                </a:path>
                <a:path w="921384" h="1893570">
                  <a:moveTo>
                    <a:pt x="920978" y="1858846"/>
                  </a:moveTo>
                  <a:lnTo>
                    <a:pt x="858905" y="1876184"/>
                  </a:lnTo>
                  <a:lnTo>
                    <a:pt x="814522" y="1884695"/>
                  </a:lnTo>
                  <a:lnTo>
                    <a:pt x="769577" y="1890359"/>
                  </a:lnTo>
                  <a:lnTo>
                    <a:pt x="724211" y="1893126"/>
                  </a:lnTo>
                  <a:lnTo>
                    <a:pt x="678563" y="1892945"/>
                  </a:lnTo>
                  <a:lnTo>
                    <a:pt x="632773" y="1889765"/>
                  </a:lnTo>
                  <a:lnTo>
                    <a:pt x="586979" y="1883536"/>
                  </a:lnTo>
                  <a:lnTo>
                    <a:pt x="541322" y="1874206"/>
                  </a:lnTo>
                  <a:lnTo>
                    <a:pt x="495941" y="1861726"/>
                  </a:lnTo>
                  <a:lnTo>
                    <a:pt x="450976" y="1846045"/>
                  </a:lnTo>
                  <a:lnTo>
                    <a:pt x="406565" y="1827110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47439" y="4797599"/>
              <a:ext cx="1877060" cy="1549400"/>
            </a:xfrm>
            <a:custGeom>
              <a:avLst/>
              <a:gdLst/>
              <a:ahLst/>
              <a:cxnLst/>
              <a:rect l="l" t="t" r="r" b="b"/>
              <a:pathLst>
                <a:path w="1877059" h="1549400">
                  <a:moveTo>
                    <a:pt x="0" y="1549225"/>
                  </a:moveTo>
                  <a:lnTo>
                    <a:pt x="533319" y="406568"/>
                  </a:lnTo>
                  <a:lnTo>
                    <a:pt x="555200" y="363531"/>
                  </a:lnTo>
                  <a:lnTo>
                    <a:pt x="579595" y="322631"/>
                  </a:lnTo>
                  <a:lnTo>
                    <a:pt x="606364" y="283918"/>
                  </a:lnTo>
                  <a:lnTo>
                    <a:pt x="635369" y="247443"/>
                  </a:lnTo>
                  <a:lnTo>
                    <a:pt x="666469" y="213257"/>
                  </a:lnTo>
                  <a:lnTo>
                    <a:pt x="699525" y="181410"/>
                  </a:lnTo>
                  <a:lnTo>
                    <a:pt x="734398" y="151953"/>
                  </a:lnTo>
                  <a:lnTo>
                    <a:pt x="770948" y="124938"/>
                  </a:lnTo>
                  <a:lnTo>
                    <a:pt x="809036" y="100413"/>
                  </a:lnTo>
                  <a:lnTo>
                    <a:pt x="848521" y="78431"/>
                  </a:lnTo>
                  <a:lnTo>
                    <a:pt x="889266" y="59042"/>
                  </a:lnTo>
                  <a:lnTo>
                    <a:pt x="931129" y="42297"/>
                  </a:lnTo>
                  <a:lnTo>
                    <a:pt x="973972" y="28246"/>
                  </a:lnTo>
                  <a:lnTo>
                    <a:pt x="1017655" y="16940"/>
                  </a:lnTo>
                  <a:lnTo>
                    <a:pt x="1062038" y="8430"/>
                  </a:lnTo>
                  <a:lnTo>
                    <a:pt x="1106983" y="2766"/>
                  </a:lnTo>
                  <a:lnTo>
                    <a:pt x="1152349" y="0"/>
                  </a:lnTo>
                  <a:lnTo>
                    <a:pt x="1197997" y="181"/>
                  </a:lnTo>
                  <a:lnTo>
                    <a:pt x="1243787" y="3361"/>
                  </a:lnTo>
                  <a:lnTo>
                    <a:pt x="1289581" y="9591"/>
                  </a:lnTo>
                  <a:lnTo>
                    <a:pt x="1335238" y="18921"/>
                  </a:lnTo>
                  <a:lnTo>
                    <a:pt x="1380619" y="31401"/>
                  </a:lnTo>
                  <a:lnTo>
                    <a:pt x="1425584" y="47083"/>
                  </a:lnTo>
                  <a:lnTo>
                    <a:pt x="1469995" y="66017"/>
                  </a:lnTo>
                  <a:lnTo>
                    <a:pt x="1513031" y="87898"/>
                  </a:lnTo>
                  <a:lnTo>
                    <a:pt x="1553932" y="112292"/>
                  </a:lnTo>
                  <a:lnTo>
                    <a:pt x="1592644" y="139062"/>
                  </a:lnTo>
                  <a:lnTo>
                    <a:pt x="1629119" y="168066"/>
                  </a:lnTo>
                  <a:lnTo>
                    <a:pt x="1663305" y="199166"/>
                  </a:lnTo>
                  <a:lnTo>
                    <a:pt x="1695152" y="232222"/>
                  </a:lnTo>
                  <a:lnTo>
                    <a:pt x="1724609" y="267094"/>
                  </a:lnTo>
                  <a:lnTo>
                    <a:pt x="1751625" y="303643"/>
                  </a:lnTo>
                  <a:lnTo>
                    <a:pt x="1776149" y="341731"/>
                  </a:lnTo>
                  <a:lnTo>
                    <a:pt x="1798131" y="381216"/>
                  </a:lnTo>
                  <a:lnTo>
                    <a:pt x="1817520" y="421959"/>
                  </a:lnTo>
                  <a:lnTo>
                    <a:pt x="1834266" y="463822"/>
                  </a:lnTo>
                  <a:lnTo>
                    <a:pt x="1848317" y="506665"/>
                  </a:lnTo>
                  <a:lnTo>
                    <a:pt x="1859623" y="550347"/>
                  </a:lnTo>
                  <a:lnTo>
                    <a:pt x="1868133" y="594731"/>
                  </a:lnTo>
                  <a:lnTo>
                    <a:pt x="1873796" y="639675"/>
                  </a:lnTo>
                  <a:lnTo>
                    <a:pt x="1876563" y="685041"/>
                  </a:lnTo>
                  <a:lnTo>
                    <a:pt x="1876381" y="730689"/>
                  </a:lnTo>
                  <a:lnTo>
                    <a:pt x="1873201" y="776480"/>
                  </a:lnTo>
                  <a:lnTo>
                    <a:pt x="1866971" y="822274"/>
                  </a:lnTo>
                  <a:lnTo>
                    <a:pt x="1857642" y="867932"/>
                  </a:lnTo>
                  <a:lnTo>
                    <a:pt x="1845161" y="913314"/>
                  </a:lnTo>
                  <a:lnTo>
                    <a:pt x="1829479" y="958281"/>
                  </a:lnTo>
                  <a:lnTo>
                    <a:pt x="1810545" y="1002693"/>
                  </a:lnTo>
                  <a:lnTo>
                    <a:pt x="1555459" y="1549225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23923" y="4357976"/>
              <a:ext cx="2082164" cy="1989455"/>
            </a:xfrm>
            <a:custGeom>
              <a:avLst/>
              <a:gdLst/>
              <a:ahLst/>
              <a:cxnLst/>
              <a:rect l="l" t="t" r="r" b="b"/>
              <a:pathLst>
                <a:path w="2082165" h="1989454">
                  <a:moveTo>
                    <a:pt x="0" y="1988848"/>
                  </a:moveTo>
                  <a:lnTo>
                    <a:pt x="738507" y="406568"/>
                  </a:lnTo>
                  <a:lnTo>
                    <a:pt x="760388" y="363531"/>
                  </a:lnTo>
                  <a:lnTo>
                    <a:pt x="784783" y="322631"/>
                  </a:lnTo>
                  <a:lnTo>
                    <a:pt x="811552" y="283918"/>
                  </a:lnTo>
                  <a:lnTo>
                    <a:pt x="840557" y="247443"/>
                  </a:lnTo>
                  <a:lnTo>
                    <a:pt x="871657" y="213257"/>
                  </a:lnTo>
                  <a:lnTo>
                    <a:pt x="904713" y="181410"/>
                  </a:lnTo>
                  <a:lnTo>
                    <a:pt x="939586" y="151953"/>
                  </a:lnTo>
                  <a:lnTo>
                    <a:pt x="976136" y="124938"/>
                  </a:lnTo>
                  <a:lnTo>
                    <a:pt x="1014224" y="100413"/>
                  </a:lnTo>
                  <a:lnTo>
                    <a:pt x="1053710" y="78431"/>
                  </a:lnTo>
                  <a:lnTo>
                    <a:pt x="1094454" y="59042"/>
                  </a:lnTo>
                  <a:lnTo>
                    <a:pt x="1136317" y="42297"/>
                  </a:lnTo>
                  <a:lnTo>
                    <a:pt x="1179160" y="28246"/>
                  </a:lnTo>
                  <a:lnTo>
                    <a:pt x="1222843" y="16940"/>
                  </a:lnTo>
                  <a:lnTo>
                    <a:pt x="1267226" y="8430"/>
                  </a:lnTo>
                  <a:lnTo>
                    <a:pt x="1312171" y="2766"/>
                  </a:lnTo>
                  <a:lnTo>
                    <a:pt x="1357537" y="0"/>
                  </a:lnTo>
                  <a:lnTo>
                    <a:pt x="1403185" y="181"/>
                  </a:lnTo>
                  <a:lnTo>
                    <a:pt x="1448975" y="3361"/>
                  </a:lnTo>
                  <a:lnTo>
                    <a:pt x="1494769" y="9591"/>
                  </a:lnTo>
                  <a:lnTo>
                    <a:pt x="1540426" y="18921"/>
                  </a:lnTo>
                  <a:lnTo>
                    <a:pt x="1585807" y="31401"/>
                  </a:lnTo>
                  <a:lnTo>
                    <a:pt x="1630772" y="47083"/>
                  </a:lnTo>
                  <a:lnTo>
                    <a:pt x="1675183" y="66017"/>
                  </a:lnTo>
                  <a:lnTo>
                    <a:pt x="1718220" y="87898"/>
                  </a:lnTo>
                  <a:lnTo>
                    <a:pt x="1759120" y="112292"/>
                  </a:lnTo>
                  <a:lnTo>
                    <a:pt x="1797832" y="139062"/>
                  </a:lnTo>
                  <a:lnTo>
                    <a:pt x="1834307" y="168066"/>
                  </a:lnTo>
                  <a:lnTo>
                    <a:pt x="1868494" y="199166"/>
                  </a:lnTo>
                  <a:lnTo>
                    <a:pt x="1900340" y="232222"/>
                  </a:lnTo>
                  <a:lnTo>
                    <a:pt x="1929797" y="267094"/>
                  </a:lnTo>
                  <a:lnTo>
                    <a:pt x="1956813" y="303643"/>
                  </a:lnTo>
                  <a:lnTo>
                    <a:pt x="1981337" y="341731"/>
                  </a:lnTo>
                  <a:lnTo>
                    <a:pt x="2003319" y="381216"/>
                  </a:lnTo>
                  <a:lnTo>
                    <a:pt x="2022708" y="421959"/>
                  </a:lnTo>
                  <a:lnTo>
                    <a:pt x="2039454" y="463822"/>
                  </a:lnTo>
                  <a:lnTo>
                    <a:pt x="2053505" y="506665"/>
                  </a:lnTo>
                  <a:lnTo>
                    <a:pt x="2064811" y="550347"/>
                  </a:lnTo>
                  <a:lnTo>
                    <a:pt x="2073321" y="594731"/>
                  </a:lnTo>
                  <a:lnTo>
                    <a:pt x="2078985" y="639675"/>
                  </a:lnTo>
                  <a:lnTo>
                    <a:pt x="2081751" y="685041"/>
                  </a:lnTo>
                  <a:lnTo>
                    <a:pt x="2081569" y="730689"/>
                  </a:lnTo>
                  <a:lnTo>
                    <a:pt x="2078389" y="776480"/>
                  </a:lnTo>
                  <a:lnTo>
                    <a:pt x="2072160" y="822274"/>
                  </a:lnTo>
                  <a:lnTo>
                    <a:pt x="2062830" y="867932"/>
                  </a:lnTo>
                  <a:lnTo>
                    <a:pt x="2050349" y="913314"/>
                  </a:lnTo>
                  <a:lnTo>
                    <a:pt x="2034667" y="958281"/>
                  </a:lnTo>
                  <a:lnTo>
                    <a:pt x="2015733" y="1002693"/>
                  </a:lnTo>
                  <a:lnTo>
                    <a:pt x="1555459" y="1988848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00661" y="5025920"/>
              <a:ext cx="1770380" cy="1321435"/>
            </a:xfrm>
            <a:custGeom>
              <a:avLst/>
              <a:gdLst/>
              <a:ahLst/>
              <a:cxnLst/>
              <a:rect l="l" t="t" r="r" b="b"/>
              <a:pathLst>
                <a:path w="1770379" h="1321435">
                  <a:moveTo>
                    <a:pt x="0" y="1320904"/>
                  </a:moveTo>
                  <a:lnTo>
                    <a:pt x="426753" y="406568"/>
                  </a:lnTo>
                  <a:lnTo>
                    <a:pt x="448634" y="363531"/>
                  </a:lnTo>
                  <a:lnTo>
                    <a:pt x="473029" y="322631"/>
                  </a:lnTo>
                  <a:lnTo>
                    <a:pt x="499799" y="283918"/>
                  </a:lnTo>
                  <a:lnTo>
                    <a:pt x="528803" y="247443"/>
                  </a:lnTo>
                  <a:lnTo>
                    <a:pt x="559903" y="213257"/>
                  </a:lnTo>
                  <a:lnTo>
                    <a:pt x="592960" y="181410"/>
                  </a:lnTo>
                  <a:lnTo>
                    <a:pt x="627833" y="151953"/>
                  </a:lnTo>
                  <a:lnTo>
                    <a:pt x="664383" y="124938"/>
                  </a:lnTo>
                  <a:lnTo>
                    <a:pt x="702470" y="100413"/>
                  </a:lnTo>
                  <a:lnTo>
                    <a:pt x="741956" y="78431"/>
                  </a:lnTo>
                  <a:lnTo>
                    <a:pt x="782700" y="59042"/>
                  </a:lnTo>
                  <a:lnTo>
                    <a:pt x="824563" y="42297"/>
                  </a:lnTo>
                  <a:lnTo>
                    <a:pt x="867406" y="28246"/>
                  </a:lnTo>
                  <a:lnTo>
                    <a:pt x="911089" y="16940"/>
                  </a:lnTo>
                  <a:lnTo>
                    <a:pt x="955473" y="8430"/>
                  </a:lnTo>
                  <a:lnTo>
                    <a:pt x="1000417" y="2766"/>
                  </a:lnTo>
                  <a:lnTo>
                    <a:pt x="1045783" y="0"/>
                  </a:lnTo>
                  <a:lnTo>
                    <a:pt x="1091431" y="181"/>
                  </a:lnTo>
                  <a:lnTo>
                    <a:pt x="1137222" y="3361"/>
                  </a:lnTo>
                  <a:lnTo>
                    <a:pt x="1183015" y="9591"/>
                  </a:lnTo>
                  <a:lnTo>
                    <a:pt x="1228672" y="18921"/>
                  </a:lnTo>
                  <a:lnTo>
                    <a:pt x="1274053" y="31401"/>
                  </a:lnTo>
                  <a:lnTo>
                    <a:pt x="1319019" y="47083"/>
                  </a:lnTo>
                  <a:lnTo>
                    <a:pt x="1363429" y="66017"/>
                  </a:lnTo>
                  <a:lnTo>
                    <a:pt x="1406466" y="87898"/>
                  </a:lnTo>
                  <a:lnTo>
                    <a:pt x="1447366" y="112292"/>
                  </a:lnTo>
                  <a:lnTo>
                    <a:pt x="1486079" y="139062"/>
                  </a:lnTo>
                  <a:lnTo>
                    <a:pt x="1522554" y="168066"/>
                  </a:lnTo>
                  <a:lnTo>
                    <a:pt x="1556740" y="199166"/>
                  </a:lnTo>
                  <a:lnTo>
                    <a:pt x="1588587" y="232222"/>
                  </a:lnTo>
                  <a:lnTo>
                    <a:pt x="1618043" y="267094"/>
                  </a:lnTo>
                  <a:lnTo>
                    <a:pt x="1645059" y="303643"/>
                  </a:lnTo>
                  <a:lnTo>
                    <a:pt x="1669584" y="341731"/>
                  </a:lnTo>
                  <a:lnTo>
                    <a:pt x="1691566" y="381216"/>
                  </a:lnTo>
                  <a:lnTo>
                    <a:pt x="1710955" y="421959"/>
                  </a:lnTo>
                  <a:lnTo>
                    <a:pt x="1727700" y="463822"/>
                  </a:lnTo>
                  <a:lnTo>
                    <a:pt x="1741751" y="506665"/>
                  </a:lnTo>
                  <a:lnTo>
                    <a:pt x="1753057" y="550347"/>
                  </a:lnTo>
                  <a:lnTo>
                    <a:pt x="1761567" y="594731"/>
                  </a:lnTo>
                  <a:lnTo>
                    <a:pt x="1767231" y="639675"/>
                  </a:lnTo>
                  <a:lnTo>
                    <a:pt x="1769997" y="685041"/>
                  </a:lnTo>
                  <a:lnTo>
                    <a:pt x="1769816" y="730689"/>
                  </a:lnTo>
                  <a:lnTo>
                    <a:pt x="1766636" y="776480"/>
                  </a:lnTo>
                  <a:lnTo>
                    <a:pt x="1760406" y="822274"/>
                  </a:lnTo>
                  <a:lnTo>
                    <a:pt x="1751076" y="867932"/>
                  </a:lnTo>
                  <a:lnTo>
                    <a:pt x="1738596" y="913314"/>
                  </a:lnTo>
                  <a:lnTo>
                    <a:pt x="1722914" y="958281"/>
                  </a:lnTo>
                  <a:lnTo>
                    <a:pt x="1703980" y="1002693"/>
                  </a:lnTo>
                  <a:lnTo>
                    <a:pt x="1555459" y="1320904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92986" y="3175"/>
              <a:ext cx="1892935" cy="1557020"/>
            </a:xfrm>
            <a:custGeom>
              <a:avLst/>
              <a:gdLst/>
              <a:ahLst/>
              <a:cxnLst/>
              <a:rect l="l" t="t" r="r" b="b"/>
              <a:pathLst>
                <a:path w="1892934" h="1557020">
                  <a:moveTo>
                    <a:pt x="1457915" y="873159"/>
                  </a:moveTo>
                  <a:lnTo>
                    <a:pt x="719281" y="873159"/>
                  </a:lnTo>
                  <a:lnTo>
                    <a:pt x="768107" y="876214"/>
                  </a:lnTo>
                  <a:lnTo>
                    <a:pt x="816016" y="892530"/>
                  </a:lnTo>
                  <a:lnTo>
                    <a:pt x="857914" y="920914"/>
                  </a:lnTo>
                  <a:lnTo>
                    <a:pt x="889786" y="958025"/>
                  </a:lnTo>
                  <a:lnTo>
                    <a:pt x="910825" y="1001453"/>
                  </a:lnTo>
                  <a:lnTo>
                    <a:pt x="920219" y="1048785"/>
                  </a:lnTo>
                  <a:lnTo>
                    <a:pt x="917160" y="1097609"/>
                  </a:lnTo>
                  <a:lnTo>
                    <a:pt x="900839" y="1145514"/>
                  </a:lnTo>
                  <a:lnTo>
                    <a:pt x="831865" y="1284096"/>
                  </a:lnTo>
                  <a:lnTo>
                    <a:pt x="815550" y="1332001"/>
                  </a:lnTo>
                  <a:lnTo>
                    <a:pt x="812495" y="1380825"/>
                  </a:lnTo>
                  <a:lnTo>
                    <a:pt x="821891" y="1428157"/>
                  </a:lnTo>
                  <a:lnTo>
                    <a:pt x="842930" y="1471585"/>
                  </a:lnTo>
                  <a:lnTo>
                    <a:pt x="874804" y="1508697"/>
                  </a:lnTo>
                  <a:lnTo>
                    <a:pt x="916701" y="1537080"/>
                  </a:lnTo>
                  <a:lnTo>
                    <a:pt x="964606" y="1553396"/>
                  </a:lnTo>
                  <a:lnTo>
                    <a:pt x="1013430" y="1556451"/>
                  </a:lnTo>
                  <a:lnTo>
                    <a:pt x="1060762" y="1547055"/>
                  </a:lnTo>
                  <a:lnTo>
                    <a:pt x="1104190" y="1526015"/>
                  </a:lnTo>
                  <a:lnTo>
                    <a:pt x="1141302" y="1494142"/>
                  </a:lnTo>
                  <a:lnTo>
                    <a:pt x="1169685" y="1452244"/>
                  </a:lnTo>
                  <a:lnTo>
                    <a:pt x="1457915" y="873159"/>
                  </a:lnTo>
                  <a:close/>
                </a:path>
                <a:path w="1892934" h="1557020">
                  <a:moveTo>
                    <a:pt x="1892514" y="0"/>
                  </a:moveTo>
                  <a:lnTo>
                    <a:pt x="627994" y="0"/>
                  </a:lnTo>
                  <a:lnTo>
                    <a:pt x="19370" y="1222768"/>
                  </a:lnTo>
                  <a:lnTo>
                    <a:pt x="3055" y="1270673"/>
                  </a:lnTo>
                  <a:lnTo>
                    <a:pt x="0" y="1319497"/>
                  </a:lnTo>
                  <a:lnTo>
                    <a:pt x="9396" y="1366829"/>
                  </a:lnTo>
                  <a:lnTo>
                    <a:pt x="30435" y="1410257"/>
                  </a:lnTo>
                  <a:lnTo>
                    <a:pt x="62308" y="1447369"/>
                  </a:lnTo>
                  <a:lnTo>
                    <a:pt x="104206" y="1475752"/>
                  </a:lnTo>
                  <a:lnTo>
                    <a:pt x="152115" y="1492068"/>
                  </a:lnTo>
                  <a:lnTo>
                    <a:pt x="200941" y="1495123"/>
                  </a:lnTo>
                  <a:lnTo>
                    <a:pt x="248272" y="1485726"/>
                  </a:lnTo>
                  <a:lnTo>
                    <a:pt x="291698" y="1464687"/>
                  </a:lnTo>
                  <a:lnTo>
                    <a:pt x="328808" y="1432814"/>
                  </a:lnTo>
                  <a:lnTo>
                    <a:pt x="357190" y="1390916"/>
                  </a:lnTo>
                  <a:lnTo>
                    <a:pt x="563032" y="977366"/>
                  </a:lnTo>
                  <a:lnTo>
                    <a:pt x="591415" y="935468"/>
                  </a:lnTo>
                  <a:lnTo>
                    <a:pt x="628524" y="903595"/>
                  </a:lnTo>
                  <a:lnTo>
                    <a:pt x="671950" y="882556"/>
                  </a:lnTo>
                  <a:lnTo>
                    <a:pt x="719281" y="873159"/>
                  </a:lnTo>
                  <a:lnTo>
                    <a:pt x="1457915" y="873159"/>
                  </a:lnTo>
                  <a:lnTo>
                    <a:pt x="1892514" y="0"/>
                  </a:lnTo>
                  <a:close/>
                </a:path>
              </a:pathLst>
            </a:custGeom>
            <a:solidFill>
              <a:srgbClr val="5433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50593" y="1666682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5160" y="0"/>
                  </a:moveTo>
                  <a:lnTo>
                    <a:pt x="152743" y="4446"/>
                  </a:lnTo>
                  <a:lnTo>
                    <a:pt x="112493" y="17943"/>
                  </a:lnTo>
                  <a:lnTo>
                    <a:pt x="75970" y="39968"/>
                  </a:lnTo>
                  <a:lnTo>
                    <a:pt x="44734" y="69996"/>
                  </a:lnTo>
                  <a:lnTo>
                    <a:pt x="20347" y="107507"/>
                  </a:lnTo>
                  <a:lnTo>
                    <a:pt x="5125" y="149580"/>
                  </a:lnTo>
                  <a:lnTo>
                    <a:pt x="0" y="192605"/>
                  </a:lnTo>
                  <a:lnTo>
                    <a:pt x="4446" y="235021"/>
                  </a:lnTo>
                  <a:lnTo>
                    <a:pt x="17943" y="275270"/>
                  </a:lnTo>
                  <a:lnTo>
                    <a:pt x="39968" y="311792"/>
                  </a:lnTo>
                  <a:lnTo>
                    <a:pt x="69996" y="343026"/>
                  </a:lnTo>
                  <a:lnTo>
                    <a:pt x="107507" y="367412"/>
                  </a:lnTo>
                  <a:lnTo>
                    <a:pt x="149576" y="382638"/>
                  </a:lnTo>
                  <a:lnTo>
                    <a:pt x="192599" y="387765"/>
                  </a:lnTo>
                  <a:lnTo>
                    <a:pt x="235016" y="383318"/>
                  </a:lnTo>
                  <a:lnTo>
                    <a:pt x="275266" y="369820"/>
                  </a:lnTo>
                  <a:lnTo>
                    <a:pt x="311789" y="347794"/>
                  </a:lnTo>
                  <a:lnTo>
                    <a:pt x="343025" y="317763"/>
                  </a:lnTo>
                  <a:lnTo>
                    <a:pt x="367412" y="280252"/>
                  </a:lnTo>
                  <a:lnTo>
                    <a:pt x="382638" y="238183"/>
                  </a:lnTo>
                  <a:lnTo>
                    <a:pt x="387765" y="195160"/>
                  </a:lnTo>
                  <a:lnTo>
                    <a:pt x="383318" y="152743"/>
                  </a:lnTo>
                  <a:lnTo>
                    <a:pt x="369820" y="112493"/>
                  </a:lnTo>
                  <a:lnTo>
                    <a:pt x="347794" y="75970"/>
                  </a:lnTo>
                  <a:lnTo>
                    <a:pt x="317763" y="44734"/>
                  </a:lnTo>
                  <a:lnTo>
                    <a:pt x="280252" y="20347"/>
                  </a:lnTo>
                  <a:lnTo>
                    <a:pt x="238183" y="5125"/>
                  </a:lnTo>
                  <a:lnTo>
                    <a:pt x="195160" y="0"/>
                  </a:lnTo>
                  <a:close/>
                </a:path>
              </a:pathLst>
            </a:custGeom>
            <a:solidFill>
              <a:srgbClr val="975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8824" y="1635119"/>
              <a:ext cx="105595" cy="105587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5651" y="5120539"/>
            <a:ext cx="1370965" cy="1226820"/>
          </a:xfrm>
          <a:custGeom>
            <a:avLst/>
            <a:gdLst/>
            <a:ahLst/>
            <a:cxnLst/>
            <a:rect l="l" t="t" r="r" b="b"/>
            <a:pathLst>
              <a:path w="1370965" h="1226820">
                <a:moveTo>
                  <a:pt x="217270" y="688992"/>
                </a:moveTo>
                <a:lnTo>
                  <a:pt x="170074" y="695143"/>
                </a:lnTo>
                <a:lnTo>
                  <a:pt x="125548" y="711330"/>
                </a:lnTo>
                <a:lnTo>
                  <a:pt x="85420" y="736925"/>
                </a:lnTo>
                <a:lnTo>
                  <a:pt x="51414" y="771300"/>
                </a:lnTo>
                <a:lnTo>
                  <a:pt x="25257" y="813827"/>
                </a:lnTo>
                <a:lnTo>
                  <a:pt x="0" y="867943"/>
                </a:lnTo>
                <a:lnTo>
                  <a:pt x="0" y="1226285"/>
                </a:lnTo>
                <a:lnTo>
                  <a:pt x="1265092" y="1226285"/>
                </a:lnTo>
                <a:lnTo>
                  <a:pt x="1350324" y="1043672"/>
                </a:lnTo>
                <a:lnTo>
                  <a:pt x="1366127" y="996311"/>
                </a:lnTo>
                <a:lnTo>
                  <a:pt x="1370639" y="948170"/>
                </a:lnTo>
                <a:lnTo>
                  <a:pt x="1364487" y="900974"/>
                </a:lnTo>
                <a:lnTo>
                  <a:pt x="1348299" y="856450"/>
                </a:lnTo>
                <a:lnTo>
                  <a:pt x="1322702" y="816324"/>
                </a:lnTo>
                <a:lnTo>
                  <a:pt x="1288323" y="782321"/>
                </a:lnTo>
                <a:lnTo>
                  <a:pt x="1203263" y="730012"/>
                </a:lnTo>
                <a:lnTo>
                  <a:pt x="1202859" y="729613"/>
                </a:lnTo>
                <a:lnTo>
                  <a:pt x="408280" y="729613"/>
                </a:lnTo>
                <a:lnTo>
                  <a:pt x="360137" y="725104"/>
                </a:lnTo>
                <a:lnTo>
                  <a:pt x="265412" y="693504"/>
                </a:lnTo>
                <a:lnTo>
                  <a:pt x="217270" y="688992"/>
                </a:lnTo>
                <a:close/>
              </a:path>
              <a:path w="1370965" h="1226820">
                <a:moveTo>
                  <a:pt x="1016291" y="0"/>
                </a:moveTo>
                <a:lnTo>
                  <a:pt x="969095" y="6153"/>
                </a:lnTo>
                <a:lnTo>
                  <a:pt x="924571" y="22341"/>
                </a:lnTo>
                <a:lnTo>
                  <a:pt x="884445" y="47937"/>
                </a:lnTo>
                <a:lnTo>
                  <a:pt x="850443" y="82312"/>
                </a:lnTo>
                <a:lnTo>
                  <a:pt x="824290" y="124840"/>
                </a:lnTo>
                <a:lnTo>
                  <a:pt x="600288" y="604773"/>
                </a:lnTo>
                <a:lnTo>
                  <a:pt x="574132" y="647300"/>
                </a:lnTo>
                <a:lnTo>
                  <a:pt x="540128" y="681676"/>
                </a:lnTo>
                <a:lnTo>
                  <a:pt x="500001" y="707271"/>
                </a:lnTo>
                <a:lnTo>
                  <a:pt x="455477" y="723459"/>
                </a:lnTo>
                <a:lnTo>
                  <a:pt x="408280" y="729613"/>
                </a:lnTo>
                <a:lnTo>
                  <a:pt x="1202859" y="729613"/>
                </a:lnTo>
                <a:lnTo>
                  <a:pt x="1168888" y="696007"/>
                </a:lnTo>
                <a:lnTo>
                  <a:pt x="1143293" y="655878"/>
                </a:lnTo>
                <a:lnTo>
                  <a:pt x="1127107" y="611353"/>
                </a:lnTo>
                <a:lnTo>
                  <a:pt x="1120955" y="564156"/>
                </a:lnTo>
                <a:lnTo>
                  <a:pt x="1125467" y="516015"/>
                </a:lnTo>
                <a:lnTo>
                  <a:pt x="1141270" y="468654"/>
                </a:lnTo>
                <a:lnTo>
                  <a:pt x="1216327" y="307821"/>
                </a:lnTo>
                <a:lnTo>
                  <a:pt x="1232129" y="260461"/>
                </a:lnTo>
                <a:lnTo>
                  <a:pt x="1236641" y="212319"/>
                </a:lnTo>
                <a:lnTo>
                  <a:pt x="1230489" y="165122"/>
                </a:lnTo>
                <a:lnTo>
                  <a:pt x="1214301" y="120597"/>
                </a:lnTo>
                <a:lnTo>
                  <a:pt x="1188704" y="80468"/>
                </a:lnTo>
                <a:lnTo>
                  <a:pt x="1154326" y="46463"/>
                </a:lnTo>
                <a:lnTo>
                  <a:pt x="1111793" y="20306"/>
                </a:lnTo>
                <a:lnTo>
                  <a:pt x="1064432" y="4508"/>
                </a:lnTo>
                <a:lnTo>
                  <a:pt x="1016291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3413" y="4674426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90" h="377189">
                <a:moveTo>
                  <a:pt x="171075" y="0"/>
                </a:moveTo>
                <a:lnTo>
                  <a:pt x="123840" y="10617"/>
                </a:lnTo>
                <a:lnTo>
                  <a:pt x="80815" y="32814"/>
                </a:lnTo>
                <a:lnTo>
                  <a:pt x="44397" y="65718"/>
                </a:lnTo>
                <a:lnTo>
                  <a:pt x="16985" y="108457"/>
                </a:lnTo>
                <a:lnTo>
                  <a:pt x="1832" y="156919"/>
                </a:lnTo>
                <a:lnTo>
                  <a:pt x="0" y="205966"/>
                </a:lnTo>
                <a:lnTo>
                  <a:pt x="10618" y="253200"/>
                </a:lnTo>
                <a:lnTo>
                  <a:pt x="32815" y="296223"/>
                </a:lnTo>
                <a:lnTo>
                  <a:pt x="65720" y="332637"/>
                </a:lnTo>
                <a:lnTo>
                  <a:pt x="108463" y="360044"/>
                </a:lnTo>
                <a:lnTo>
                  <a:pt x="156920" y="375201"/>
                </a:lnTo>
                <a:lnTo>
                  <a:pt x="205964" y="377035"/>
                </a:lnTo>
                <a:lnTo>
                  <a:pt x="253197" y="366417"/>
                </a:lnTo>
                <a:lnTo>
                  <a:pt x="296221" y="344220"/>
                </a:lnTo>
                <a:lnTo>
                  <a:pt x="332638" y="311316"/>
                </a:lnTo>
                <a:lnTo>
                  <a:pt x="360050" y="268578"/>
                </a:lnTo>
                <a:lnTo>
                  <a:pt x="375204" y="220120"/>
                </a:lnTo>
                <a:lnTo>
                  <a:pt x="377036" y="171074"/>
                </a:lnTo>
                <a:lnTo>
                  <a:pt x="366419" y="123839"/>
                </a:lnTo>
                <a:lnTo>
                  <a:pt x="344224" y="80815"/>
                </a:lnTo>
                <a:lnTo>
                  <a:pt x="311322" y="44399"/>
                </a:lnTo>
                <a:lnTo>
                  <a:pt x="268585" y="16991"/>
                </a:lnTo>
                <a:lnTo>
                  <a:pt x="220122" y="1833"/>
                </a:lnTo>
                <a:lnTo>
                  <a:pt x="171075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525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7542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2562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7579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82597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27605" y="5293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2525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7542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2562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37579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82597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27605" y="77064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821" y="5499346"/>
            <a:ext cx="105595" cy="10559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017" y="5410446"/>
            <a:ext cx="105595" cy="105592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1339313" y="2401823"/>
            <a:ext cx="2783205" cy="904875"/>
            <a:chOff x="1339313" y="2401823"/>
            <a:chExt cx="2783205" cy="904875"/>
          </a:xfrm>
        </p:grpSpPr>
        <p:sp>
          <p:nvSpPr>
            <p:cNvPr id="32" name="object 32"/>
            <p:cNvSpPr/>
            <p:nvPr/>
          </p:nvSpPr>
          <p:spPr>
            <a:xfrm>
              <a:off x="1339303" y="2401823"/>
              <a:ext cx="2635250" cy="904875"/>
            </a:xfrm>
            <a:custGeom>
              <a:avLst/>
              <a:gdLst/>
              <a:ahLst/>
              <a:cxnLst/>
              <a:rect l="l" t="t" r="r" b="b"/>
              <a:pathLst>
                <a:path w="2635250" h="904875">
                  <a:moveTo>
                    <a:pt x="725170" y="701852"/>
                  </a:moveTo>
                  <a:lnTo>
                    <a:pt x="719023" y="694397"/>
                  </a:lnTo>
                  <a:lnTo>
                    <a:pt x="710006" y="690194"/>
                  </a:lnTo>
                  <a:lnTo>
                    <a:pt x="700252" y="689495"/>
                  </a:lnTo>
                  <a:lnTo>
                    <a:pt x="691870" y="692531"/>
                  </a:lnTo>
                  <a:lnTo>
                    <a:pt x="665861" y="740054"/>
                  </a:lnTo>
                  <a:lnTo>
                    <a:pt x="640588" y="778090"/>
                  </a:lnTo>
                  <a:lnTo>
                    <a:pt x="597319" y="821690"/>
                  </a:lnTo>
                  <a:lnTo>
                    <a:pt x="539546" y="837184"/>
                  </a:lnTo>
                  <a:lnTo>
                    <a:pt x="492620" y="840613"/>
                  </a:lnTo>
                  <a:lnTo>
                    <a:pt x="426847" y="841667"/>
                  </a:lnTo>
                  <a:lnTo>
                    <a:pt x="354469" y="839139"/>
                  </a:lnTo>
                  <a:lnTo>
                    <a:pt x="308317" y="832358"/>
                  </a:lnTo>
                  <a:lnTo>
                    <a:pt x="265696" y="811047"/>
                  </a:lnTo>
                  <a:lnTo>
                    <a:pt x="245059" y="759790"/>
                  </a:lnTo>
                  <a:lnTo>
                    <a:pt x="241350" y="720788"/>
                  </a:lnTo>
                  <a:lnTo>
                    <a:pt x="240398" y="672553"/>
                  </a:lnTo>
                  <a:lnTo>
                    <a:pt x="240398" y="484759"/>
                  </a:lnTo>
                  <a:lnTo>
                    <a:pt x="241642" y="464540"/>
                  </a:lnTo>
                  <a:lnTo>
                    <a:pt x="247383" y="453809"/>
                  </a:lnTo>
                  <a:lnTo>
                    <a:pt x="260616" y="449554"/>
                  </a:lnTo>
                  <a:lnTo>
                    <a:pt x="284340" y="448805"/>
                  </a:lnTo>
                  <a:lnTo>
                    <a:pt x="361594" y="448805"/>
                  </a:lnTo>
                  <a:lnTo>
                    <a:pt x="425348" y="450138"/>
                  </a:lnTo>
                  <a:lnTo>
                    <a:pt x="464134" y="455472"/>
                  </a:lnTo>
                  <a:lnTo>
                    <a:pt x="500468" y="488988"/>
                  </a:lnTo>
                  <a:lnTo>
                    <a:pt x="517423" y="558012"/>
                  </a:lnTo>
                  <a:lnTo>
                    <a:pt x="524878" y="562495"/>
                  </a:lnTo>
                  <a:lnTo>
                    <a:pt x="535216" y="563841"/>
                  </a:lnTo>
                  <a:lnTo>
                    <a:pt x="545312" y="561949"/>
                  </a:lnTo>
                  <a:lnTo>
                    <a:pt x="552043" y="556679"/>
                  </a:lnTo>
                  <a:lnTo>
                    <a:pt x="551205" y="531088"/>
                  </a:lnTo>
                  <a:lnTo>
                    <a:pt x="547535" y="464921"/>
                  </a:lnTo>
                  <a:lnTo>
                    <a:pt x="546709" y="428828"/>
                  </a:lnTo>
                  <a:lnTo>
                    <a:pt x="547535" y="390956"/>
                  </a:lnTo>
                  <a:lnTo>
                    <a:pt x="551205" y="321703"/>
                  </a:lnTo>
                  <a:lnTo>
                    <a:pt x="552043" y="294322"/>
                  </a:lnTo>
                  <a:lnTo>
                    <a:pt x="545312" y="289064"/>
                  </a:lnTo>
                  <a:lnTo>
                    <a:pt x="535216" y="287172"/>
                  </a:lnTo>
                  <a:lnTo>
                    <a:pt x="524878" y="288518"/>
                  </a:lnTo>
                  <a:lnTo>
                    <a:pt x="517423" y="292976"/>
                  </a:lnTo>
                  <a:lnTo>
                    <a:pt x="506755" y="347586"/>
                  </a:lnTo>
                  <a:lnTo>
                    <a:pt x="501192" y="368173"/>
                  </a:lnTo>
                  <a:lnTo>
                    <a:pt x="458228" y="397700"/>
                  </a:lnTo>
                  <a:lnTo>
                    <a:pt x="400621" y="401688"/>
                  </a:lnTo>
                  <a:lnTo>
                    <a:pt x="361594" y="402183"/>
                  </a:lnTo>
                  <a:lnTo>
                    <a:pt x="284340" y="402183"/>
                  </a:lnTo>
                  <a:lnTo>
                    <a:pt x="260616" y="401612"/>
                  </a:lnTo>
                  <a:lnTo>
                    <a:pt x="247383" y="397535"/>
                  </a:lnTo>
                  <a:lnTo>
                    <a:pt x="241642" y="386461"/>
                  </a:lnTo>
                  <a:lnTo>
                    <a:pt x="240398" y="364909"/>
                  </a:lnTo>
                  <a:lnTo>
                    <a:pt x="240398" y="98539"/>
                  </a:lnTo>
                  <a:lnTo>
                    <a:pt x="241020" y="68872"/>
                  </a:lnTo>
                  <a:lnTo>
                    <a:pt x="245389" y="52933"/>
                  </a:lnTo>
                  <a:lnTo>
                    <a:pt x="257251" y="46494"/>
                  </a:lnTo>
                  <a:lnTo>
                    <a:pt x="280352" y="45275"/>
                  </a:lnTo>
                  <a:lnTo>
                    <a:pt x="376237" y="45275"/>
                  </a:lnTo>
                  <a:lnTo>
                    <a:pt x="417207" y="45593"/>
                  </a:lnTo>
                  <a:lnTo>
                    <a:pt x="481672" y="49212"/>
                  </a:lnTo>
                  <a:lnTo>
                    <a:pt x="547649" y="71539"/>
                  </a:lnTo>
                  <a:lnTo>
                    <a:pt x="574509" y="99542"/>
                  </a:lnTo>
                  <a:lnTo>
                    <a:pt x="592137" y="136055"/>
                  </a:lnTo>
                  <a:lnTo>
                    <a:pt x="606640" y="179793"/>
                  </a:lnTo>
                  <a:lnTo>
                    <a:pt x="613905" y="183870"/>
                  </a:lnTo>
                  <a:lnTo>
                    <a:pt x="623785" y="184454"/>
                  </a:lnTo>
                  <a:lnTo>
                    <a:pt x="633412" y="182041"/>
                  </a:lnTo>
                  <a:lnTo>
                    <a:pt x="639927" y="177114"/>
                  </a:lnTo>
                  <a:lnTo>
                    <a:pt x="635469" y="127914"/>
                  </a:lnTo>
                  <a:lnTo>
                    <a:pt x="630275" y="75082"/>
                  </a:lnTo>
                  <a:lnTo>
                    <a:pt x="624573" y="28994"/>
                  </a:lnTo>
                  <a:lnTo>
                    <a:pt x="618629" y="0"/>
                  </a:lnTo>
                  <a:lnTo>
                    <a:pt x="595769" y="2311"/>
                  </a:lnTo>
                  <a:lnTo>
                    <a:pt x="554697" y="3492"/>
                  </a:lnTo>
                  <a:lnTo>
                    <a:pt x="500634" y="3937"/>
                  </a:lnTo>
                  <a:lnTo>
                    <a:pt x="188455" y="3987"/>
                  </a:lnTo>
                  <a:lnTo>
                    <a:pt x="148920" y="3746"/>
                  </a:lnTo>
                  <a:lnTo>
                    <a:pt x="110871" y="2997"/>
                  </a:lnTo>
                  <a:lnTo>
                    <a:pt x="72339" y="1752"/>
                  </a:lnTo>
                  <a:lnTo>
                    <a:pt x="31305" y="0"/>
                  </a:lnTo>
                  <a:lnTo>
                    <a:pt x="26390" y="6134"/>
                  </a:lnTo>
                  <a:lnTo>
                    <a:pt x="23977" y="16141"/>
                  </a:lnTo>
                  <a:lnTo>
                    <a:pt x="24561" y="26403"/>
                  </a:lnTo>
                  <a:lnTo>
                    <a:pt x="28638" y="33286"/>
                  </a:lnTo>
                  <a:lnTo>
                    <a:pt x="49949" y="35941"/>
                  </a:lnTo>
                  <a:lnTo>
                    <a:pt x="88569" y="43688"/>
                  </a:lnTo>
                  <a:lnTo>
                    <a:pt x="112483" y="59156"/>
                  </a:lnTo>
                  <a:lnTo>
                    <a:pt x="125222" y="87541"/>
                  </a:lnTo>
                  <a:lnTo>
                    <a:pt x="130276" y="134023"/>
                  </a:lnTo>
                  <a:lnTo>
                    <a:pt x="131191" y="203758"/>
                  </a:lnTo>
                  <a:lnTo>
                    <a:pt x="131191" y="683209"/>
                  </a:lnTo>
                  <a:lnTo>
                    <a:pt x="129882" y="753579"/>
                  </a:lnTo>
                  <a:lnTo>
                    <a:pt x="123990" y="800290"/>
                  </a:lnTo>
                  <a:lnTo>
                    <a:pt x="86360" y="843229"/>
                  </a:lnTo>
                  <a:lnTo>
                    <a:pt x="48628" y="849668"/>
                  </a:lnTo>
                  <a:lnTo>
                    <a:pt x="4660" y="853668"/>
                  </a:lnTo>
                  <a:lnTo>
                    <a:pt x="584" y="861695"/>
                  </a:lnTo>
                  <a:lnTo>
                    <a:pt x="0" y="871816"/>
                  </a:lnTo>
                  <a:lnTo>
                    <a:pt x="2413" y="881202"/>
                  </a:lnTo>
                  <a:lnTo>
                    <a:pt x="7340" y="886955"/>
                  </a:lnTo>
                  <a:lnTo>
                    <a:pt x="105879" y="883970"/>
                  </a:lnTo>
                  <a:lnTo>
                    <a:pt x="147040" y="883221"/>
                  </a:lnTo>
                  <a:lnTo>
                    <a:pt x="188455" y="882967"/>
                  </a:lnTo>
                  <a:lnTo>
                    <a:pt x="359117" y="883056"/>
                  </a:lnTo>
                  <a:lnTo>
                    <a:pt x="460806" y="883704"/>
                  </a:lnTo>
                  <a:lnTo>
                    <a:pt x="562787" y="885012"/>
                  </a:lnTo>
                  <a:lnTo>
                    <a:pt x="665238" y="886955"/>
                  </a:lnTo>
                  <a:lnTo>
                    <a:pt x="680593" y="849414"/>
                  </a:lnTo>
                  <a:lnTo>
                    <a:pt x="698195" y="798398"/>
                  </a:lnTo>
                  <a:lnTo>
                    <a:pt x="714298" y="745388"/>
                  </a:lnTo>
                  <a:lnTo>
                    <a:pt x="725170" y="701852"/>
                  </a:lnTo>
                  <a:close/>
                </a:path>
                <a:path w="2635250" h="904875">
                  <a:moveTo>
                    <a:pt x="1676958" y="432828"/>
                  </a:moveTo>
                  <a:lnTo>
                    <a:pt x="1674710" y="385533"/>
                  </a:lnTo>
                  <a:lnTo>
                    <a:pt x="1667979" y="339699"/>
                  </a:lnTo>
                  <a:lnTo>
                    <a:pt x="1656778" y="295617"/>
                  </a:lnTo>
                  <a:lnTo>
                    <a:pt x="1641094" y="253580"/>
                  </a:lnTo>
                  <a:lnTo>
                    <a:pt x="1620951" y="213855"/>
                  </a:lnTo>
                  <a:lnTo>
                    <a:pt x="1596339" y="176733"/>
                  </a:lnTo>
                  <a:lnTo>
                    <a:pt x="1567281" y="142481"/>
                  </a:lnTo>
                  <a:lnTo>
                    <a:pt x="1543786" y="120700"/>
                  </a:lnTo>
                  <a:lnTo>
                    <a:pt x="1543786" y="435495"/>
                  </a:lnTo>
                  <a:lnTo>
                    <a:pt x="1541995" y="487349"/>
                  </a:lnTo>
                  <a:lnTo>
                    <a:pt x="1536611" y="536587"/>
                  </a:lnTo>
                  <a:lnTo>
                    <a:pt x="1527556" y="583031"/>
                  </a:lnTo>
                  <a:lnTo>
                    <a:pt x="1514779" y="626478"/>
                  </a:lnTo>
                  <a:lnTo>
                    <a:pt x="1498231" y="666711"/>
                  </a:lnTo>
                  <a:lnTo>
                    <a:pt x="1477835" y="703567"/>
                  </a:lnTo>
                  <a:lnTo>
                    <a:pt x="1453553" y="736815"/>
                  </a:lnTo>
                  <a:lnTo>
                    <a:pt x="1425308" y="766279"/>
                  </a:lnTo>
                  <a:lnTo>
                    <a:pt x="1393050" y="791756"/>
                  </a:lnTo>
                  <a:lnTo>
                    <a:pt x="1356728" y="813041"/>
                  </a:lnTo>
                  <a:lnTo>
                    <a:pt x="1316278" y="829945"/>
                  </a:lnTo>
                  <a:lnTo>
                    <a:pt x="1271625" y="842264"/>
                  </a:lnTo>
                  <a:lnTo>
                    <a:pt x="1222743" y="849795"/>
                  </a:lnTo>
                  <a:lnTo>
                    <a:pt x="1169555" y="852347"/>
                  </a:lnTo>
                  <a:lnTo>
                    <a:pt x="1112685" y="849630"/>
                  </a:lnTo>
                  <a:lnTo>
                    <a:pt x="1067168" y="840536"/>
                  </a:lnTo>
                  <a:lnTo>
                    <a:pt x="1031900" y="823696"/>
                  </a:lnTo>
                  <a:lnTo>
                    <a:pt x="992022" y="771512"/>
                  </a:lnTo>
                  <a:lnTo>
                    <a:pt x="980084" y="700544"/>
                  </a:lnTo>
                  <a:lnTo>
                    <a:pt x="979106" y="652564"/>
                  </a:lnTo>
                  <a:lnTo>
                    <a:pt x="979106" y="161150"/>
                  </a:lnTo>
                  <a:lnTo>
                    <a:pt x="979678" y="121183"/>
                  </a:lnTo>
                  <a:lnTo>
                    <a:pt x="985850" y="70700"/>
                  </a:lnTo>
                  <a:lnTo>
                    <a:pt x="1032865" y="47612"/>
                  </a:lnTo>
                  <a:lnTo>
                    <a:pt x="1072019" y="43078"/>
                  </a:lnTo>
                  <a:lnTo>
                    <a:pt x="1124280" y="41287"/>
                  </a:lnTo>
                  <a:lnTo>
                    <a:pt x="1190409" y="44488"/>
                  </a:lnTo>
                  <a:lnTo>
                    <a:pt x="1249489" y="53682"/>
                  </a:lnTo>
                  <a:lnTo>
                    <a:pt x="1301889" y="68224"/>
                  </a:lnTo>
                  <a:lnTo>
                    <a:pt x="1347965" y="87528"/>
                  </a:lnTo>
                  <a:lnTo>
                    <a:pt x="1388110" y="110947"/>
                  </a:lnTo>
                  <a:lnTo>
                    <a:pt x="1422679" y="137858"/>
                  </a:lnTo>
                  <a:lnTo>
                    <a:pt x="1452029" y="167665"/>
                  </a:lnTo>
                  <a:lnTo>
                    <a:pt x="1476552" y="199745"/>
                  </a:lnTo>
                  <a:lnTo>
                    <a:pt x="1496606" y="233451"/>
                  </a:lnTo>
                  <a:lnTo>
                    <a:pt x="1512557" y="268185"/>
                  </a:lnTo>
                  <a:lnTo>
                    <a:pt x="1533652" y="338251"/>
                  </a:lnTo>
                  <a:lnTo>
                    <a:pt x="1542783" y="404952"/>
                  </a:lnTo>
                  <a:lnTo>
                    <a:pt x="1543786" y="435495"/>
                  </a:lnTo>
                  <a:lnTo>
                    <a:pt x="1543786" y="120700"/>
                  </a:lnTo>
                  <a:lnTo>
                    <a:pt x="1495818" y="83769"/>
                  </a:lnTo>
                  <a:lnTo>
                    <a:pt x="1453426" y="59855"/>
                  </a:lnTo>
                  <a:lnTo>
                    <a:pt x="1409750" y="41287"/>
                  </a:lnTo>
                  <a:lnTo>
                    <a:pt x="1362621" y="25908"/>
                  </a:lnTo>
                  <a:lnTo>
                    <a:pt x="1317028" y="15392"/>
                  </a:lnTo>
                  <a:lnTo>
                    <a:pt x="1269593" y="8001"/>
                  </a:lnTo>
                  <a:lnTo>
                    <a:pt x="1220050" y="3263"/>
                  </a:lnTo>
                  <a:lnTo>
                    <a:pt x="1168146" y="749"/>
                  </a:lnTo>
                  <a:lnTo>
                    <a:pt x="1113612" y="0"/>
                  </a:lnTo>
                  <a:lnTo>
                    <a:pt x="1065390" y="241"/>
                  </a:lnTo>
                  <a:lnTo>
                    <a:pt x="970165" y="2095"/>
                  </a:lnTo>
                  <a:lnTo>
                    <a:pt x="875309" y="5638"/>
                  </a:lnTo>
                  <a:lnTo>
                    <a:pt x="779335" y="10655"/>
                  </a:lnTo>
                  <a:lnTo>
                    <a:pt x="769670" y="26809"/>
                  </a:lnTo>
                  <a:lnTo>
                    <a:pt x="771842" y="36690"/>
                  </a:lnTo>
                  <a:lnTo>
                    <a:pt x="778014" y="43954"/>
                  </a:lnTo>
                  <a:lnTo>
                    <a:pt x="807313" y="47942"/>
                  </a:lnTo>
                  <a:lnTo>
                    <a:pt x="840676" y="58394"/>
                  </a:lnTo>
                  <a:lnTo>
                    <a:pt x="859574" y="80568"/>
                  </a:lnTo>
                  <a:lnTo>
                    <a:pt x="867981" y="118745"/>
                  </a:lnTo>
                  <a:lnTo>
                    <a:pt x="869873" y="176733"/>
                  </a:lnTo>
                  <a:lnTo>
                    <a:pt x="869899" y="683209"/>
                  </a:lnTo>
                  <a:lnTo>
                    <a:pt x="868997" y="753198"/>
                  </a:lnTo>
                  <a:lnTo>
                    <a:pt x="864006" y="799147"/>
                  </a:lnTo>
                  <a:lnTo>
                    <a:pt x="827951" y="841705"/>
                  </a:lnTo>
                  <a:lnTo>
                    <a:pt x="789990" y="849668"/>
                  </a:lnTo>
                  <a:lnTo>
                    <a:pt x="759358" y="853681"/>
                  </a:lnTo>
                  <a:lnTo>
                    <a:pt x="755281" y="861707"/>
                  </a:lnTo>
                  <a:lnTo>
                    <a:pt x="754697" y="871829"/>
                  </a:lnTo>
                  <a:lnTo>
                    <a:pt x="757110" y="881214"/>
                  </a:lnTo>
                  <a:lnTo>
                    <a:pt x="762025" y="886968"/>
                  </a:lnTo>
                  <a:lnTo>
                    <a:pt x="847750" y="883983"/>
                  </a:lnTo>
                  <a:lnTo>
                    <a:pt x="887679" y="883234"/>
                  </a:lnTo>
                  <a:lnTo>
                    <a:pt x="934046" y="883208"/>
                  </a:lnTo>
                  <a:lnTo>
                    <a:pt x="970089" y="884656"/>
                  </a:lnTo>
                  <a:lnTo>
                    <a:pt x="1082255" y="891971"/>
                  </a:lnTo>
                  <a:lnTo>
                    <a:pt x="1145578" y="893635"/>
                  </a:lnTo>
                  <a:lnTo>
                    <a:pt x="1197267" y="892136"/>
                  </a:lnTo>
                  <a:lnTo>
                    <a:pt x="1249260" y="887425"/>
                  </a:lnTo>
                  <a:lnTo>
                    <a:pt x="1276883" y="882980"/>
                  </a:lnTo>
                  <a:lnTo>
                    <a:pt x="1300734" y="879157"/>
                  </a:lnTo>
                  <a:lnTo>
                    <a:pt x="1350873" y="867003"/>
                  </a:lnTo>
                  <a:lnTo>
                    <a:pt x="1393799" y="852347"/>
                  </a:lnTo>
                  <a:lnTo>
                    <a:pt x="1398866" y="850633"/>
                  </a:lnTo>
                  <a:lnTo>
                    <a:pt x="1443901" y="829703"/>
                  </a:lnTo>
                  <a:lnTo>
                    <a:pt x="1487309" y="803097"/>
                  </a:lnTo>
                  <a:lnTo>
                    <a:pt x="1526438" y="772960"/>
                  </a:lnTo>
                  <a:lnTo>
                    <a:pt x="1561185" y="739533"/>
                  </a:lnTo>
                  <a:lnTo>
                    <a:pt x="1591525" y="703046"/>
                  </a:lnTo>
                  <a:lnTo>
                    <a:pt x="1617357" y="663727"/>
                  </a:lnTo>
                  <a:lnTo>
                    <a:pt x="1638642" y="621817"/>
                  </a:lnTo>
                  <a:lnTo>
                    <a:pt x="1655305" y="577545"/>
                  </a:lnTo>
                  <a:lnTo>
                    <a:pt x="1667294" y="531126"/>
                  </a:lnTo>
                  <a:lnTo>
                    <a:pt x="1674520" y="482815"/>
                  </a:lnTo>
                  <a:lnTo>
                    <a:pt x="1676958" y="432828"/>
                  </a:lnTo>
                  <a:close/>
                </a:path>
                <a:path w="2635250" h="904875">
                  <a:moveTo>
                    <a:pt x="2634843" y="15494"/>
                  </a:moveTo>
                  <a:lnTo>
                    <a:pt x="2632862" y="6680"/>
                  </a:lnTo>
                  <a:lnTo>
                    <a:pt x="2627033" y="0"/>
                  </a:lnTo>
                  <a:lnTo>
                    <a:pt x="2592806" y="1752"/>
                  </a:lnTo>
                  <a:lnTo>
                    <a:pt x="2560091" y="2997"/>
                  </a:lnTo>
                  <a:lnTo>
                    <a:pt x="2525890" y="3746"/>
                  </a:lnTo>
                  <a:lnTo>
                    <a:pt x="2487193" y="3987"/>
                  </a:lnTo>
                  <a:lnTo>
                    <a:pt x="2448661" y="3746"/>
                  </a:lnTo>
                  <a:lnTo>
                    <a:pt x="2410764" y="2997"/>
                  </a:lnTo>
                  <a:lnTo>
                    <a:pt x="2373122" y="1752"/>
                  </a:lnTo>
                  <a:lnTo>
                    <a:pt x="2335352" y="0"/>
                  </a:lnTo>
                  <a:lnTo>
                    <a:pt x="2330437" y="5943"/>
                  </a:lnTo>
                  <a:lnTo>
                    <a:pt x="2328024" y="14490"/>
                  </a:lnTo>
                  <a:lnTo>
                    <a:pt x="2328608" y="23787"/>
                  </a:lnTo>
                  <a:lnTo>
                    <a:pt x="2332698" y="31965"/>
                  </a:lnTo>
                  <a:lnTo>
                    <a:pt x="2365997" y="34632"/>
                  </a:lnTo>
                  <a:lnTo>
                    <a:pt x="2389124" y="37884"/>
                  </a:lnTo>
                  <a:lnTo>
                    <a:pt x="2432583" y="62598"/>
                  </a:lnTo>
                  <a:lnTo>
                    <a:pt x="2449195" y="133477"/>
                  </a:lnTo>
                  <a:lnTo>
                    <a:pt x="2453703" y="184454"/>
                  </a:lnTo>
                  <a:lnTo>
                    <a:pt x="2456332" y="238988"/>
                  </a:lnTo>
                  <a:lnTo>
                    <a:pt x="2457564" y="291973"/>
                  </a:lnTo>
                  <a:lnTo>
                    <a:pt x="2457869" y="338277"/>
                  </a:lnTo>
                  <a:lnTo>
                    <a:pt x="2457869" y="491426"/>
                  </a:lnTo>
                  <a:lnTo>
                    <a:pt x="2456015" y="545312"/>
                  </a:lnTo>
                  <a:lnTo>
                    <a:pt x="2450325" y="596226"/>
                  </a:lnTo>
                  <a:lnTo>
                    <a:pt x="2440571" y="643712"/>
                  </a:lnTo>
                  <a:lnTo>
                    <a:pt x="2426576" y="687336"/>
                  </a:lnTo>
                  <a:lnTo>
                    <a:pt x="2408085" y="726605"/>
                  </a:lnTo>
                  <a:lnTo>
                    <a:pt x="2384933" y="761098"/>
                  </a:lnTo>
                  <a:lnTo>
                    <a:pt x="2356878" y="790333"/>
                  </a:lnTo>
                  <a:lnTo>
                    <a:pt x="2323719" y="813879"/>
                  </a:lnTo>
                  <a:lnTo>
                    <a:pt x="2285250" y="831253"/>
                  </a:lnTo>
                  <a:lnTo>
                    <a:pt x="2241245" y="842010"/>
                  </a:lnTo>
                  <a:lnTo>
                    <a:pt x="2191524" y="845693"/>
                  </a:lnTo>
                  <a:lnTo>
                    <a:pt x="2139289" y="842251"/>
                  </a:lnTo>
                  <a:lnTo>
                    <a:pt x="2093556" y="832104"/>
                  </a:lnTo>
                  <a:lnTo>
                    <a:pt x="2053971" y="815581"/>
                  </a:lnTo>
                  <a:lnTo>
                    <a:pt x="2020252" y="792962"/>
                  </a:lnTo>
                  <a:lnTo>
                    <a:pt x="1992045" y="764578"/>
                  </a:lnTo>
                  <a:lnTo>
                    <a:pt x="1969058" y="730719"/>
                  </a:lnTo>
                  <a:lnTo>
                    <a:pt x="1950974" y="691692"/>
                  </a:lnTo>
                  <a:lnTo>
                    <a:pt x="1937448" y="647827"/>
                  </a:lnTo>
                  <a:lnTo>
                    <a:pt x="1928190" y="599389"/>
                  </a:lnTo>
                  <a:lnTo>
                    <a:pt x="1922868" y="546722"/>
                  </a:lnTo>
                  <a:lnTo>
                    <a:pt x="1921167" y="490105"/>
                  </a:lnTo>
                  <a:lnTo>
                    <a:pt x="1921167" y="202425"/>
                  </a:lnTo>
                  <a:lnTo>
                    <a:pt x="1922056" y="132435"/>
                  </a:lnTo>
                  <a:lnTo>
                    <a:pt x="1927034" y="85445"/>
                  </a:lnTo>
                  <a:lnTo>
                    <a:pt x="1963089" y="41351"/>
                  </a:lnTo>
                  <a:lnTo>
                    <a:pt x="2001075" y="34632"/>
                  </a:lnTo>
                  <a:lnTo>
                    <a:pt x="2033028" y="31965"/>
                  </a:lnTo>
                  <a:lnTo>
                    <a:pt x="2037105" y="25285"/>
                  </a:lnTo>
                  <a:lnTo>
                    <a:pt x="2037702" y="15481"/>
                  </a:lnTo>
                  <a:lnTo>
                    <a:pt x="2035289" y="5930"/>
                  </a:lnTo>
                  <a:lnTo>
                    <a:pt x="2030374" y="0"/>
                  </a:lnTo>
                  <a:lnTo>
                    <a:pt x="1984921" y="1752"/>
                  </a:lnTo>
                  <a:lnTo>
                    <a:pt x="1944471" y="2997"/>
                  </a:lnTo>
                  <a:lnTo>
                    <a:pt x="1906016" y="3746"/>
                  </a:lnTo>
                  <a:lnTo>
                    <a:pt x="1866557" y="3987"/>
                  </a:lnTo>
                  <a:lnTo>
                    <a:pt x="1827644" y="3746"/>
                  </a:lnTo>
                  <a:lnTo>
                    <a:pt x="1788972" y="2997"/>
                  </a:lnTo>
                  <a:lnTo>
                    <a:pt x="1747812" y="1752"/>
                  </a:lnTo>
                  <a:lnTo>
                    <a:pt x="1701419" y="0"/>
                  </a:lnTo>
                  <a:lnTo>
                    <a:pt x="1696504" y="5930"/>
                  </a:lnTo>
                  <a:lnTo>
                    <a:pt x="1694091" y="15481"/>
                  </a:lnTo>
                  <a:lnTo>
                    <a:pt x="1694675" y="25285"/>
                  </a:lnTo>
                  <a:lnTo>
                    <a:pt x="1698764" y="31965"/>
                  </a:lnTo>
                  <a:lnTo>
                    <a:pt x="1732051" y="34632"/>
                  </a:lnTo>
                  <a:lnTo>
                    <a:pt x="1770011" y="41351"/>
                  </a:lnTo>
                  <a:lnTo>
                    <a:pt x="1793544" y="56692"/>
                  </a:lnTo>
                  <a:lnTo>
                    <a:pt x="1806067" y="85445"/>
                  </a:lnTo>
                  <a:lnTo>
                    <a:pt x="1811058" y="132435"/>
                  </a:lnTo>
                  <a:lnTo>
                    <a:pt x="1811959" y="202425"/>
                  </a:lnTo>
                  <a:lnTo>
                    <a:pt x="1811959" y="516737"/>
                  </a:lnTo>
                  <a:lnTo>
                    <a:pt x="1814004" y="580974"/>
                  </a:lnTo>
                  <a:lnTo>
                    <a:pt x="1820202" y="638111"/>
                  </a:lnTo>
                  <a:lnTo>
                    <a:pt x="1830616" y="688530"/>
                  </a:lnTo>
                  <a:lnTo>
                    <a:pt x="1845322" y="732637"/>
                  </a:lnTo>
                  <a:lnTo>
                    <a:pt x="1864372" y="770826"/>
                  </a:lnTo>
                  <a:lnTo>
                    <a:pt x="1887855" y="803490"/>
                  </a:lnTo>
                  <a:lnTo>
                    <a:pt x="1915845" y="831024"/>
                  </a:lnTo>
                  <a:lnTo>
                    <a:pt x="1957971" y="860132"/>
                  </a:lnTo>
                  <a:lnTo>
                    <a:pt x="2005228" y="880986"/>
                  </a:lnTo>
                  <a:lnTo>
                    <a:pt x="2056307" y="894613"/>
                  </a:lnTo>
                  <a:lnTo>
                    <a:pt x="2109952" y="902042"/>
                  </a:lnTo>
                  <a:lnTo>
                    <a:pt x="2164880" y="904278"/>
                  </a:lnTo>
                  <a:lnTo>
                    <a:pt x="2213965" y="901433"/>
                  </a:lnTo>
                  <a:lnTo>
                    <a:pt x="2261908" y="892987"/>
                  </a:lnTo>
                  <a:lnTo>
                    <a:pt x="2307552" y="879144"/>
                  </a:lnTo>
                  <a:lnTo>
                    <a:pt x="2349766" y="860094"/>
                  </a:lnTo>
                  <a:lnTo>
                    <a:pt x="2387384" y="836002"/>
                  </a:lnTo>
                  <a:lnTo>
                    <a:pt x="2419273" y="807072"/>
                  </a:lnTo>
                  <a:lnTo>
                    <a:pt x="2447912" y="770356"/>
                  </a:lnTo>
                  <a:lnTo>
                    <a:pt x="2470366" y="729284"/>
                  </a:lnTo>
                  <a:lnTo>
                    <a:pt x="2487269" y="684720"/>
                  </a:lnTo>
                  <a:lnTo>
                    <a:pt x="2499283" y="637527"/>
                  </a:lnTo>
                  <a:lnTo>
                    <a:pt x="2507056" y="588568"/>
                  </a:lnTo>
                  <a:lnTo>
                    <a:pt x="2511247" y="538695"/>
                  </a:lnTo>
                  <a:lnTo>
                    <a:pt x="2512504" y="488772"/>
                  </a:lnTo>
                  <a:lnTo>
                    <a:pt x="2512644" y="285610"/>
                  </a:lnTo>
                  <a:lnTo>
                    <a:pt x="2513685" y="223088"/>
                  </a:lnTo>
                  <a:lnTo>
                    <a:pt x="2516530" y="159740"/>
                  </a:lnTo>
                  <a:lnTo>
                    <a:pt x="2522042" y="104571"/>
                  </a:lnTo>
                  <a:lnTo>
                    <a:pt x="2531148" y="66598"/>
                  </a:lnTo>
                  <a:lnTo>
                    <a:pt x="2574391" y="38315"/>
                  </a:lnTo>
                  <a:lnTo>
                    <a:pt x="2629687" y="31965"/>
                  </a:lnTo>
                  <a:lnTo>
                    <a:pt x="2633573" y="24549"/>
                  </a:lnTo>
                  <a:lnTo>
                    <a:pt x="2634843" y="15494"/>
                  </a:lnTo>
                  <a:close/>
                </a:path>
              </a:pathLst>
            </a:custGeom>
            <a:solidFill>
              <a:srgbClr val="5433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3322" y="3151619"/>
              <a:ext cx="149161" cy="151828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4182719" y="2580017"/>
            <a:ext cx="1430020" cy="721995"/>
          </a:xfrm>
          <a:custGeom>
            <a:avLst/>
            <a:gdLst/>
            <a:ahLst/>
            <a:cxnLst/>
            <a:rect l="l" t="t" r="r" b="b"/>
            <a:pathLst>
              <a:path w="1430020" h="721995">
                <a:moveTo>
                  <a:pt x="658888" y="544220"/>
                </a:moveTo>
                <a:lnTo>
                  <a:pt x="653923" y="539762"/>
                </a:lnTo>
                <a:lnTo>
                  <a:pt x="646518" y="537438"/>
                </a:lnTo>
                <a:lnTo>
                  <a:pt x="638517" y="537476"/>
                </a:lnTo>
                <a:lnTo>
                  <a:pt x="631799" y="540054"/>
                </a:lnTo>
                <a:lnTo>
                  <a:pt x="616661" y="572452"/>
                </a:lnTo>
                <a:lnTo>
                  <a:pt x="594525" y="606044"/>
                </a:lnTo>
                <a:lnTo>
                  <a:pt x="564286" y="637654"/>
                </a:lnTo>
                <a:lnTo>
                  <a:pt x="524827" y="664146"/>
                </a:lnTo>
                <a:lnTo>
                  <a:pt x="475068" y="682358"/>
                </a:lnTo>
                <a:lnTo>
                  <a:pt x="413905" y="689127"/>
                </a:lnTo>
                <a:lnTo>
                  <a:pt x="368147" y="686155"/>
                </a:lnTo>
                <a:lnTo>
                  <a:pt x="324472" y="677278"/>
                </a:lnTo>
                <a:lnTo>
                  <a:pt x="283375" y="662609"/>
                </a:lnTo>
                <a:lnTo>
                  <a:pt x="245300" y="642264"/>
                </a:lnTo>
                <a:lnTo>
                  <a:pt x="210756" y="616331"/>
                </a:lnTo>
                <a:lnTo>
                  <a:pt x="180213" y="584911"/>
                </a:lnTo>
                <a:lnTo>
                  <a:pt x="154152" y="548132"/>
                </a:lnTo>
                <a:lnTo>
                  <a:pt x="133045" y="506069"/>
                </a:lnTo>
                <a:lnTo>
                  <a:pt x="117373" y="458825"/>
                </a:lnTo>
                <a:lnTo>
                  <a:pt x="107619" y="406527"/>
                </a:lnTo>
                <a:lnTo>
                  <a:pt x="104267" y="349262"/>
                </a:lnTo>
                <a:lnTo>
                  <a:pt x="107530" y="293243"/>
                </a:lnTo>
                <a:lnTo>
                  <a:pt x="117030" y="242849"/>
                </a:lnTo>
                <a:lnTo>
                  <a:pt x="132245" y="198005"/>
                </a:lnTo>
                <a:lnTo>
                  <a:pt x="152666" y="158686"/>
                </a:lnTo>
                <a:lnTo>
                  <a:pt x="177787" y="124790"/>
                </a:lnTo>
                <a:lnTo>
                  <a:pt x="207124" y="96278"/>
                </a:lnTo>
                <a:lnTo>
                  <a:pt x="240169" y="73101"/>
                </a:lnTo>
                <a:lnTo>
                  <a:pt x="276415" y="55168"/>
                </a:lnTo>
                <a:lnTo>
                  <a:pt x="315353" y="42443"/>
                </a:lnTo>
                <a:lnTo>
                  <a:pt x="356476" y="34848"/>
                </a:lnTo>
                <a:lnTo>
                  <a:pt x="399313" y="32321"/>
                </a:lnTo>
                <a:lnTo>
                  <a:pt x="466547" y="38684"/>
                </a:lnTo>
                <a:lnTo>
                  <a:pt x="518426" y="56032"/>
                </a:lnTo>
                <a:lnTo>
                  <a:pt x="556996" y="81851"/>
                </a:lnTo>
                <a:lnTo>
                  <a:pt x="584263" y="113576"/>
                </a:lnTo>
                <a:lnTo>
                  <a:pt x="602272" y="148653"/>
                </a:lnTo>
                <a:lnTo>
                  <a:pt x="613041" y="184543"/>
                </a:lnTo>
                <a:lnTo>
                  <a:pt x="619772" y="187883"/>
                </a:lnTo>
                <a:lnTo>
                  <a:pt x="627888" y="188582"/>
                </a:lnTo>
                <a:lnTo>
                  <a:pt x="635609" y="186740"/>
                </a:lnTo>
                <a:lnTo>
                  <a:pt x="641184" y="182460"/>
                </a:lnTo>
                <a:lnTo>
                  <a:pt x="635533" y="135051"/>
                </a:lnTo>
                <a:lnTo>
                  <a:pt x="631151" y="90970"/>
                </a:lnTo>
                <a:lnTo>
                  <a:pt x="628129" y="54317"/>
                </a:lnTo>
                <a:lnTo>
                  <a:pt x="626592" y="29184"/>
                </a:lnTo>
                <a:lnTo>
                  <a:pt x="619823" y="29425"/>
                </a:lnTo>
                <a:lnTo>
                  <a:pt x="613156" y="28676"/>
                </a:lnTo>
                <a:lnTo>
                  <a:pt x="605904" y="27152"/>
                </a:lnTo>
                <a:lnTo>
                  <a:pt x="555790" y="15405"/>
                </a:lnTo>
                <a:lnTo>
                  <a:pt x="507847" y="7429"/>
                </a:lnTo>
                <a:lnTo>
                  <a:pt x="458533" y="2006"/>
                </a:lnTo>
                <a:lnTo>
                  <a:pt x="412851" y="0"/>
                </a:lnTo>
                <a:lnTo>
                  <a:pt x="359638" y="2438"/>
                </a:lnTo>
                <a:lnTo>
                  <a:pt x="308597" y="9779"/>
                </a:lnTo>
                <a:lnTo>
                  <a:pt x="259981" y="22021"/>
                </a:lnTo>
                <a:lnTo>
                  <a:pt x="214058" y="39230"/>
                </a:lnTo>
                <a:lnTo>
                  <a:pt x="171094" y="61429"/>
                </a:lnTo>
                <a:lnTo>
                  <a:pt x="131356" y="88620"/>
                </a:lnTo>
                <a:lnTo>
                  <a:pt x="94107" y="122415"/>
                </a:lnTo>
                <a:lnTo>
                  <a:pt x="62090" y="161874"/>
                </a:lnTo>
                <a:lnTo>
                  <a:pt x="35966" y="206438"/>
                </a:lnTo>
                <a:lnTo>
                  <a:pt x="16446" y="255511"/>
                </a:lnTo>
                <a:lnTo>
                  <a:pt x="4216" y="308533"/>
                </a:lnTo>
                <a:lnTo>
                  <a:pt x="0" y="364896"/>
                </a:lnTo>
                <a:lnTo>
                  <a:pt x="3822" y="420116"/>
                </a:lnTo>
                <a:lnTo>
                  <a:pt x="14757" y="470522"/>
                </a:lnTo>
                <a:lnTo>
                  <a:pt x="32004" y="516153"/>
                </a:lnTo>
                <a:lnTo>
                  <a:pt x="54762" y="557034"/>
                </a:lnTo>
                <a:lnTo>
                  <a:pt x="82219" y="593217"/>
                </a:lnTo>
                <a:lnTo>
                  <a:pt x="113576" y="624738"/>
                </a:lnTo>
                <a:lnTo>
                  <a:pt x="148043" y="651611"/>
                </a:lnTo>
                <a:lnTo>
                  <a:pt x="195249" y="678497"/>
                </a:lnTo>
                <a:lnTo>
                  <a:pt x="245275" y="698271"/>
                </a:lnTo>
                <a:lnTo>
                  <a:pt x="297637" y="711593"/>
                </a:lnTo>
                <a:lnTo>
                  <a:pt x="351917" y="719112"/>
                </a:lnTo>
                <a:lnTo>
                  <a:pt x="407644" y="721461"/>
                </a:lnTo>
                <a:lnTo>
                  <a:pt x="458304" y="718896"/>
                </a:lnTo>
                <a:lnTo>
                  <a:pt x="506425" y="712597"/>
                </a:lnTo>
                <a:lnTo>
                  <a:pt x="546341" y="704748"/>
                </a:lnTo>
                <a:lnTo>
                  <a:pt x="572376" y="697484"/>
                </a:lnTo>
                <a:lnTo>
                  <a:pt x="581152" y="694385"/>
                </a:lnTo>
                <a:lnTo>
                  <a:pt x="590232" y="691476"/>
                </a:lnTo>
                <a:lnTo>
                  <a:pt x="599490" y="688975"/>
                </a:lnTo>
                <a:lnTo>
                  <a:pt x="608850" y="687057"/>
                </a:lnTo>
                <a:lnTo>
                  <a:pt x="622236" y="664006"/>
                </a:lnTo>
                <a:lnTo>
                  <a:pt x="636993" y="628535"/>
                </a:lnTo>
                <a:lnTo>
                  <a:pt x="650189" y="586625"/>
                </a:lnTo>
                <a:lnTo>
                  <a:pt x="658888" y="544220"/>
                </a:lnTo>
                <a:close/>
              </a:path>
              <a:path w="1430020" h="721995">
                <a:moveTo>
                  <a:pt x="1429524" y="357606"/>
                </a:moveTo>
                <a:lnTo>
                  <a:pt x="1427378" y="315506"/>
                </a:lnTo>
                <a:lnTo>
                  <a:pt x="1420939" y="274193"/>
                </a:lnTo>
                <a:lnTo>
                  <a:pt x="1410208" y="234099"/>
                </a:lnTo>
                <a:lnTo>
                  <a:pt x="1395196" y="195707"/>
                </a:lnTo>
                <a:lnTo>
                  <a:pt x="1375905" y="159435"/>
                </a:lnTo>
                <a:lnTo>
                  <a:pt x="1352334" y="125742"/>
                </a:lnTo>
                <a:lnTo>
                  <a:pt x="1325283" y="95961"/>
                </a:lnTo>
                <a:lnTo>
                  <a:pt x="1325283" y="389928"/>
                </a:lnTo>
                <a:lnTo>
                  <a:pt x="1321028" y="454291"/>
                </a:lnTo>
                <a:lnTo>
                  <a:pt x="1308900" y="510527"/>
                </a:lnTo>
                <a:lnTo>
                  <a:pt x="1289824" y="558787"/>
                </a:lnTo>
                <a:lnTo>
                  <a:pt x="1264729" y="599224"/>
                </a:lnTo>
                <a:lnTo>
                  <a:pt x="1234528" y="631977"/>
                </a:lnTo>
                <a:lnTo>
                  <a:pt x="1200162" y="657199"/>
                </a:lnTo>
                <a:lnTo>
                  <a:pt x="1162558" y="675043"/>
                </a:lnTo>
                <a:lnTo>
                  <a:pt x="1122629" y="685634"/>
                </a:lnTo>
                <a:lnTo>
                  <a:pt x="1081316" y="689127"/>
                </a:lnTo>
                <a:lnTo>
                  <a:pt x="1028484" y="684352"/>
                </a:lnTo>
                <a:lnTo>
                  <a:pt x="981875" y="670763"/>
                </a:lnTo>
                <a:lnTo>
                  <a:pt x="941222" y="649465"/>
                </a:lnTo>
                <a:lnTo>
                  <a:pt x="906297" y="621563"/>
                </a:lnTo>
                <a:lnTo>
                  <a:pt x="876820" y="588175"/>
                </a:lnTo>
                <a:lnTo>
                  <a:pt x="852576" y="550405"/>
                </a:lnTo>
                <a:lnTo>
                  <a:pt x="833297" y="509358"/>
                </a:lnTo>
                <a:lnTo>
                  <a:pt x="818730" y="466166"/>
                </a:lnTo>
                <a:lnTo>
                  <a:pt x="808634" y="421906"/>
                </a:lnTo>
                <a:lnTo>
                  <a:pt x="802754" y="377710"/>
                </a:lnTo>
                <a:lnTo>
                  <a:pt x="800862" y="334670"/>
                </a:lnTo>
                <a:lnTo>
                  <a:pt x="804900" y="270725"/>
                </a:lnTo>
                <a:lnTo>
                  <a:pt x="816356" y="215557"/>
                </a:lnTo>
                <a:lnTo>
                  <a:pt x="834186" y="168681"/>
                </a:lnTo>
                <a:lnTo>
                  <a:pt x="857338" y="129616"/>
                </a:lnTo>
                <a:lnTo>
                  <a:pt x="884783" y="97878"/>
                </a:lnTo>
                <a:lnTo>
                  <a:pt x="915479" y="72999"/>
                </a:lnTo>
                <a:lnTo>
                  <a:pt x="982472" y="41859"/>
                </a:lnTo>
                <a:lnTo>
                  <a:pt x="1050036" y="32321"/>
                </a:lnTo>
                <a:lnTo>
                  <a:pt x="1101318" y="36779"/>
                </a:lnTo>
                <a:lnTo>
                  <a:pt x="1146733" y="49530"/>
                </a:lnTo>
                <a:lnTo>
                  <a:pt x="1186459" y="69697"/>
                </a:lnTo>
                <a:lnTo>
                  <a:pt x="1220724" y="96367"/>
                </a:lnTo>
                <a:lnTo>
                  <a:pt x="1249730" y="128651"/>
                </a:lnTo>
                <a:lnTo>
                  <a:pt x="1273695" y="165658"/>
                </a:lnTo>
                <a:lnTo>
                  <a:pt x="1292821" y="206463"/>
                </a:lnTo>
                <a:lnTo>
                  <a:pt x="1307338" y="250202"/>
                </a:lnTo>
                <a:lnTo>
                  <a:pt x="1317447" y="295960"/>
                </a:lnTo>
                <a:lnTo>
                  <a:pt x="1323352" y="342836"/>
                </a:lnTo>
                <a:lnTo>
                  <a:pt x="1325283" y="389928"/>
                </a:lnTo>
                <a:lnTo>
                  <a:pt x="1325283" y="95961"/>
                </a:lnTo>
                <a:lnTo>
                  <a:pt x="1324495" y="95084"/>
                </a:lnTo>
                <a:lnTo>
                  <a:pt x="1292364" y="67906"/>
                </a:lnTo>
                <a:lnTo>
                  <a:pt x="1255979" y="44665"/>
                </a:lnTo>
                <a:lnTo>
                  <a:pt x="1229360" y="32321"/>
                </a:lnTo>
                <a:lnTo>
                  <a:pt x="1215313" y="25806"/>
                </a:lnTo>
                <a:lnTo>
                  <a:pt x="1170381" y="11785"/>
                </a:lnTo>
                <a:lnTo>
                  <a:pt x="1121194" y="3035"/>
                </a:lnTo>
                <a:lnTo>
                  <a:pt x="1067752" y="12"/>
                </a:lnTo>
                <a:lnTo>
                  <a:pt x="1019263" y="2794"/>
                </a:lnTo>
                <a:lnTo>
                  <a:pt x="973124" y="10947"/>
                </a:lnTo>
                <a:lnTo>
                  <a:pt x="929589" y="24142"/>
                </a:lnTo>
                <a:lnTo>
                  <a:pt x="888936" y="42100"/>
                </a:lnTo>
                <a:lnTo>
                  <a:pt x="851420" y="64516"/>
                </a:lnTo>
                <a:lnTo>
                  <a:pt x="817321" y="91084"/>
                </a:lnTo>
                <a:lnTo>
                  <a:pt x="786892" y="121500"/>
                </a:lnTo>
                <a:lnTo>
                  <a:pt x="760412" y="155473"/>
                </a:lnTo>
                <a:lnTo>
                  <a:pt x="738149" y="192697"/>
                </a:lnTo>
                <a:lnTo>
                  <a:pt x="720369" y="232867"/>
                </a:lnTo>
                <a:lnTo>
                  <a:pt x="707339" y="275678"/>
                </a:lnTo>
                <a:lnTo>
                  <a:pt x="699325" y="320840"/>
                </a:lnTo>
                <a:lnTo>
                  <a:pt x="696595" y="368033"/>
                </a:lnTo>
                <a:lnTo>
                  <a:pt x="699046" y="410883"/>
                </a:lnTo>
                <a:lnTo>
                  <a:pt x="706335" y="452564"/>
                </a:lnTo>
                <a:lnTo>
                  <a:pt x="718324" y="492683"/>
                </a:lnTo>
                <a:lnTo>
                  <a:pt x="734872" y="530847"/>
                </a:lnTo>
                <a:lnTo>
                  <a:pt x="755865" y="566661"/>
                </a:lnTo>
                <a:lnTo>
                  <a:pt x="781151" y="599732"/>
                </a:lnTo>
                <a:lnTo>
                  <a:pt x="810628" y="629678"/>
                </a:lnTo>
                <a:lnTo>
                  <a:pt x="844130" y="656082"/>
                </a:lnTo>
                <a:lnTo>
                  <a:pt x="881557" y="678573"/>
                </a:lnTo>
                <a:lnTo>
                  <a:pt x="922756" y="696747"/>
                </a:lnTo>
                <a:lnTo>
                  <a:pt x="967613" y="710222"/>
                </a:lnTo>
                <a:lnTo>
                  <a:pt x="1015987" y="718591"/>
                </a:lnTo>
                <a:lnTo>
                  <a:pt x="1067752" y="721461"/>
                </a:lnTo>
                <a:lnTo>
                  <a:pt x="1117142" y="718324"/>
                </a:lnTo>
                <a:lnTo>
                  <a:pt x="1164412" y="709142"/>
                </a:lnTo>
                <a:lnTo>
                  <a:pt x="1209167" y="694232"/>
                </a:lnTo>
                <a:lnTo>
                  <a:pt x="1219669" y="689127"/>
                </a:lnTo>
                <a:lnTo>
                  <a:pt x="1250975" y="673938"/>
                </a:lnTo>
                <a:lnTo>
                  <a:pt x="1289418" y="648589"/>
                </a:lnTo>
                <a:lnTo>
                  <a:pt x="1324089" y="618515"/>
                </a:lnTo>
                <a:lnTo>
                  <a:pt x="1354569" y="584060"/>
                </a:lnTo>
                <a:lnTo>
                  <a:pt x="1380439" y="545541"/>
                </a:lnTo>
                <a:lnTo>
                  <a:pt x="1401292" y="503313"/>
                </a:lnTo>
                <a:lnTo>
                  <a:pt x="1416697" y="457682"/>
                </a:lnTo>
                <a:lnTo>
                  <a:pt x="1426248" y="409016"/>
                </a:lnTo>
                <a:lnTo>
                  <a:pt x="1429524" y="357606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7782" y="3386175"/>
            <a:ext cx="166014" cy="23082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96593" y="3386175"/>
            <a:ext cx="223545" cy="23359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2185" y="3386175"/>
            <a:ext cx="189572" cy="23082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49576" y="3386188"/>
            <a:ext cx="246418" cy="235318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2474226" y="3386175"/>
            <a:ext cx="255904" cy="235585"/>
          </a:xfrm>
          <a:custGeom>
            <a:avLst/>
            <a:gdLst/>
            <a:ahLst/>
            <a:cxnLst/>
            <a:rect l="l" t="t" r="r" b="b"/>
            <a:pathLst>
              <a:path w="255905" h="235585">
                <a:moveTo>
                  <a:pt x="252996" y="0"/>
                </a:moveTo>
                <a:lnTo>
                  <a:pt x="244548" y="455"/>
                </a:lnTo>
                <a:lnTo>
                  <a:pt x="227514" y="966"/>
                </a:lnTo>
                <a:lnTo>
                  <a:pt x="207598" y="966"/>
                </a:lnTo>
                <a:lnTo>
                  <a:pt x="176415" y="0"/>
                </a:lnTo>
                <a:lnTo>
                  <a:pt x="173634" y="1028"/>
                </a:lnTo>
                <a:lnTo>
                  <a:pt x="173278" y="6578"/>
                </a:lnTo>
                <a:lnTo>
                  <a:pt x="175717" y="8674"/>
                </a:lnTo>
                <a:lnTo>
                  <a:pt x="195465" y="11074"/>
                </a:lnTo>
                <a:lnTo>
                  <a:pt x="201015" y="13169"/>
                </a:lnTo>
                <a:lnTo>
                  <a:pt x="209863" y="71407"/>
                </a:lnTo>
                <a:lnTo>
                  <a:pt x="210019" y="88023"/>
                </a:lnTo>
                <a:lnTo>
                  <a:pt x="210019" y="175018"/>
                </a:lnTo>
                <a:lnTo>
                  <a:pt x="208635" y="176758"/>
                </a:lnTo>
                <a:lnTo>
                  <a:pt x="207949" y="176758"/>
                </a:lnTo>
                <a:lnTo>
                  <a:pt x="104031" y="61405"/>
                </a:lnTo>
                <a:lnTo>
                  <a:pt x="68451" y="17566"/>
                </a:lnTo>
                <a:lnTo>
                  <a:pt x="57873" y="0"/>
                </a:lnTo>
                <a:lnTo>
                  <a:pt x="53365" y="698"/>
                </a:lnTo>
                <a:lnTo>
                  <a:pt x="47485" y="1028"/>
                </a:lnTo>
                <a:lnTo>
                  <a:pt x="14149" y="594"/>
                </a:lnTo>
                <a:lnTo>
                  <a:pt x="2768" y="0"/>
                </a:lnTo>
                <a:lnTo>
                  <a:pt x="0" y="1371"/>
                </a:lnTo>
                <a:lnTo>
                  <a:pt x="0" y="6578"/>
                </a:lnTo>
                <a:lnTo>
                  <a:pt x="2082" y="8674"/>
                </a:lnTo>
                <a:lnTo>
                  <a:pt x="16294" y="10375"/>
                </a:lnTo>
                <a:lnTo>
                  <a:pt x="24599" y="12814"/>
                </a:lnTo>
                <a:lnTo>
                  <a:pt x="37071" y="42633"/>
                </a:lnTo>
                <a:lnTo>
                  <a:pt x="37051" y="159205"/>
                </a:lnTo>
                <a:lnTo>
                  <a:pt x="35324" y="200100"/>
                </a:lnTo>
                <a:lnTo>
                  <a:pt x="7962" y="222148"/>
                </a:lnTo>
                <a:lnTo>
                  <a:pt x="5880" y="224243"/>
                </a:lnTo>
                <a:lnTo>
                  <a:pt x="6235" y="229082"/>
                </a:lnTo>
                <a:lnTo>
                  <a:pt x="8661" y="230822"/>
                </a:lnTo>
                <a:lnTo>
                  <a:pt x="17363" y="230365"/>
                </a:lnTo>
                <a:lnTo>
                  <a:pt x="34637" y="229845"/>
                </a:lnTo>
                <a:lnTo>
                  <a:pt x="54258" y="229845"/>
                </a:lnTo>
                <a:lnTo>
                  <a:pt x="85255" y="230822"/>
                </a:lnTo>
                <a:lnTo>
                  <a:pt x="87680" y="229082"/>
                </a:lnTo>
                <a:lnTo>
                  <a:pt x="88023" y="224917"/>
                </a:lnTo>
                <a:lnTo>
                  <a:pt x="85953" y="222148"/>
                </a:lnTo>
                <a:lnTo>
                  <a:pt x="66535" y="220421"/>
                </a:lnTo>
                <a:lnTo>
                  <a:pt x="59601" y="218351"/>
                </a:lnTo>
                <a:lnTo>
                  <a:pt x="52197" y="180874"/>
                </a:lnTo>
                <a:lnTo>
                  <a:pt x="51282" y="56832"/>
                </a:lnTo>
                <a:lnTo>
                  <a:pt x="51638" y="48869"/>
                </a:lnTo>
                <a:lnTo>
                  <a:pt x="53022" y="44704"/>
                </a:lnTo>
                <a:lnTo>
                  <a:pt x="53721" y="44704"/>
                </a:lnTo>
                <a:lnTo>
                  <a:pt x="61750" y="53723"/>
                </a:lnTo>
                <a:lnTo>
                  <a:pt x="93929" y="91490"/>
                </a:lnTo>
                <a:lnTo>
                  <a:pt x="174332" y="182994"/>
                </a:lnTo>
                <a:lnTo>
                  <a:pt x="206257" y="219816"/>
                </a:lnTo>
                <a:lnTo>
                  <a:pt x="214245" y="229487"/>
                </a:lnTo>
                <a:lnTo>
                  <a:pt x="218694" y="235331"/>
                </a:lnTo>
                <a:lnTo>
                  <a:pt x="222491" y="235331"/>
                </a:lnTo>
                <a:lnTo>
                  <a:pt x="224574" y="233591"/>
                </a:lnTo>
                <a:lnTo>
                  <a:pt x="225272" y="231521"/>
                </a:lnTo>
                <a:lnTo>
                  <a:pt x="224670" y="219705"/>
                </a:lnTo>
                <a:lnTo>
                  <a:pt x="224361" y="201710"/>
                </a:lnTo>
                <a:lnTo>
                  <a:pt x="224231" y="170853"/>
                </a:lnTo>
                <a:lnTo>
                  <a:pt x="224216" y="71901"/>
                </a:lnTo>
                <a:lnTo>
                  <a:pt x="224624" y="51034"/>
                </a:lnTo>
                <a:lnTo>
                  <a:pt x="237756" y="11074"/>
                </a:lnTo>
                <a:lnTo>
                  <a:pt x="253695" y="8674"/>
                </a:lnTo>
                <a:lnTo>
                  <a:pt x="255765" y="6578"/>
                </a:lnTo>
                <a:lnTo>
                  <a:pt x="255765" y="1727"/>
                </a:lnTo>
                <a:lnTo>
                  <a:pt x="252996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14434" y="3386175"/>
            <a:ext cx="92201" cy="23082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84919" y="3386175"/>
            <a:ext cx="246430" cy="23533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01619" y="3386175"/>
            <a:ext cx="189572" cy="23082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67836" y="3386175"/>
            <a:ext cx="223545" cy="23359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61130" y="3381679"/>
            <a:ext cx="137261" cy="23982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83837" y="3386175"/>
            <a:ext cx="92202" cy="230822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4252734" y="3375431"/>
            <a:ext cx="494665" cy="241935"/>
            <a:chOff x="4252734" y="3375431"/>
            <a:chExt cx="494665" cy="241935"/>
          </a:xfrm>
        </p:grpSpPr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52734" y="3375431"/>
              <a:ext cx="222846" cy="24156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13668" y="3381667"/>
              <a:ext cx="233260" cy="235331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823104" y="3386175"/>
            <a:ext cx="223520" cy="233591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120246" y="3386175"/>
            <a:ext cx="92202" cy="230822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91632" y="3381679"/>
            <a:ext cx="243662" cy="239826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2380246" y="5168974"/>
            <a:ext cx="2291080" cy="767080"/>
            <a:chOff x="2380246" y="5168974"/>
            <a:chExt cx="2291080" cy="767080"/>
          </a:xfrm>
        </p:grpSpPr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31388" y="5393487"/>
              <a:ext cx="1539413" cy="42185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380246" y="5168974"/>
              <a:ext cx="716915" cy="767080"/>
            </a:xfrm>
            <a:custGeom>
              <a:avLst/>
              <a:gdLst/>
              <a:ahLst/>
              <a:cxnLst/>
              <a:rect l="l" t="t" r="r" b="b"/>
              <a:pathLst>
                <a:path w="716914" h="767079">
                  <a:moveTo>
                    <a:pt x="357136" y="0"/>
                  </a:moveTo>
                  <a:lnTo>
                    <a:pt x="278288" y="5080"/>
                  </a:lnTo>
                  <a:lnTo>
                    <a:pt x="210001" y="17780"/>
                  </a:lnTo>
                  <a:lnTo>
                    <a:pt x="152247" y="35560"/>
                  </a:lnTo>
                  <a:lnTo>
                    <a:pt x="104998" y="55880"/>
                  </a:lnTo>
                  <a:lnTo>
                    <a:pt x="68225" y="76200"/>
                  </a:lnTo>
                  <a:lnTo>
                    <a:pt x="25990" y="107950"/>
                  </a:lnTo>
                  <a:lnTo>
                    <a:pt x="20472" y="113030"/>
                  </a:lnTo>
                  <a:lnTo>
                    <a:pt x="19024" y="114300"/>
                  </a:lnTo>
                  <a:lnTo>
                    <a:pt x="19024" y="115570"/>
                  </a:lnTo>
                  <a:lnTo>
                    <a:pt x="22290" y="139700"/>
                  </a:lnTo>
                  <a:lnTo>
                    <a:pt x="26333" y="162560"/>
                  </a:lnTo>
                  <a:lnTo>
                    <a:pt x="31147" y="186690"/>
                  </a:lnTo>
                  <a:lnTo>
                    <a:pt x="36728" y="209550"/>
                  </a:lnTo>
                  <a:lnTo>
                    <a:pt x="19454" y="217170"/>
                  </a:lnTo>
                  <a:lnTo>
                    <a:pt x="2667" y="227330"/>
                  </a:lnTo>
                  <a:lnTo>
                    <a:pt x="0" y="228600"/>
                  </a:lnTo>
                  <a:lnTo>
                    <a:pt x="774" y="231140"/>
                  </a:lnTo>
                  <a:lnTo>
                    <a:pt x="15526" y="278130"/>
                  </a:lnTo>
                  <a:lnTo>
                    <a:pt x="43703" y="350520"/>
                  </a:lnTo>
                  <a:lnTo>
                    <a:pt x="64211" y="394970"/>
                  </a:lnTo>
                  <a:lnTo>
                    <a:pt x="89407" y="444500"/>
                  </a:lnTo>
                  <a:lnTo>
                    <a:pt x="119597" y="496570"/>
                  </a:lnTo>
                  <a:lnTo>
                    <a:pt x="155085" y="551180"/>
                  </a:lnTo>
                  <a:lnTo>
                    <a:pt x="196179" y="605790"/>
                  </a:lnTo>
                  <a:lnTo>
                    <a:pt x="243183" y="661670"/>
                  </a:lnTo>
                  <a:lnTo>
                    <a:pt x="296403" y="715010"/>
                  </a:lnTo>
                  <a:lnTo>
                    <a:pt x="356146" y="765810"/>
                  </a:lnTo>
                  <a:lnTo>
                    <a:pt x="358254" y="767080"/>
                  </a:lnTo>
                  <a:lnTo>
                    <a:pt x="361035" y="765810"/>
                  </a:lnTo>
                  <a:lnTo>
                    <a:pt x="371477" y="756920"/>
                  </a:lnTo>
                  <a:lnTo>
                    <a:pt x="358482" y="756920"/>
                  </a:lnTo>
                  <a:lnTo>
                    <a:pt x="302801" y="708660"/>
                  </a:lnTo>
                  <a:lnTo>
                    <a:pt x="252861" y="659130"/>
                  </a:lnTo>
                  <a:lnTo>
                    <a:pt x="208409" y="608330"/>
                  </a:lnTo>
                  <a:lnTo>
                    <a:pt x="169191" y="556260"/>
                  </a:lnTo>
                  <a:lnTo>
                    <a:pt x="134954" y="505460"/>
                  </a:lnTo>
                  <a:lnTo>
                    <a:pt x="105446" y="455930"/>
                  </a:lnTo>
                  <a:lnTo>
                    <a:pt x="80412" y="408940"/>
                  </a:lnTo>
                  <a:lnTo>
                    <a:pt x="59601" y="365760"/>
                  </a:lnTo>
                  <a:lnTo>
                    <a:pt x="42758" y="326390"/>
                  </a:lnTo>
                  <a:lnTo>
                    <a:pt x="19964" y="265430"/>
                  </a:lnTo>
                  <a:lnTo>
                    <a:pt x="10007" y="232410"/>
                  </a:lnTo>
                  <a:lnTo>
                    <a:pt x="14303" y="229870"/>
                  </a:lnTo>
                  <a:lnTo>
                    <a:pt x="20485" y="227330"/>
                  </a:lnTo>
                  <a:lnTo>
                    <a:pt x="28524" y="222250"/>
                  </a:lnTo>
                  <a:lnTo>
                    <a:pt x="38392" y="218440"/>
                  </a:lnTo>
                  <a:lnTo>
                    <a:pt x="48171" y="218440"/>
                  </a:lnTo>
                  <a:lnTo>
                    <a:pt x="37297" y="171450"/>
                  </a:lnTo>
                  <a:lnTo>
                    <a:pt x="27927" y="116840"/>
                  </a:lnTo>
                  <a:lnTo>
                    <a:pt x="63028" y="90170"/>
                  </a:lnTo>
                  <a:lnTo>
                    <a:pt x="98174" y="69850"/>
                  </a:lnTo>
                  <a:lnTo>
                    <a:pt x="145111" y="48260"/>
                  </a:lnTo>
                  <a:lnTo>
                    <a:pt x="203886" y="27940"/>
                  </a:lnTo>
                  <a:lnTo>
                    <a:pt x="274546" y="15240"/>
                  </a:lnTo>
                  <a:lnTo>
                    <a:pt x="357136" y="8890"/>
                  </a:lnTo>
                  <a:lnTo>
                    <a:pt x="456473" y="8890"/>
                  </a:lnTo>
                  <a:lnTo>
                    <a:pt x="435986" y="5080"/>
                  </a:lnTo>
                  <a:lnTo>
                    <a:pt x="357136" y="0"/>
                  </a:lnTo>
                  <a:close/>
                </a:path>
                <a:path w="716914" h="767079">
                  <a:moveTo>
                    <a:pt x="696417" y="217170"/>
                  </a:moveTo>
                  <a:lnTo>
                    <a:pt x="676008" y="217170"/>
                  </a:lnTo>
                  <a:lnTo>
                    <a:pt x="686784" y="222250"/>
                  </a:lnTo>
                  <a:lnTo>
                    <a:pt x="695548" y="226060"/>
                  </a:lnTo>
                  <a:lnTo>
                    <a:pt x="702249" y="229870"/>
                  </a:lnTo>
                  <a:lnTo>
                    <a:pt x="706831" y="232410"/>
                  </a:lnTo>
                  <a:lnTo>
                    <a:pt x="703448" y="245110"/>
                  </a:lnTo>
                  <a:lnTo>
                    <a:pt x="687350" y="292100"/>
                  </a:lnTo>
                  <a:lnTo>
                    <a:pt x="657414" y="365760"/>
                  </a:lnTo>
                  <a:lnTo>
                    <a:pt x="636620" y="408940"/>
                  </a:lnTo>
                  <a:lnTo>
                    <a:pt x="611600" y="455930"/>
                  </a:lnTo>
                  <a:lnTo>
                    <a:pt x="582101" y="505460"/>
                  </a:lnTo>
                  <a:lnTo>
                    <a:pt x="547867" y="556260"/>
                  </a:lnTo>
                  <a:lnTo>
                    <a:pt x="508643" y="608330"/>
                  </a:lnTo>
                  <a:lnTo>
                    <a:pt x="464174" y="659130"/>
                  </a:lnTo>
                  <a:lnTo>
                    <a:pt x="414206" y="708660"/>
                  </a:lnTo>
                  <a:lnTo>
                    <a:pt x="358482" y="756920"/>
                  </a:lnTo>
                  <a:lnTo>
                    <a:pt x="371477" y="756920"/>
                  </a:lnTo>
                  <a:lnTo>
                    <a:pt x="420702" y="715010"/>
                  </a:lnTo>
                  <a:lnTo>
                    <a:pt x="473856" y="660400"/>
                  </a:lnTo>
                  <a:lnTo>
                    <a:pt x="520801" y="605790"/>
                  </a:lnTo>
                  <a:lnTo>
                    <a:pt x="561844" y="551180"/>
                  </a:lnTo>
                  <a:lnTo>
                    <a:pt x="597290" y="496570"/>
                  </a:lnTo>
                  <a:lnTo>
                    <a:pt x="627445" y="444500"/>
                  </a:lnTo>
                  <a:lnTo>
                    <a:pt x="652614" y="394970"/>
                  </a:lnTo>
                  <a:lnTo>
                    <a:pt x="673105" y="350520"/>
                  </a:lnTo>
                  <a:lnTo>
                    <a:pt x="689221" y="311150"/>
                  </a:lnTo>
                  <a:lnTo>
                    <a:pt x="709555" y="254000"/>
                  </a:lnTo>
                  <a:lnTo>
                    <a:pt x="716737" y="228600"/>
                  </a:lnTo>
                  <a:lnTo>
                    <a:pt x="714400" y="227330"/>
                  </a:lnTo>
                  <a:lnTo>
                    <a:pt x="696417" y="217170"/>
                  </a:lnTo>
                  <a:close/>
                </a:path>
                <a:path w="716914" h="767079">
                  <a:moveTo>
                    <a:pt x="48171" y="218440"/>
                  </a:moveTo>
                  <a:lnTo>
                    <a:pt x="38392" y="218440"/>
                  </a:lnTo>
                  <a:lnTo>
                    <a:pt x="46386" y="247650"/>
                  </a:lnTo>
                  <a:lnTo>
                    <a:pt x="68557" y="316230"/>
                  </a:lnTo>
                  <a:lnTo>
                    <a:pt x="83127" y="354330"/>
                  </a:lnTo>
                  <a:lnTo>
                    <a:pt x="100283" y="393700"/>
                  </a:lnTo>
                  <a:lnTo>
                    <a:pt x="120221" y="435610"/>
                  </a:lnTo>
                  <a:lnTo>
                    <a:pt x="143139" y="480060"/>
                  </a:lnTo>
                  <a:lnTo>
                    <a:pt x="169234" y="523240"/>
                  </a:lnTo>
                  <a:lnTo>
                    <a:pt x="198702" y="568960"/>
                  </a:lnTo>
                  <a:lnTo>
                    <a:pt x="231741" y="613410"/>
                  </a:lnTo>
                  <a:lnTo>
                    <a:pt x="268548" y="657860"/>
                  </a:lnTo>
                  <a:lnTo>
                    <a:pt x="309320" y="702310"/>
                  </a:lnTo>
                  <a:lnTo>
                    <a:pt x="354253" y="745490"/>
                  </a:lnTo>
                  <a:lnTo>
                    <a:pt x="357136" y="748030"/>
                  </a:lnTo>
                  <a:lnTo>
                    <a:pt x="360032" y="745490"/>
                  </a:lnTo>
                  <a:lnTo>
                    <a:pt x="370434" y="735330"/>
                  </a:lnTo>
                  <a:lnTo>
                    <a:pt x="357136" y="735330"/>
                  </a:lnTo>
                  <a:lnTo>
                    <a:pt x="318889" y="698500"/>
                  </a:lnTo>
                  <a:lnTo>
                    <a:pt x="282635" y="660400"/>
                  </a:lnTo>
                  <a:lnTo>
                    <a:pt x="248443" y="619760"/>
                  </a:lnTo>
                  <a:lnTo>
                    <a:pt x="216383" y="577850"/>
                  </a:lnTo>
                  <a:lnTo>
                    <a:pt x="186524" y="534670"/>
                  </a:lnTo>
                  <a:lnTo>
                    <a:pt x="206691" y="509270"/>
                  </a:lnTo>
                  <a:lnTo>
                    <a:pt x="170726" y="509270"/>
                  </a:lnTo>
                  <a:lnTo>
                    <a:pt x="157928" y="487680"/>
                  </a:lnTo>
                  <a:lnTo>
                    <a:pt x="145903" y="466090"/>
                  </a:lnTo>
                  <a:lnTo>
                    <a:pt x="134632" y="444500"/>
                  </a:lnTo>
                  <a:lnTo>
                    <a:pt x="124091" y="422910"/>
                  </a:lnTo>
                  <a:lnTo>
                    <a:pt x="229146" y="412750"/>
                  </a:lnTo>
                  <a:lnTo>
                    <a:pt x="521103" y="412750"/>
                  </a:lnTo>
                  <a:lnTo>
                    <a:pt x="453129" y="400050"/>
                  </a:lnTo>
                  <a:lnTo>
                    <a:pt x="112852" y="400050"/>
                  </a:lnTo>
                  <a:lnTo>
                    <a:pt x="112293" y="398780"/>
                  </a:lnTo>
                  <a:lnTo>
                    <a:pt x="111290" y="397510"/>
                  </a:lnTo>
                  <a:lnTo>
                    <a:pt x="111290" y="396240"/>
                  </a:lnTo>
                  <a:lnTo>
                    <a:pt x="114855" y="379730"/>
                  </a:lnTo>
                  <a:lnTo>
                    <a:pt x="104165" y="379730"/>
                  </a:lnTo>
                  <a:lnTo>
                    <a:pt x="83109" y="328930"/>
                  </a:lnTo>
                  <a:lnTo>
                    <a:pt x="64923" y="278130"/>
                  </a:lnTo>
                  <a:lnTo>
                    <a:pt x="49640" y="224790"/>
                  </a:lnTo>
                  <a:lnTo>
                    <a:pt x="48171" y="218440"/>
                  </a:lnTo>
                  <a:close/>
                </a:path>
                <a:path w="716914" h="767079">
                  <a:moveTo>
                    <a:pt x="322557" y="429260"/>
                  </a:moveTo>
                  <a:lnTo>
                    <a:pt x="270217" y="429260"/>
                  </a:lnTo>
                  <a:lnTo>
                    <a:pt x="406996" y="687070"/>
                  </a:lnTo>
                  <a:lnTo>
                    <a:pt x="395046" y="699770"/>
                  </a:lnTo>
                  <a:lnTo>
                    <a:pt x="382738" y="711200"/>
                  </a:lnTo>
                  <a:lnTo>
                    <a:pt x="370094" y="723900"/>
                  </a:lnTo>
                  <a:lnTo>
                    <a:pt x="357136" y="735330"/>
                  </a:lnTo>
                  <a:lnTo>
                    <a:pt x="370434" y="735330"/>
                  </a:lnTo>
                  <a:lnTo>
                    <a:pt x="397741" y="708660"/>
                  </a:lnTo>
                  <a:lnTo>
                    <a:pt x="428764" y="675640"/>
                  </a:lnTo>
                  <a:lnTo>
                    <a:pt x="417347" y="675640"/>
                  </a:lnTo>
                  <a:lnTo>
                    <a:pt x="322557" y="429260"/>
                  </a:lnTo>
                  <a:close/>
                </a:path>
                <a:path w="716914" h="767079">
                  <a:moveTo>
                    <a:pt x="534697" y="415290"/>
                  </a:moveTo>
                  <a:lnTo>
                    <a:pt x="317182" y="415290"/>
                  </a:lnTo>
                  <a:lnTo>
                    <a:pt x="580961" y="441960"/>
                  </a:lnTo>
                  <a:lnTo>
                    <a:pt x="558272" y="483870"/>
                  </a:lnTo>
                  <a:lnTo>
                    <a:pt x="533694" y="524510"/>
                  </a:lnTo>
                  <a:lnTo>
                    <a:pt x="507269" y="565150"/>
                  </a:lnTo>
                  <a:lnTo>
                    <a:pt x="479041" y="603250"/>
                  </a:lnTo>
                  <a:lnTo>
                    <a:pt x="449053" y="640080"/>
                  </a:lnTo>
                  <a:lnTo>
                    <a:pt x="417347" y="675640"/>
                  </a:lnTo>
                  <a:lnTo>
                    <a:pt x="428764" y="675640"/>
                  </a:lnTo>
                  <a:lnTo>
                    <a:pt x="467375" y="631190"/>
                  </a:lnTo>
                  <a:lnTo>
                    <a:pt x="499206" y="590550"/>
                  </a:lnTo>
                  <a:lnTo>
                    <a:pt x="528984" y="547370"/>
                  </a:lnTo>
                  <a:lnTo>
                    <a:pt x="556663" y="504190"/>
                  </a:lnTo>
                  <a:lnTo>
                    <a:pt x="582194" y="458470"/>
                  </a:lnTo>
                  <a:lnTo>
                    <a:pt x="599049" y="425450"/>
                  </a:lnTo>
                  <a:lnTo>
                    <a:pt x="589076" y="425450"/>
                  </a:lnTo>
                  <a:lnTo>
                    <a:pt x="534697" y="415290"/>
                  </a:lnTo>
                  <a:close/>
                </a:path>
                <a:path w="716914" h="767079">
                  <a:moveTo>
                    <a:pt x="521103" y="412750"/>
                  </a:moveTo>
                  <a:lnTo>
                    <a:pt x="229146" y="412750"/>
                  </a:lnTo>
                  <a:lnTo>
                    <a:pt x="170726" y="509270"/>
                  </a:lnTo>
                  <a:lnTo>
                    <a:pt x="206691" y="509270"/>
                  </a:lnTo>
                  <a:lnTo>
                    <a:pt x="270217" y="429260"/>
                  </a:lnTo>
                  <a:lnTo>
                    <a:pt x="322557" y="429260"/>
                  </a:lnTo>
                  <a:lnTo>
                    <a:pt x="317182" y="415290"/>
                  </a:lnTo>
                  <a:lnTo>
                    <a:pt x="534697" y="415290"/>
                  </a:lnTo>
                  <a:lnTo>
                    <a:pt x="521103" y="412750"/>
                  </a:lnTo>
                  <a:close/>
                </a:path>
                <a:path w="716914" h="767079">
                  <a:moveTo>
                    <a:pt x="600260" y="180340"/>
                  </a:moveTo>
                  <a:lnTo>
                    <a:pt x="583628" y="180340"/>
                  </a:lnTo>
                  <a:lnTo>
                    <a:pt x="604313" y="194310"/>
                  </a:lnTo>
                  <a:lnTo>
                    <a:pt x="623808" y="210820"/>
                  </a:lnTo>
                  <a:lnTo>
                    <a:pt x="642021" y="227330"/>
                  </a:lnTo>
                  <a:lnTo>
                    <a:pt x="658863" y="245110"/>
                  </a:lnTo>
                  <a:lnTo>
                    <a:pt x="644289" y="292100"/>
                  </a:lnTo>
                  <a:lnTo>
                    <a:pt x="627841" y="336550"/>
                  </a:lnTo>
                  <a:lnTo>
                    <a:pt x="609430" y="382270"/>
                  </a:lnTo>
                  <a:lnTo>
                    <a:pt x="589076" y="425450"/>
                  </a:lnTo>
                  <a:lnTo>
                    <a:pt x="599049" y="425450"/>
                  </a:lnTo>
                  <a:lnTo>
                    <a:pt x="626629" y="365760"/>
                  </a:lnTo>
                  <a:lnTo>
                    <a:pt x="645439" y="316230"/>
                  </a:lnTo>
                  <a:lnTo>
                    <a:pt x="661914" y="266700"/>
                  </a:lnTo>
                  <a:lnTo>
                    <a:pt x="671310" y="233680"/>
                  </a:lnTo>
                  <a:lnTo>
                    <a:pt x="662089" y="233680"/>
                  </a:lnTo>
                  <a:lnTo>
                    <a:pt x="624877" y="198120"/>
                  </a:lnTo>
                  <a:lnTo>
                    <a:pt x="600260" y="180340"/>
                  </a:lnTo>
                  <a:close/>
                </a:path>
                <a:path w="716914" h="767079">
                  <a:moveTo>
                    <a:pt x="189974" y="292100"/>
                  </a:moveTo>
                  <a:lnTo>
                    <a:pt x="148463" y="292100"/>
                  </a:lnTo>
                  <a:lnTo>
                    <a:pt x="236385" y="374650"/>
                  </a:lnTo>
                  <a:lnTo>
                    <a:pt x="112852" y="400050"/>
                  </a:lnTo>
                  <a:lnTo>
                    <a:pt x="453129" y="400050"/>
                  </a:lnTo>
                  <a:lnTo>
                    <a:pt x="317182" y="374650"/>
                  </a:lnTo>
                  <a:lnTo>
                    <a:pt x="365943" y="339090"/>
                  </a:lnTo>
                  <a:lnTo>
                    <a:pt x="303606" y="339090"/>
                  </a:lnTo>
                  <a:lnTo>
                    <a:pt x="303716" y="336550"/>
                  </a:lnTo>
                  <a:lnTo>
                    <a:pt x="258533" y="336550"/>
                  </a:lnTo>
                  <a:lnTo>
                    <a:pt x="189974" y="292100"/>
                  </a:lnTo>
                  <a:close/>
                </a:path>
                <a:path w="716914" h="767079">
                  <a:moveTo>
                    <a:pt x="439353" y="124460"/>
                  </a:moveTo>
                  <a:lnTo>
                    <a:pt x="392712" y="125730"/>
                  </a:lnTo>
                  <a:lnTo>
                    <a:pt x="347409" y="132080"/>
                  </a:lnTo>
                  <a:lnTo>
                    <a:pt x="304036" y="146050"/>
                  </a:lnTo>
                  <a:lnTo>
                    <a:pt x="263184" y="165100"/>
                  </a:lnTo>
                  <a:lnTo>
                    <a:pt x="225446" y="189230"/>
                  </a:lnTo>
                  <a:lnTo>
                    <a:pt x="191412" y="218440"/>
                  </a:lnTo>
                  <a:lnTo>
                    <a:pt x="161676" y="252730"/>
                  </a:lnTo>
                  <a:lnTo>
                    <a:pt x="136828" y="292100"/>
                  </a:lnTo>
                  <a:lnTo>
                    <a:pt x="117460" y="334010"/>
                  </a:lnTo>
                  <a:lnTo>
                    <a:pt x="104165" y="379730"/>
                  </a:lnTo>
                  <a:lnTo>
                    <a:pt x="114855" y="379730"/>
                  </a:lnTo>
                  <a:lnTo>
                    <a:pt x="117050" y="369570"/>
                  </a:lnTo>
                  <a:lnTo>
                    <a:pt x="125204" y="342900"/>
                  </a:lnTo>
                  <a:lnTo>
                    <a:pt x="135694" y="317500"/>
                  </a:lnTo>
                  <a:lnTo>
                    <a:pt x="148463" y="292100"/>
                  </a:lnTo>
                  <a:lnTo>
                    <a:pt x="189974" y="292100"/>
                  </a:lnTo>
                  <a:lnTo>
                    <a:pt x="160591" y="273050"/>
                  </a:lnTo>
                  <a:lnTo>
                    <a:pt x="188995" y="236220"/>
                  </a:lnTo>
                  <a:lnTo>
                    <a:pt x="222161" y="205740"/>
                  </a:lnTo>
                  <a:lnTo>
                    <a:pt x="259518" y="179070"/>
                  </a:lnTo>
                  <a:lnTo>
                    <a:pt x="300494" y="158750"/>
                  </a:lnTo>
                  <a:lnTo>
                    <a:pt x="311454" y="158750"/>
                  </a:lnTo>
                  <a:lnTo>
                    <a:pt x="311619" y="154940"/>
                  </a:lnTo>
                  <a:lnTo>
                    <a:pt x="356256" y="140970"/>
                  </a:lnTo>
                  <a:lnTo>
                    <a:pt x="401807" y="135890"/>
                  </a:lnTo>
                  <a:lnTo>
                    <a:pt x="503275" y="135890"/>
                  </a:lnTo>
                  <a:lnTo>
                    <a:pt x="486740" y="130810"/>
                  </a:lnTo>
                  <a:lnTo>
                    <a:pt x="439353" y="124460"/>
                  </a:lnTo>
                  <a:close/>
                </a:path>
                <a:path w="716914" h="767079">
                  <a:moveTo>
                    <a:pt x="503275" y="135890"/>
                  </a:moveTo>
                  <a:lnTo>
                    <a:pt x="447524" y="135890"/>
                  </a:lnTo>
                  <a:lnTo>
                    <a:pt x="492657" y="143510"/>
                  </a:lnTo>
                  <a:lnTo>
                    <a:pt x="536459" y="157480"/>
                  </a:lnTo>
                  <a:lnTo>
                    <a:pt x="578180" y="177800"/>
                  </a:lnTo>
                  <a:lnTo>
                    <a:pt x="303606" y="339090"/>
                  </a:lnTo>
                  <a:lnTo>
                    <a:pt x="365943" y="339090"/>
                  </a:lnTo>
                  <a:lnTo>
                    <a:pt x="583628" y="180340"/>
                  </a:lnTo>
                  <a:lnTo>
                    <a:pt x="600260" y="180340"/>
                  </a:lnTo>
                  <a:lnTo>
                    <a:pt x="582677" y="167640"/>
                  </a:lnTo>
                  <a:lnTo>
                    <a:pt x="536346" y="146050"/>
                  </a:lnTo>
                  <a:lnTo>
                    <a:pt x="503275" y="135890"/>
                  </a:lnTo>
                  <a:close/>
                </a:path>
                <a:path w="716914" h="767079">
                  <a:moveTo>
                    <a:pt x="311454" y="158750"/>
                  </a:moveTo>
                  <a:lnTo>
                    <a:pt x="300494" y="158750"/>
                  </a:lnTo>
                  <a:lnTo>
                    <a:pt x="258533" y="336550"/>
                  </a:lnTo>
                  <a:lnTo>
                    <a:pt x="303716" y="336550"/>
                  </a:lnTo>
                  <a:lnTo>
                    <a:pt x="311454" y="158750"/>
                  </a:lnTo>
                  <a:close/>
                </a:path>
                <a:path w="716914" h="767079">
                  <a:moveTo>
                    <a:pt x="456473" y="8890"/>
                  </a:moveTo>
                  <a:lnTo>
                    <a:pt x="357136" y="8890"/>
                  </a:lnTo>
                  <a:lnTo>
                    <a:pt x="439731" y="15240"/>
                  </a:lnTo>
                  <a:lnTo>
                    <a:pt x="510392" y="27940"/>
                  </a:lnTo>
                  <a:lnTo>
                    <a:pt x="569163" y="48260"/>
                  </a:lnTo>
                  <a:lnTo>
                    <a:pt x="616089" y="69850"/>
                  </a:lnTo>
                  <a:lnTo>
                    <a:pt x="651215" y="90170"/>
                  </a:lnTo>
                  <a:lnTo>
                    <a:pt x="686244" y="116840"/>
                  </a:lnTo>
                  <a:lnTo>
                    <a:pt x="681802" y="146050"/>
                  </a:lnTo>
                  <a:lnTo>
                    <a:pt x="676290" y="175260"/>
                  </a:lnTo>
                  <a:lnTo>
                    <a:pt x="669717" y="204470"/>
                  </a:lnTo>
                  <a:lnTo>
                    <a:pt x="662089" y="233680"/>
                  </a:lnTo>
                  <a:lnTo>
                    <a:pt x="671310" y="233680"/>
                  </a:lnTo>
                  <a:lnTo>
                    <a:pt x="676008" y="217170"/>
                  </a:lnTo>
                  <a:lnTo>
                    <a:pt x="696417" y="217170"/>
                  </a:lnTo>
                  <a:lnTo>
                    <a:pt x="687222" y="212090"/>
                  </a:lnTo>
                  <a:lnTo>
                    <a:pt x="677900" y="208280"/>
                  </a:lnTo>
                  <a:lnTo>
                    <a:pt x="683381" y="185420"/>
                  </a:lnTo>
                  <a:lnTo>
                    <a:pt x="688122" y="162560"/>
                  </a:lnTo>
                  <a:lnTo>
                    <a:pt x="692118" y="139700"/>
                  </a:lnTo>
                  <a:lnTo>
                    <a:pt x="695363" y="115570"/>
                  </a:lnTo>
                  <a:lnTo>
                    <a:pt x="695363" y="114300"/>
                  </a:lnTo>
                  <a:lnTo>
                    <a:pt x="646109" y="76200"/>
                  </a:lnTo>
                  <a:lnTo>
                    <a:pt x="609307" y="55880"/>
                  </a:lnTo>
                  <a:lnTo>
                    <a:pt x="562040" y="35560"/>
                  </a:lnTo>
                  <a:lnTo>
                    <a:pt x="504277" y="17780"/>
                  </a:lnTo>
                  <a:lnTo>
                    <a:pt x="456473" y="8890"/>
                  </a:lnTo>
                  <a:close/>
                </a:path>
                <a:path w="716914" h="767079">
                  <a:moveTo>
                    <a:pt x="428485" y="48260"/>
                  </a:moveTo>
                  <a:lnTo>
                    <a:pt x="422516" y="48260"/>
                  </a:lnTo>
                  <a:lnTo>
                    <a:pt x="417131" y="50800"/>
                  </a:lnTo>
                  <a:lnTo>
                    <a:pt x="413092" y="53340"/>
                  </a:lnTo>
                  <a:lnTo>
                    <a:pt x="410514" y="57150"/>
                  </a:lnTo>
                  <a:lnTo>
                    <a:pt x="410121" y="62230"/>
                  </a:lnTo>
                  <a:lnTo>
                    <a:pt x="407885" y="73660"/>
                  </a:lnTo>
                  <a:lnTo>
                    <a:pt x="407352" y="76200"/>
                  </a:lnTo>
                  <a:lnTo>
                    <a:pt x="407352" y="78740"/>
                  </a:lnTo>
                  <a:lnTo>
                    <a:pt x="418846" y="92710"/>
                  </a:lnTo>
                  <a:lnTo>
                    <a:pt x="422135" y="92710"/>
                  </a:lnTo>
                  <a:lnTo>
                    <a:pt x="425475" y="93980"/>
                  </a:lnTo>
                  <a:lnTo>
                    <a:pt x="440169" y="96520"/>
                  </a:lnTo>
                  <a:lnTo>
                    <a:pt x="443611" y="97790"/>
                  </a:lnTo>
                  <a:lnTo>
                    <a:pt x="454748" y="97790"/>
                  </a:lnTo>
                  <a:lnTo>
                    <a:pt x="458368" y="96520"/>
                  </a:lnTo>
                  <a:lnTo>
                    <a:pt x="459816" y="95250"/>
                  </a:lnTo>
                  <a:lnTo>
                    <a:pt x="460756" y="92710"/>
                  </a:lnTo>
                  <a:lnTo>
                    <a:pt x="462000" y="91440"/>
                  </a:lnTo>
                  <a:lnTo>
                    <a:pt x="462826" y="88900"/>
                  </a:lnTo>
                  <a:lnTo>
                    <a:pt x="463207" y="86360"/>
                  </a:lnTo>
                  <a:lnTo>
                    <a:pt x="441312" y="86360"/>
                  </a:lnTo>
                  <a:lnTo>
                    <a:pt x="438492" y="85090"/>
                  </a:lnTo>
                  <a:lnTo>
                    <a:pt x="430936" y="83820"/>
                  </a:lnTo>
                  <a:lnTo>
                    <a:pt x="427926" y="83820"/>
                  </a:lnTo>
                  <a:lnTo>
                    <a:pt x="425081" y="82550"/>
                  </a:lnTo>
                  <a:lnTo>
                    <a:pt x="422808" y="80010"/>
                  </a:lnTo>
                  <a:lnTo>
                    <a:pt x="421462" y="78740"/>
                  </a:lnTo>
                  <a:lnTo>
                    <a:pt x="421132" y="76200"/>
                  </a:lnTo>
                  <a:lnTo>
                    <a:pt x="421919" y="73660"/>
                  </a:lnTo>
                  <a:lnTo>
                    <a:pt x="423697" y="64770"/>
                  </a:lnTo>
                  <a:lnTo>
                    <a:pt x="424815" y="62230"/>
                  </a:lnTo>
                  <a:lnTo>
                    <a:pt x="426250" y="60960"/>
                  </a:lnTo>
                  <a:lnTo>
                    <a:pt x="465823" y="60960"/>
                  </a:lnTo>
                  <a:lnTo>
                    <a:pt x="465124" y="59690"/>
                  </a:lnTo>
                  <a:lnTo>
                    <a:pt x="455764" y="53340"/>
                  </a:lnTo>
                  <a:lnTo>
                    <a:pt x="452335" y="53340"/>
                  </a:lnTo>
                  <a:lnTo>
                    <a:pt x="448843" y="52070"/>
                  </a:lnTo>
                  <a:lnTo>
                    <a:pt x="434047" y="49530"/>
                  </a:lnTo>
                  <a:lnTo>
                    <a:pt x="428485" y="48260"/>
                  </a:lnTo>
                  <a:close/>
                </a:path>
                <a:path w="716914" h="767079">
                  <a:moveTo>
                    <a:pt x="297561" y="46990"/>
                  </a:moveTo>
                  <a:lnTo>
                    <a:pt x="289852" y="46990"/>
                  </a:lnTo>
                  <a:lnTo>
                    <a:pt x="286131" y="48260"/>
                  </a:lnTo>
                  <a:lnTo>
                    <a:pt x="282460" y="48260"/>
                  </a:lnTo>
                  <a:lnTo>
                    <a:pt x="249174" y="67310"/>
                  </a:lnTo>
                  <a:lnTo>
                    <a:pt x="250634" y="72390"/>
                  </a:lnTo>
                  <a:lnTo>
                    <a:pt x="252857" y="83820"/>
                  </a:lnTo>
                  <a:lnTo>
                    <a:pt x="260311" y="95250"/>
                  </a:lnTo>
                  <a:lnTo>
                    <a:pt x="262153" y="96520"/>
                  </a:lnTo>
                  <a:lnTo>
                    <a:pt x="273011" y="96520"/>
                  </a:lnTo>
                  <a:lnTo>
                    <a:pt x="276339" y="95250"/>
                  </a:lnTo>
                  <a:lnTo>
                    <a:pt x="291033" y="92710"/>
                  </a:lnTo>
                  <a:lnTo>
                    <a:pt x="294513" y="91440"/>
                  </a:lnTo>
                  <a:lnTo>
                    <a:pt x="297942" y="91440"/>
                  </a:lnTo>
                  <a:lnTo>
                    <a:pt x="301269" y="90170"/>
                  </a:lnTo>
                  <a:lnTo>
                    <a:pt x="303212" y="88900"/>
                  </a:lnTo>
                  <a:lnTo>
                    <a:pt x="304952" y="87630"/>
                  </a:lnTo>
                  <a:lnTo>
                    <a:pt x="307708" y="85090"/>
                  </a:lnTo>
                  <a:lnTo>
                    <a:pt x="269443" y="85090"/>
                  </a:lnTo>
                  <a:lnTo>
                    <a:pt x="267335" y="83820"/>
                  </a:lnTo>
                  <a:lnTo>
                    <a:pt x="266014" y="81280"/>
                  </a:lnTo>
                  <a:lnTo>
                    <a:pt x="265874" y="78740"/>
                  </a:lnTo>
                  <a:lnTo>
                    <a:pt x="264769" y="72390"/>
                  </a:lnTo>
                  <a:lnTo>
                    <a:pt x="263994" y="69850"/>
                  </a:lnTo>
                  <a:lnTo>
                    <a:pt x="264198" y="67310"/>
                  </a:lnTo>
                  <a:lnTo>
                    <a:pt x="265328" y="64770"/>
                  </a:lnTo>
                  <a:lnTo>
                    <a:pt x="267754" y="63500"/>
                  </a:lnTo>
                  <a:lnTo>
                    <a:pt x="270687" y="62230"/>
                  </a:lnTo>
                  <a:lnTo>
                    <a:pt x="273786" y="62230"/>
                  </a:lnTo>
                  <a:lnTo>
                    <a:pt x="284353" y="59690"/>
                  </a:lnTo>
                  <a:lnTo>
                    <a:pt x="305473" y="59690"/>
                  </a:lnTo>
                  <a:lnTo>
                    <a:pt x="305498" y="58420"/>
                  </a:lnTo>
                  <a:lnTo>
                    <a:pt x="305104" y="55880"/>
                  </a:lnTo>
                  <a:lnTo>
                    <a:pt x="304317" y="53340"/>
                  </a:lnTo>
                  <a:lnTo>
                    <a:pt x="303161" y="52070"/>
                  </a:lnTo>
                  <a:lnTo>
                    <a:pt x="302285" y="50800"/>
                  </a:lnTo>
                  <a:lnTo>
                    <a:pt x="300964" y="49530"/>
                  </a:lnTo>
                  <a:lnTo>
                    <a:pt x="299377" y="48260"/>
                  </a:lnTo>
                  <a:lnTo>
                    <a:pt x="297561" y="46990"/>
                  </a:lnTo>
                  <a:close/>
                </a:path>
                <a:path w="716914" h="767079">
                  <a:moveTo>
                    <a:pt x="343789" y="43180"/>
                  </a:moveTo>
                  <a:lnTo>
                    <a:pt x="330428" y="43180"/>
                  </a:lnTo>
                  <a:lnTo>
                    <a:pt x="330428" y="73660"/>
                  </a:lnTo>
                  <a:lnTo>
                    <a:pt x="329895" y="77470"/>
                  </a:lnTo>
                  <a:lnTo>
                    <a:pt x="331571" y="82550"/>
                  </a:lnTo>
                  <a:lnTo>
                    <a:pt x="334886" y="85090"/>
                  </a:lnTo>
                  <a:lnTo>
                    <a:pt x="340055" y="87630"/>
                  </a:lnTo>
                  <a:lnTo>
                    <a:pt x="345833" y="88900"/>
                  </a:lnTo>
                  <a:lnTo>
                    <a:pt x="351574" y="87630"/>
                  </a:lnTo>
                  <a:lnTo>
                    <a:pt x="376580" y="87630"/>
                  </a:lnTo>
                  <a:lnTo>
                    <a:pt x="380961" y="85090"/>
                  </a:lnTo>
                  <a:lnTo>
                    <a:pt x="384009" y="81280"/>
                  </a:lnTo>
                  <a:lnTo>
                    <a:pt x="385533" y="77470"/>
                  </a:lnTo>
                  <a:lnTo>
                    <a:pt x="351561" y="77470"/>
                  </a:lnTo>
                  <a:lnTo>
                    <a:pt x="348500" y="76200"/>
                  </a:lnTo>
                  <a:lnTo>
                    <a:pt x="345795" y="74930"/>
                  </a:lnTo>
                  <a:lnTo>
                    <a:pt x="344246" y="73660"/>
                  </a:lnTo>
                  <a:lnTo>
                    <a:pt x="343509" y="71120"/>
                  </a:lnTo>
                  <a:lnTo>
                    <a:pt x="343789" y="69850"/>
                  </a:lnTo>
                  <a:lnTo>
                    <a:pt x="343789" y="43180"/>
                  </a:lnTo>
                  <a:close/>
                </a:path>
                <a:path w="716914" h="767079">
                  <a:moveTo>
                    <a:pt x="449846" y="81280"/>
                  </a:moveTo>
                  <a:lnTo>
                    <a:pt x="449402" y="83820"/>
                  </a:lnTo>
                  <a:lnTo>
                    <a:pt x="448513" y="85090"/>
                  </a:lnTo>
                  <a:lnTo>
                    <a:pt x="447065" y="85090"/>
                  </a:lnTo>
                  <a:lnTo>
                    <a:pt x="444246" y="86360"/>
                  </a:lnTo>
                  <a:lnTo>
                    <a:pt x="463207" y="86360"/>
                  </a:lnTo>
                  <a:lnTo>
                    <a:pt x="463207" y="83820"/>
                  </a:lnTo>
                  <a:lnTo>
                    <a:pt x="449846" y="81280"/>
                  </a:lnTo>
                  <a:close/>
                </a:path>
                <a:path w="716914" h="767079">
                  <a:moveTo>
                    <a:pt x="308165" y="72390"/>
                  </a:moveTo>
                  <a:lnTo>
                    <a:pt x="294817" y="74930"/>
                  </a:lnTo>
                  <a:lnTo>
                    <a:pt x="295389" y="77470"/>
                  </a:lnTo>
                  <a:lnTo>
                    <a:pt x="295021" y="78740"/>
                  </a:lnTo>
                  <a:lnTo>
                    <a:pt x="293814" y="80010"/>
                  </a:lnTo>
                  <a:lnTo>
                    <a:pt x="291401" y="81280"/>
                  </a:lnTo>
                  <a:lnTo>
                    <a:pt x="288658" y="82550"/>
                  </a:lnTo>
                  <a:lnTo>
                    <a:pt x="285800" y="82550"/>
                  </a:lnTo>
                  <a:lnTo>
                    <a:pt x="278231" y="85090"/>
                  </a:lnTo>
                  <a:lnTo>
                    <a:pt x="307708" y="85090"/>
                  </a:lnTo>
                  <a:lnTo>
                    <a:pt x="308559" y="83820"/>
                  </a:lnTo>
                  <a:lnTo>
                    <a:pt x="308838" y="81280"/>
                  </a:lnTo>
                  <a:lnTo>
                    <a:pt x="309270" y="78740"/>
                  </a:lnTo>
                  <a:lnTo>
                    <a:pt x="309270" y="77470"/>
                  </a:lnTo>
                  <a:lnTo>
                    <a:pt x="308838" y="74930"/>
                  </a:lnTo>
                  <a:lnTo>
                    <a:pt x="308508" y="73660"/>
                  </a:lnTo>
                  <a:lnTo>
                    <a:pt x="308165" y="72390"/>
                  </a:lnTo>
                  <a:close/>
                </a:path>
                <a:path w="716914" h="767079">
                  <a:moveTo>
                    <a:pt x="385076" y="43180"/>
                  </a:moveTo>
                  <a:lnTo>
                    <a:pt x="371716" y="43180"/>
                  </a:lnTo>
                  <a:lnTo>
                    <a:pt x="371716" y="69850"/>
                  </a:lnTo>
                  <a:lnTo>
                    <a:pt x="371970" y="71120"/>
                  </a:lnTo>
                  <a:lnTo>
                    <a:pt x="371284" y="73660"/>
                  </a:lnTo>
                  <a:lnTo>
                    <a:pt x="369824" y="74930"/>
                  </a:lnTo>
                  <a:lnTo>
                    <a:pt x="367550" y="76200"/>
                  </a:lnTo>
                  <a:lnTo>
                    <a:pt x="364896" y="77470"/>
                  </a:lnTo>
                  <a:lnTo>
                    <a:pt x="385533" y="77470"/>
                  </a:lnTo>
                  <a:lnTo>
                    <a:pt x="385076" y="73660"/>
                  </a:lnTo>
                  <a:lnTo>
                    <a:pt x="385076" y="43180"/>
                  </a:lnTo>
                  <a:close/>
                </a:path>
                <a:path w="716914" h="767079">
                  <a:moveTo>
                    <a:pt x="465823" y="60960"/>
                  </a:moveTo>
                  <a:lnTo>
                    <a:pt x="435381" y="60960"/>
                  </a:lnTo>
                  <a:lnTo>
                    <a:pt x="445846" y="63500"/>
                  </a:lnTo>
                  <a:lnTo>
                    <a:pt x="447738" y="63500"/>
                  </a:lnTo>
                  <a:lnTo>
                    <a:pt x="449516" y="64770"/>
                  </a:lnTo>
                  <a:lnTo>
                    <a:pt x="450964" y="66040"/>
                  </a:lnTo>
                  <a:lnTo>
                    <a:pt x="451891" y="67310"/>
                  </a:lnTo>
                  <a:lnTo>
                    <a:pt x="452221" y="68580"/>
                  </a:lnTo>
                  <a:lnTo>
                    <a:pt x="451853" y="69850"/>
                  </a:lnTo>
                  <a:lnTo>
                    <a:pt x="466039" y="72390"/>
                  </a:lnTo>
                  <a:lnTo>
                    <a:pt x="465988" y="69850"/>
                  </a:lnTo>
                  <a:lnTo>
                    <a:pt x="466420" y="67310"/>
                  </a:lnTo>
                  <a:lnTo>
                    <a:pt x="466420" y="64770"/>
                  </a:lnTo>
                  <a:lnTo>
                    <a:pt x="465988" y="63500"/>
                  </a:lnTo>
                  <a:lnTo>
                    <a:pt x="465823" y="60960"/>
                  </a:lnTo>
                  <a:close/>
                </a:path>
                <a:path w="716914" h="767079">
                  <a:moveTo>
                    <a:pt x="305498" y="59690"/>
                  </a:moveTo>
                  <a:lnTo>
                    <a:pt x="289814" y="59690"/>
                  </a:lnTo>
                  <a:lnTo>
                    <a:pt x="291109" y="60960"/>
                  </a:lnTo>
                  <a:lnTo>
                    <a:pt x="292023" y="62230"/>
                  </a:lnTo>
                  <a:lnTo>
                    <a:pt x="292252" y="63500"/>
                  </a:lnTo>
                  <a:lnTo>
                    <a:pt x="305498" y="60960"/>
                  </a:lnTo>
                  <a:lnTo>
                    <a:pt x="305498" y="59690"/>
                  </a:lnTo>
                  <a:close/>
                </a:path>
              </a:pathLst>
            </a:custGeom>
            <a:solidFill>
              <a:srgbClr val="975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7131" y="1077960"/>
            <a:ext cx="3168015" cy="739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650" spc="-45" dirty="0">
                <a:latin typeface="Montserrat" panose="00000500000000000000" pitchFamily="50" charset="0"/>
              </a:rPr>
              <a:t>E</a:t>
            </a:r>
            <a:r>
              <a:rPr sz="4650" spc="-165" dirty="0">
                <a:latin typeface="Montserrat" panose="00000500000000000000" pitchFamily="50" charset="0"/>
              </a:rPr>
              <a:t>xp</a:t>
            </a:r>
            <a:r>
              <a:rPr sz="4650" spc="-155" dirty="0">
                <a:latin typeface="Montserrat" panose="00000500000000000000" pitchFamily="50" charset="0"/>
              </a:rPr>
              <a:t>r</a:t>
            </a:r>
            <a:r>
              <a:rPr sz="4650" spc="-110" dirty="0">
                <a:latin typeface="Montserrat" panose="00000500000000000000" pitchFamily="50" charset="0"/>
              </a:rPr>
              <a:t>esión</a:t>
            </a:r>
            <a:endParaRPr sz="4650" dirty="0">
              <a:latin typeface="Montserrat" panose="00000500000000000000" pitchFamily="50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7131" y="1623947"/>
            <a:ext cx="1241425" cy="7391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650" b="1" spc="-18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o</a:t>
            </a:r>
            <a:r>
              <a:rPr sz="4650" b="1" spc="-165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r</a:t>
            </a:r>
            <a:r>
              <a:rPr sz="4650" b="1" spc="-145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al</a:t>
            </a:r>
            <a:endParaRPr sz="4650" dirty="0">
              <a:latin typeface="Montserrat" panose="00000500000000000000" pitchFamily="50" charset="0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33046" y="2333040"/>
            <a:ext cx="746760" cy="653415"/>
          </a:xfrm>
          <a:custGeom>
            <a:avLst/>
            <a:gdLst/>
            <a:ahLst/>
            <a:cxnLst/>
            <a:rect l="l" t="t" r="r" b="b"/>
            <a:pathLst>
              <a:path w="746759" h="653414">
                <a:moveTo>
                  <a:pt x="373202" y="0"/>
                </a:moveTo>
                <a:lnTo>
                  <a:pt x="322556" y="2767"/>
                </a:lnTo>
                <a:lnTo>
                  <a:pt x="273983" y="10829"/>
                </a:lnTo>
                <a:lnTo>
                  <a:pt x="227926" y="23824"/>
                </a:lnTo>
                <a:lnTo>
                  <a:pt x="184831" y="41391"/>
                </a:lnTo>
                <a:lnTo>
                  <a:pt x="145141" y="63170"/>
                </a:lnTo>
                <a:lnTo>
                  <a:pt x="109300" y="88799"/>
                </a:lnTo>
                <a:lnTo>
                  <a:pt x="77755" y="117919"/>
                </a:lnTo>
                <a:lnTo>
                  <a:pt x="50948" y="150166"/>
                </a:lnTo>
                <a:lnTo>
                  <a:pt x="29325" y="185182"/>
                </a:lnTo>
                <a:lnTo>
                  <a:pt x="13329" y="222604"/>
                </a:lnTo>
                <a:lnTo>
                  <a:pt x="3406" y="262072"/>
                </a:lnTo>
                <a:lnTo>
                  <a:pt x="0" y="303225"/>
                </a:lnTo>
                <a:lnTo>
                  <a:pt x="4715" y="351511"/>
                </a:lnTo>
                <a:lnTo>
                  <a:pt x="18368" y="397365"/>
                </a:lnTo>
                <a:lnTo>
                  <a:pt x="40221" y="440211"/>
                </a:lnTo>
                <a:lnTo>
                  <a:pt x="69532" y="479475"/>
                </a:lnTo>
                <a:lnTo>
                  <a:pt x="65541" y="505466"/>
                </a:lnTo>
                <a:lnTo>
                  <a:pt x="48976" y="551658"/>
                </a:lnTo>
                <a:lnTo>
                  <a:pt x="26498" y="589213"/>
                </a:lnTo>
                <a:lnTo>
                  <a:pt x="8166" y="611847"/>
                </a:lnTo>
                <a:lnTo>
                  <a:pt x="7581" y="612571"/>
                </a:lnTo>
                <a:lnTo>
                  <a:pt x="6705" y="613448"/>
                </a:lnTo>
                <a:lnTo>
                  <a:pt x="2590" y="619011"/>
                </a:lnTo>
                <a:lnTo>
                  <a:pt x="347" y="625368"/>
                </a:lnTo>
                <a:lnTo>
                  <a:pt x="45" y="632109"/>
                </a:lnTo>
                <a:lnTo>
                  <a:pt x="1752" y="638822"/>
                </a:lnTo>
                <a:lnTo>
                  <a:pt x="5327" y="644763"/>
                </a:lnTo>
                <a:lnTo>
                  <a:pt x="10350" y="649312"/>
                </a:lnTo>
                <a:lnTo>
                  <a:pt x="16468" y="652224"/>
                </a:lnTo>
                <a:lnTo>
                  <a:pt x="23329" y="653249"/>
                </a:lnTo>
                <a:lnTo>
                  <a:pt x="54643" y="650985"/>
                </a:lnTo>
                <a:lnTo>
                  <a:pt x="114814" y="635906"/>
                </a:lnTo>
                <a:lnTo>
                  <a:pt x="166292" y="613781"/>
                </a:lnTo>
                <a:lnTo>
                  <a:pt x="206445" y="590777"/>
                </a:lnTo>
                <a:lnTo>
                  <a:pt x="221437" y="580504"/>
                </a:lnTo>
                <a:lnTo>
                  <a:pt x="523683" y="580504"/>
                </a:lnTo>
                <a:lnTo>
                  <a:pt x="561573" y="565058"/>
                </a:lnTo>
                <a:lnTo>
                  <a:pt x="601263" y="543279"/>
                </a:lnTo>
                <a:lnTo>
                  <a:pt x="637103" y="517650"/>
                </a:lnTo>
                <a:lnTo>
                  <a:pt x="668649" y="488531"/>
                </a:lnTo>
                <a:lnTo>
                  <a:pt x="695455" y="456283"/>
                </a:lnTo>
                <a:lnTo>
                  <a:pt x="717079" y="421268"/>
                </a:lnTo>
                <a:lnTo>
                  <a:pt x="733074" y="383846"/>
                </a:lnTo>
                <a:lnTo>
                  <a:pt x="741616" y="349872"/>
                </a:lnTo>
                <a:lnTo>
                  <a:pt x="186601" y="349872"/>
                </a:lnTo>
                <a:lnTo>
                  <a:pt x="168441" y="346207"/>
                </a:lnTo>
                <a:lnTo>
                  <a:pt x="153614" y="336211"/>
                </a:lnTo>
                <a:lnTo>
                  <a:pt x="143618" y="321384"/>
                </a:lnTo>
                <a:lnTo>
                  <a:pt x="139954" y="303225"/>
                </a:lnTo>
                <a:lnTo>
                  <a:pt x="143618" y="285065"/>
                </a:lnTo>
                <a:lnTo>
                  <a:pt x="153614" y="270238"/>
                </a:lnTo>
                <a:lnTo>
                  <a:pt x="168441" y="260243"/>
                </a:lnTo>
                <a:lnTo>
                  <a:pt x="186601" y="256578"/>
                </a:lnTo>
                <a:lnTo>
                  <a:pt x="741616" y="256578"/>
                </a:lnTo>
                <a:lnTo>
                  <a:pt x="733074" y="222604"/>
                </a:lnTo>
                <a:lnTo>
                  <a:pt x="717079" y="185182"/>
                </a:lnTo>
                <a:lnTo>
                  <a:pt x="695455" y="150166"/>
                </a:lnTo>
                <a:lnTo>
                  <a:pt x="668649" y="117919"/>
                </a:lnTo>
                <a:lnTo>
                  <a:pt x="637103" y="88799"/>
                </a:lnTo>
                <a:lnTo>
                  <a:pt x="601263" y="63170"/>
                </a:lnTo>
                <a:lnTo>
                  <a:pt x="561573" y="41391"/>
                </a:lnTo>
                <a:lnTo>
                  <a:pt x="518477" y="23824"/>
                </a:lnTo>
                <a:lnTo>
                  <a:pt x="472421" y="10829"/>
                </a:lnTo>
                <a:lnTo>
                  <a:pt x="423847" y="2767"/>
                </a:lnTo>
                <a:lnTo>
                  <a:pt x="373202" y="0"/>
                </a:lnTo>
                <a:close/>
              </a:path>
              <a:path w="746759" h="653414">
                <a:moveTo>
                  <a:pt x="523683" y="580504"/>
                </a:moveTo>
                <a:lnTo>
                  <a:pt x="221437" y="580504"/>
                </a:lnTo>
                <a:lnTo>
                  <a:pt x="257105" y="591654"/>
                </a:lnTo>
                <a:lnTo>
                  <a:pt x="294424" y="599840"/>
                </a:lnTo>
                <a:lnTo>
                  <a:pt x="333190" y="604882"/>
                </a:lnTo>
                <a:lnTo>
                  <a:pt x="373202" y="606602"/>
                </a:lnTo>
                <a:lnTo>
                  <a:pt x="373202" y="606450"/>
                </a:lnTo>
                <a:lnTo>
                  <a:pt x="423847" y="603682"/>
                </a:lnTo>
                <a:lnTo>
                  <a:pt x="472421" y="595621"/>
                </a:lnTo>
                <a:lnTo>
                  <a:pt x="518477" y="582626"/>
                </a:lnTo>
                <a:lnTo>
                  <a:pt x="523683" y="580504"/>
                </a:lnTo>
                <a:close/>
              </a:path>
              <a:path w="746759" h="653414">
                <a:moveTo>
                  <a:pt x="373202" y="256578"/>
                </a:moveTo>
                <a:lnTo>
                  <a:pt x="186601" y="256578"/>
                </a:lnTo>
                <a:lnTo>
                  <a:pt x="204760" y="260243"/>
                </a:lnTo>
                <a:lnTo>
                  <a:pt x="219587" y="270238"/>
                </a:lnTo>
                <a:lnTo>
                  <a:pt x="229583" y="285065"/>
                </a:lnTo>
                <a:lnTo>
                  <a:pt x="233248" y="303225"/>
                </a:lnTo>
                <a:lnTo>
                  <a:pt x="229583" y="321384"/>
                </a:lnTo>
                <a:lnTo>
                  <a:pt x="219587" y="336211"/>
                </a:lnTo>
                <a:lnTo>
                  <a:pt x="204760" y="346207"/>
                </a:lnTo>
                <a:lnTo>
                  <a:pt x="186601" y="349872"/>
                </a:lnTo>
                <a:lnTo>
                  <a:pt x="373202" y="349872"/>
                </a:lnTo>
                <a:lnTo>
                  <a:pt x="355042" y="346207"/>
                </a:lnTo>
                <a:lnTo>
                  <a:pt x="340215" y="336211"/>
                </a:lnTo>
                <a:lnTo>
                  <a:pt x="330220" y="321384"/>
                </a:lnTo>
                <a:lnTo>
                  <a:pt x="326555" y="303225"/>
                </a:lnTo>
                <a:lnTo>
                  <a:pt x="330220" y="285065"/>
                </a:lnTo>
                <a:lnTo>
                  <a:pt x="340215" y="270238"/>
                </a:lnTo>
                <a:lnTo>
                  <a:pt x="355042" y="260243"/>
                </a:lnTo>
                <a:lnTo>
                  <a:pt x="373202" y="256578"/>
                </a:lnTo>
                <a:close/>
              </a:path>
              <a:path w="746759" h="653414">
                <a:moveTo>
                  <a:pt x="559803" y="256578"/>
                </a:moveTo>
                <a:lnTo>
                  <a:pt x="373202" y="256578"/>
                </a:lnTo>
                <a:lnTo>
                  <a:pt x="391361" y="260243"/>
                </a:lnTo>
                <a:lnTo>
                  <a:pt x="406188" y="270238"/>
                </a:lnTo>
                <a:lnTo>
                  <a:pt x="416184" y="285065"/>
                </a:lnTo>
                <a:lnTo>
                  <a:pt x="419849" y="303225"/>
                </a:lnTo>
                <a:lnTo>
                  <a:pt x="416184" y="321384"/>
                </a:lnTo>
                <a:lnTo>
                  <a:pt x="406188" y="336211"/>
                </a:lnTo>
                <a:lnTo>
                  <a:pt x="391361" y="346207"/>
                </a:lnTo>
                <a:lnTo>
                  <a:pt x="373202" y="349872"/>
                </a:lnTo>
                <a:lnTo>
                  <a:pt x="559803" y="349872"/>
                </a:lnTo>
                <a:lnTo>
                  <a:pt x="541649" y="346207"/>
                </a:lnTo>
                <a:lnTo>
                  <a:pt x="526821" y="336211"/>
                </a:lnTo>
                <a:lnTo>
                  <a:pt x="516822" y="321384"/>
                </a:lnTo>
                <a:lnTo>
                  <a:pt x="513156" y="303225"/>
                </a:lnTo>
                <a:lnTo>
                  <a:pt x="516822" y="285065"/>
                </a:lnTo>
                <a:lnTo>
                  <a:pt x="526821" y="270238"/>
                </a:lnTo>
                <a:lnTo>
                  <a:pt x="541649" y="260243"/>
                </a:lnTo>
                <a:lnTo>
                  <a:pt x="559803" y="256578"/>
                </a:lnTo>
                <a:close/>
              </a:path>
              <a:path w="746759" h="653414">
                <a:moveTo>
                  <a:pt x="741616" y="256578"/>
                </a:moveTo>
                <a:lnTo>
                  <a:pt x="559803" y="256578"/>
                </a:lnTo>
                <a:lnTo>
                  <a:pt x="577964" y="260243"/>
                </a:lnTo>
                <a:lnTo>
                  <a:pt x="592796" y="270238"/>
                </a:lnTo>
                <a:lnTo>
                  <a:pt x="602796" y="285065"/>
                </a:lnTo>
                <a:lnTo>
                  <a:pt x="606463" y="303225"/>
                </a:lnTo>
                <a:lnTo>
                  <a:pt x="602796" y="321384"/>
                </a:lnTo>
                <a:lnTo>
                  <a:pt x="592796" y="336211"/>
                </a:lnTo>
                <a:lnTo>
                  <a:pt x="577964" y="346207"/>
                </a:lnTo>
                <a:lnTo>
                  <a:pt x="559803" y="349872"/>
                </a:lnTo>
                <a:lnTo>
                  <a:pt x="741616" y="349872"/>
                </a:lnTo>
                <a:lnTo>
                  <a:pt x="742997" y="344378"/>
                </a:lnTo>
                <a:lnTo>
                  <a:pt x="746404" y="303225"/>
                </a:lnTo>
                <a:lnTo>
                  <a:pt x="742997" y="262072"/>
                </a:lnTo>
                <a:lnTo>
                  <a:pt x="741616" y="256578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D112025-6560-76B3-643B-7660C05C266A}"/>
              </a:ext>
            </a:extLst>
          </p:cNvPr>
          <p:cNvGrpSpPr/>
          <p:nvPr/>
        </p:nvGrpSpPr>
        <p:grpSpPr>
          <a:xfrm>
            <a:off x="5965075" y="3327400"/>
            <a:ext cx="682549" cy="734695"/>
            <a:chOff x="5965075" y="3450716"/>
            <a:chExt cx="682549" cy="734695"/>
          </a:xfrm>
        </p:grpSpPr>
        <p:sp>
          <p:nvSpPr>
            <p:cNvPr id="5" name="object 5"/>
            <p:cNvSpPr/>
            <p:nvPr/>
          </p:nvSpPr>
          <p:spPr>
            <a:xfrm>
              <a:off x="6279896" y="3450716"/>
              <a:ext cx="52705" cy="734695"/>
            </a:xfrm>
            <a:custGeom>
              <a:avLst/>
              <a:gdLst/>
              <a:ahLst/>
              <a:cxnLst/>
              <a:rect l="l" t="t" r="r" b="b"/>
              <a:pathLst>
                <a:path w="52704" h="734695">
                  <a:moveTo>
                    <a:pt x="26936" y="0"/>
                  </a:moveTo>
                  <a:lnTo>
                    <a:pt x="101" y="28308"/>
                  </a:lnTo>
                  <a:lnTo>
                    <a:pt x="88" y="367385"/>
                  </a:lnTo>
                  <a:lnTo>
                    <a:pt x="0" y="707783"/>
                  </a:lnTo>
                  <a:lnTo>
                    <a:pt x="165" y="710387"/>
                  </a:lnTo>
                  <a:lnTo>
                    <a:pt x="3672" y="721748"/>
                  </a:lnTo>
                  <a:lnTo>
                    <a:pt x="11542" y="730105"/>
                  </a:lnTo>
                  <a:lnTo>
                    <a:pt x="22201" y="734388"/>
                  </a:lnTo>
                  <a:lnTo>
                    <a:pt x="34074" y="733526"/>
                  </a:lnTo>
                  <a:lnTo>
                    <a:pt x="42040" y="729553"/>
                  </a:lnTo>
                  <a:lnTo>
                    <a:pt x="47828" y="723420"/>
                  </a:lnTo>
                  <a:lnTo>
                    <a:pt x="51358" y="715235"/>
                  </a:lnTo>
                  <a:lnTo>
                    <a:pt x="52552" y="705103"/>
                  </a:lnTo>
                  <a:lnTo>
                    <a:pt x="52476" y="24345"/>
                  </a:lnTo>
                  <a:lnTo>
                    <a:pt x="49980" y="14967"/>
                  </a:lnTo>
                  <a:lnTo>
                    <a:pt x="44359" y="7281"/>
                  </a:lnTo>
                  <a:lnTo>
                    <a:pt x="36411" y="2041"/>
                  </a:lnTo>
                  <a:lnTo>
                    <a:pt x="26936" y="0"/>
                  </a:lnTo>
                  <a:close/>
                </a:path>
              </a:pathLst>
            </a:custGeom>
            <a:solidFill>
              <a:srgbClr val="975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70041" y="3555695"/>
              <a:ext cx="52705" cy="551180"/>
            </a:xfrm>
            <a:custGeom>
              <a:avLst/>
              <a:gdLst/>
              <a:ahLst/>
              <a:cxnLst/>
              <a:rect l="l" t="t" r="r" b="b"/>
              <a:pathLst>
                <a:path w="52704" h="551179">
                  <a:moveTo>
                    <a:pt x="26873" y="0"/>
                  </a:moveTo>
                  <a:lnTo>
                    <a:pt x="15993" y="1941"/>
                  </a:lnTo>
                  <a:lnTo>
                    <a:pt x="7497" y="7816"/>
                  </a:lnTo>
                  <a:lnTo>
                    <a:pt x="1971" y="17016"/>
                  </a:lnTo>
                  <a:lnTo>
                    <a:pt x="0" y="28930"/>
                  </a:lnTo>
                  <a:lnTo>
                    <a:pt x="63" y="526656"/>
                  </a:lnTo>
                  <a:lnTo>
                    <a:pt x="2540" y="536022"/>
                  </a:lnTo>
                  <a:lnTo>
                    <a:pt x="8156" y="543720"/>
                  </a:lnTo>
                  <a:lnTo>
                    <a:pt x="16101" y="548982"/>
                  </a:lnTo>
                  <a:lnTo>
                    <a:pt x="25565" y="551040"/>
                  </a:lnTo>
                  <a:lnTo>
                    <a:pt x="36316" y="549103"/>
                  </a:lnTo>
                  <a:lnTo>
                    <a:pt x="44827" y="543288"/>
                  </a:lnTo>
                  <a:lnTo>
                    <a:pt x="50428" y="534275"/>
                  </a:lnTo>
                  <a:lnTo>
                    <a:pt x="52450" y="522744"/>
                  </a:lnTo>
                  <a:lnTo>
                    <a:pt x="52463" y="275513"/>
                  </a:lnTo>
                  <a:lnTo>
                    <a:pt x="52552" y="26962"/>
                  </a:lnTo>
                  <a:lnTo>
                    <a:pt x="52374" y="24358"/>
                  </a:lnTo>
                  <a:lnTo>
                    <a:pt x="49893" y="14978"/>
                  </a:lnTo>
                  <a:lnTo>
                    <a:pt x="44281" y="7288"/>
                  </a:lnTo>
                  <a:lnTo>
                    <a:pt x="36340" y="2043"/>
                  </a:lnTo>
                  <a:lnTo>
                    <a:pt x="26873" y="0"/>
                  </a:lnTo>
                  <a:close/>
                </a:path>
              </a:pathLst>
            </a:custGeom>
            <a:solidFill>
              <a:srgbClr val="975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89928" y="3555707"/>
              <a:ext cx="52705" cy="551180"/>
            </a:xfrm>
            <a:custGeom>
              <a:avLst/>
              <a:gdLst/>
              <a:ahLst/>
              <a:cxnLst/>
              <a:rect l="l" t="t" r="r" b="b"/>
              <a:pathLst>
                <a:path w="52704" h="551179">
                  <a:moveTo>
                    <a:pt x="26911" y="0"/>
                  </a:moveTo>
                  <a:lnTo>
                    <a:pt x="12" y="28232"/>
                  </a:lnTo>
                  <a:lnTo>
                    <a:pt x="0" y="275463"/>
                  </a:lnTo>
                  <a:lnTo>
                    <a:pt x="76" y="526618"/>
                  </a:lnTo>
                  <a:lnTo>
                    <a:pt x="3562" y="537991"/>
                  </a:lnTo>
                  <a:lnTo>
                    <a:pt x="11412" y="546365"/>
                  </a:lnTo>
                  <a:lnTo>
                    <a:pt x="22055" y="550669"/>
                  </a:lnTo>
                  <a:lnTo>
                    <a:pt x="33921" y="549833"/>
                  </a:lnTo>
                  <a:lnTo>
                    <a:pt x="41903" y="545865"/>
                  </a:lnTo>
                  <a:lnTo>
                    <a:pt x="47712" y="539734"/>
                  </a:lnTo>
                  <a:lnTo>
                    <a:pt x="51261" y="531560"/>
                  </a:lnTo>
                  <a:lnTo>
                    <a:pt x="52463" y="521462"/>
                  </a:lnTo>
                  <a:lnTo>
                    <a:pt x="52387" y="24384"/>
                  </a:lnTo>
                  <a:lnTo>
                    <a:pt x="49910" y="15001"/>
                  </a:lnTo>
                  <a:lnTo>
                    <a:pt x="44307" y="7305"/>
                  </a:lnTo>
                  <a:lnTo>
                    <a:pt x="36374" y="2052"/>
                  </a:lnTo>
                  <a:lnTo>
                    <a:pt x="26911" y="0"/>
                  </a:lnTo>
                  <a:close/>
                </a:path>
              </a:pathLst>
            </a:custGeom>
            <a:solidFill>
              <a:srgbClr val="975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75031" y="3634394"/>
              <a:ext cx="52705" cy="393700"/>
            </a:xfrm>
            <a:custGeom>
              <a:avLst/>
              <a:gdLst/>
              <a:ahLst/>
              <a:cxnLst/>
              <a:rect l="l" t="t" r="r" b="b"/>
              <a:pathLst>
                <a:path w="52704" h="393700">
                  <a:moveTo>
                    <a:pt x="23710" y="0"/>
                  </a:moveTo>
                  <a:lnTo>
                    <a:pt x="0" y="365788"/>
                  </a:lnTo>
                  <a:lnTo>
                    <a:pt x="1165" y="374577"/>
                  </a:lnTo>
                  <a:lnTo>
                    <a:pt x="4529" y="382045"/>
                  </a:lnTo>
                  <a:lnTo>
                    <a:pt x="9895" y="387935"/>
                  </a:lnTo>
                  <a:lnTo>
                    <a:pt x="17068" y="391988"/>
                  </a:lnTo>
                  <a:lnTo>
                    <a:pt x="29922" y="393477"/>
                  </a:lnTo>
                  <a:lnTo>
                    <a:pt x="41251" y="388856"/>
                  </a:lnTo>
                  <a:lnTo>
                    <a:pt x="49324" y="379345"/>
                  </a:lnTo>
                  <a:lnTo>
                    <a:pt x="52412" y="366169"/>
                  </a:lnTo>
                  <a:lnTo>
                    <a:pt x="52450" y="197005"/>
                  </a:lnTo>
                  <a:lnTo>
                    <a:pt x="52527" y="20157"/>
                  </a:lnTo>
                  <a:lnTo>
                    <a:pt x="50253" y="12918"/>
                  </a:lnTo>
                  <a:lnTo>
                    <a:pt x="44132" y="7254"/>
                  </a:lnTo>
                  <a:lnTo>
                    <a:pt x="37763" y="2653"/>
                  </a:lnTo>
                  <a:lnTo>
                    <a:pt x="30926" y="212"/>
                  </a:lnTo>
                  <a:lnTo>
                    <a:pt x="23710" y="0"/>
                  </a:lnTo>
                  <a:close/>
                </a:path>
              </a:pathLst>
            </a:custGeom>
            <a:solidFill>
              <a:srgbClr val="975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84962" y="3634576"/>
              <a:ext cx="52705" cy="393700"/>
            </a:xfrm>
            <a:custGeom>
              <a:avLst/>
              <a:gdLst/>
              <a:ahLst/>
              <a:cxnLst/>
              <a:rect l="l" t="t" r="r" b="b"/>
              <a:pathLst>
                <a:path w="52704" h="393700">
                  <a:moveTo>
                    <a:pt x="22321" y="0"/>
                  </a:moveTo>
                  <a:lnTo>
                    <a:pt x="11082" y="4549"/>
                  </a:lnTo>
                  <a:lnTo>
                    <a:pt x="3093" y="13906"/>
                  </a:lnTo>
                  <a:lnTo>
                    <a:pt x="38" y="26858"/>
                  </a:lnTo>
                  <a:lnTo>
                    <a:pt x="0" y="196670"/>
                  </a:lnTo>
                  <a:lnTo>
                    <a:pt x="50" y="367142"/>
                  </a:lnTo>
                  <a:lnTo>
                    <a:pt x="2620" y="378431"/>
                  </a:lnTo>
                  <a:lnTo>
                    <a:pt x="9301" y="387200"/>
                  </a:lnTo>
                  <a:lnTo>
                    <a:pt x="18894" y="392461"/>
                  </a:lnTo>
                  <a:lnTo>
                    <a:pt x="30200" y="393228"/>
                  </a:lnTo>
                  <a:lnTo>
                    <a:pt x="39297" y="390059"/>
                  </a:lnTo>
                  <a:lnTo>
                    <a:pt x="46321" y="383977"/>
                  </a:lnTo>
                  <a:lnTo>
                    <a:pt x="50847" y="375488"/>
                  </a:lnTo>
                  <a:lnTo>
                    <a:pt x="52451" y="365097"/>
                  </a:lnTo>
                  <a:lnTo>
                    <a:pt x="52527" y="25449"/>
                  </a:lnTo>
                  <a:lnTo>
                    <a:pt x="50621" y="16514"/>
                  </a:lnTo>
                  <a:lnTo>
                    <a:pt x="47166" y="10140"/>
                  </a:lnTo>
                  <a:lnTo>
                    <a:pt x="42003" y="5103"/>
                  </a:lnTo>
                  <a:lnTo>
                    <a:pt x="35128" y="1471"/>
                  </a:lnTo>
                  <a:lnTo>
                    <a:pt x="22321" y="0"/>
                  </a:lnTo>
                  <a:close/>
                </a:path>
              </a:pathLst>
            </a:custGeom>
            <a:solidFill>
              <a:srgbClr val="975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65075" y="3713276"/>
              <a:ext cx="52705" cy="236220"/>
            </a:xfrm>
            <a:custGeom>
              <a:avLst/>
              <a:gdLst/>
              <a:ahLst/>
              <a:cxnLst/>
              <a:rect l="l" t="t" r="r" b="b"/>
              <a:pathLst>
                <a:path w="52704" h="236220">
                  <a:moveTo>
                    <a:pt x="23164" y="0"/>
                  </a:moveTo>
                  <a:lnTo>
                    <a:pt x="0" y="117703"/>
                  </a:lnTo>
                  <a:lnTo>
                    <a:pt x="50" y="213017"/>
                  </a:lnTo>
                  <a:lnTo>
                    <a:pt x="29273" y="235902"/>
                  </a:lnTo>
                  <a:lnTo>
                    <a:pt x="38316" y="233133"/>
                  </a:lnTo>
                  <a:lnTo>
                    <a:pt x="45656" y="227422"/>
                  </a:lnTo>
                  <a:lnTo>
                    <a:pt x="50586" y="219457"/>
                  </a:lnTo>
                  <a:lnTo>
                    <a:pt x="52400" y="209930"/>
                  </a:lnTo>
                  <a:lnTo>
                    <a:pt x="52412" y="25755"/>
                  </a:lnTo>
                  <a:lnTo>
                    <a:pt x="52184" y="21818"/>
                  </a:lnTo>
                  <a:lnTo>
                    <a:pt x="23164" y="0"/>
                  </a:lnTo>
                  <a:close/>
                </a:path>
              </a:pathLst>
            </a:custGeom>
            <a:solidFill>
              <a:srgbClr val="975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94919" y="3713276"/>
              <a:ext cx="52705" cy="236220"/>
            </a:xfrm>
            <a:custGeom>
              <a:avLst/>
              <a:gdLst/>
              <a:ahLst/>
              <a:cxnLst/>
              <a:rect l="l" t="t" r="r" b="b"/>
              <a:pathLst>
                <a:path w="52704" h="236220">
                  <a:moveTo>
                    <a:pt x="23063" y="0"/>
                  </a:moveTo>
                  <a:lnTo>
                    <a:pt x="0" y="117792"/>
                  </a:lnTo>
                  <a:lnTo>
                    <a:pt x="0" y="207581"/>
                  </a:lnTo>
                  <a:lnTo>
                    <a:pt x="1957" y="218984"/>
                  </a:lnTo>
                  <a:lnTo>
                    <a:pt x="7375" y="227964"/>
                  </a:lnTo>
                  <a:lnTo>
                    <a:pt x="15626" y="233859"/>
                  </a:lnTo>
                  <a:lnTo>
                    <a:pt x="26085" y="236004"/>
                  </a:lnTo>
                  <a:lnTo>
                    <a:pt x="36614" y="233940"/>
                  </a:lnTo>
                  <a:lnTo>
                    <a:pt x="44958" y="228109"/>
                  </a:lnTo>
                  <a:lnTo>
                    <a:pt x="50453" y="219189"/>
                  </a:lnTo>
                  <a:lnTo>
                    <a:pt x="52438" y="207860"/>
                  </a:lnTo>
                  <a:lnTo>
                    <a:pt x="52324" y="22542"/>
                  </a:lnTo>
                  <a:lnTo>
                    <a:pt x="23063" y="0"/>
                  </a:lnTo>
                  <a:close/>
                </a:path>
              </a:pathLst>
            </a:custGeom>
            <a:solidFill>
              <a:srgbClr val="975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5937681" y="4546600"/>
            <a:ext cx="737235" cy="527050"/>
          </a:xfrm>
          <a:custGeom>
            <a:avLst/>
            <a:gdLst/>
            <a:ahLst/>
            <a:cxnLst/>
            <a:rect l="l" t="t" r="r" b="b"/>
            <a:pathLst>
              <a:path w="737234" h="527050">
                <a:moveTo>
                  <a:pt x="336542" y="5891"/>
                </a:moveTo>
                <a:lnTo>
                  <a:pt x="326082" y="5999"/>
                </a:lnTo>
                <a:lnTo>
                  <a:pt x="316073" y="9023"/>
                </a:lnTo>
                <a:lnTo>
                  <a:pt x="307174" y="14887"/>
                </a:lnTo>
                <a:lnTo>
                  <a:pt x="151803" y="152974"/>
                </a:lnTo>
                <a:lnTo>
                  <a:pt x="73710" y="152974"/>
                </a:lnTo>
                <a:lnTo>
                  <a:pt x="45043" y="158775"/>
                </a:lnTo>
                <a:lnTo>
                  <a:pt x="21610" y="174586"/>
                </a:lnTo>
                <a:lnTo>
                  <a:pt x="5800" y="198023"/>
                </a:lnTo>
                <a:lnTo>
                  <a:pt x="0" y="226698"/>
                </a:lnTo>
                <a:lnTo>
                  <a:pt x="0" y="300408"/>
                </a:lnTo>
                <a:lnTo>
                  <a:pt x="5800" y="329076"/>
                </a:lnTo>
                <a:lnTo>
                  <a:pt x="21610" y="352509"/>
                </a:lnTo>
                <a:lnTo>
                  <a:pt x="45043" y="368319"/>
                </a:lnTo>
                <a:lnTo>
                  <a:pt x="73710" y="374119"/>
                </a:lnTo>
                <a:lnTo>
                  <a:pt x="151803" y="374119"/>
                </a:lnTo>
                <a:lnTo>
                  <a:pt x="307174" y="512219"/>
                </a:lnTo>
                <a:lnTo>
                  <a:pt x="316073" y="518097"/>
                </a:lnTo>
                <a:lnTo>
                  <a:pt x="326082" y="521144"/>
                </a:lnTo>
                <a:lnTo>
                  <a:pt x="336542" y="521252"/>
                </a:lnTo>
                <a:lnTo>
                  <a:pt x="346798" y="518315"/>
                </a:lnTo>
                <a:lnTo>
                  <a:pt x="355788" y="512578"/>
                </a:lnTo>
                <a:lnTo>
                  <a:pt x="362650" y="504701"/>
                </a:lnTo>
                <a:lnTo>
                  <a:pt x="367028" y="495223"/>
                </a:lnTo>
                <a:lnTo>
                  <a:pt x="368566" y="484685"/>
                </a:lnTo>
                <a:lnTo>
                  <a:pt x="368566" y="42408"/>
                </a:lnTo>
                <a:lnTo>
                  <a:pt x="367028" y="31872"/>
                </a:lnTo>
                <a:lnTo>
                  <a:pt x="362650" y="22398"/>
                </a:lnTo>
                <a:lnTo>
                  <a:pt x="355788" y="14521"/>
                </a:lnTo>
                <a:lnTo>
                  <a:pt x="346798" y="8778"/>
                </a:lnTo>
                <a:lnTo>
                  <a:pt x="336542" y="5891"/>
                </a:lnTo>
                <a:close/>
              </a:path>
              <a:path w="737234" h="527050">
                <a:moveTo>
                  <a:pt x="594255" y="0"/>
                </a:moveTo>
                <a:lnTo>
                  <a:pt x="584101" y="3070"/>
                </a:lnTo>
                <a:lnTo>
                  <a:pt x="575652" y="10048"/>
                </a:lnTo>
                <a:lnTo>
                  <a:pt x="570579" y="19774"/>
                </a:lnTo>
                <a:lnTo>
                  <a:pt x="569633" y="30330"/>
                </a:lnTo>
                <a:lnTo>
                  <a:pt x="572706" y="40477"/>
                </a:lnTo>
                <a:lnTo>
                  <a:pt x="579691" y="48974"/>
                </a:lnTo>
                <a:lnTo>
                  <a:pt x="614285" y="82482"/>
                </a:lnTo>
                <a:lnTo>
                  <a:pt x="642617" y="121507"/>
                </a:lnTo>
                <a:lnTo>
                  <a:pt x="663867" y="165234"/>
                </a:lnTo>
                <a:lnTo>
                  <a:pt x="677155" y="212632"/>
                </a:lnTo>
                <a:lnTo>
                  <a:pt x="677252" y="213233"/>
                </a:lnTo>
                <a:lnTo>
                  <a:pt x="681850" y="263553"/>
                </a:lnTo>
                <a:lnTo>
                  <a:pt x="677253" y="313866"/>
                </a:lnTo>
                <a:lnTo>
                  <a:pt x="663867" y="361864"/>
                </a:lnTo>
                <a:lnTo>
                  <a:pt x="642617" y="405572"/>
                </a:lnTo>
                <a:lnTo>
                  <a:pt x="614285" y="444559"/>
                </a:lnTo>
                <a:lnTo>
                  <a:pt x="579691" y="478005"/>
                </a:lnTo>
                <a:lnTo>
                  <a:pt x="572690" y="486502"/>
                </a:lnTo>
                <a:lnTo>
                  <a:pt x="569590" y="496650"/>
                </a:lnTo>
                <a:lnTo>
                  <a:pt x="570531" y="507211"/>
                </a:lnTo>
                <a:lnTo>
                  <a:pt x="575652" y="516943"/>
                </a:lnTo>
                <a:lnTo>
                  <a:pt x="584149" y="523938"/>
                </a:lnTo>
                <a:lnTo>
                  <a:pt x="594298" y="527034"/>
                </a:lnTo>
                <a:lnTo>
                  <a:pt x="604858" y="526091"/>
                </a:lnTo>
                <a:lnTo>
                  <a:pt x="649619" y="488042"/>
                </a:lnTo>
                <a:lnTo>
                  <a:pt x="679578" y="450343"/>
                </a:lnTo>
                <a:lnTo>
                  <a:pt x="703889" y="408458"/>
                </a:lnTo>
                <a:lnTo>
                  <a:pt x="721971" y="362975"/>
                </a:lnTo>
                <a:lnTo>
                  <a:pt x="733150" y="314889"/>
                </a:lnTo>
                <a:lnTo>
                  <a:pt x="737133" y="263553"/>
                </a:lnTo>
                <a:lnTo>
                  <a:pt x="733246" y="212632"/>
                </a:lnTo>
                <a:lnTo>
                  <a:pt x="721971" y="164151"/>
                </a:lnTo>
                <a:lnTo>
                  <a:pt x="703889" y="118684"/>
                </a:lnTo>
                <a:lnTo>
                  <a:pt x="679578" y="76808"/>
                </a:lnTo>
                <a:lnTo>
                  <a:pt x="649619" y="39096"/>
                </a:lnTo>
                <a:lnTo>
                  <a:pt x="614591" y="6124"/>
                </a:lnTo>
                <a:lnTo>
                  <a:pt x="604842" y="944"/>
                </a:lnTo>
                <a:lnTo>
                  <a:pt x="594255" y="0"/>
                </a:lnTo>
                <a:close/>
              </a:path>
              <a:path w="737234" h="527050">
                <a:moveTo>
                  <a:pt x="524575" y="85802"/>
                </a:moveTo>
                <a:lnTo>
                  <a:pt x="514418" y="88872"/>
                </a:lnTo>
                <a:lnTo>
                  <a:pt x="505968" y="95850"/>
                </a:lnTo>
                <a:lnTo>
                  <a:pt x="500901" y="105577"/>
                </a:lnTo>
                <a:lnTo>
                  <a:pt x="499957" y="116138"/>
                </a:lnTo>
                <a:lnTo>
                  <a:pt x="503028" y="126289"/>
                </a:lnTo>
                <a:lnTo>
                  <a:pt x="510006" y="134788"/>
                </a:lnTo>
                <a:lnTo>
                  <a:pt x="535370" y="160478"/>
                </a:lnTo>
                <a:lnTo>
                  <a:pt x="554680" y="191136"/>
                </a:lnTo>
                <a:lnTo>
                  <a:pt x="566972" y="225812"/>
                </a:lnTo>
                <a:lnTo>
                  <a:pt x="571284" y="263553"/>
                </a:lnTo>
                <a:lnTo>
                  <a:pt x="566972" y="301293"/>
                </a:lnTo>
                <a:lnTo>
                  <a:pt x="554680" y="335956"/>
                </a:lnTo>
                <a:lnTo>
                  <a:pt x="535370" y="366580"/>
                </a:lnTo>
                <a:lnTo>
                  <a:pt x="510006" y="392204"/>
                </a:lnTo>
                <a:lnTo>
                  <a:pt x="503012" y="400701"/>
                </a:lnTo>
                <a:lnTo>
                  <a:pt x="499914" y="410848"/>
                </a:lnTo>
                <a:lnTo>
                  <a:pt x="500853" y="421404"/>
                </a:lnTo>
                <a:lnTo>
                  <a:pt x="505968" y="431130"/>
                </a:lnTo>
                <a:lnTo>
                  <a:pt x="514466" y="438124"/>
                </a:lnTo>
                <a:lnTo>
                  <a:pt x="524617" y="441221"/>
                </a:lnTo>
                <a:lnTo>
                  <a:pt x="535178" y="440283"/>
                </a:lnTo>
                <a:lnTo>
                  <a:pt x="578657" y="400979"/>
                </a:lnTo>
                <a:lnTo>
                  <a:pt x="604396" y="360110"/>
                </a:lnTo>
                <a:lnTo>
                  <a:pt x="620804" y="313866"/>
                </a:lnTo>
                <a:lnTo>
                  <a:pt x="626567" y="263553"/>
                </a:lnTo>
                <a:lnTo>
                  <a:pt x="620804" y="213233"/>
                </a:lnTo>
                <a:lnTo>
                  <a:pt x="604396" y="166987"/>
                </a:lnTo>
                <a:lnTo>
                  <a:pt x="578657" y="126120"/>
                </a:lnTo>
                <a:lnTo>
                  <a:pt x="544906" y="91938"/>
                </a:lnTo>
                <a:lnTo>
                  <a:pt x="535162" y="86750"/>
                </a:lnTo>
                <a:lnTo>
                  <a:pt x="524575" y="85802"/>
                </a:lnTo>
                <a:close/>
              </a:path>
              <a:path w="737234" h="527050">
                <a:moveTo>
                  <a:pt x="454891" y="171610"/>
                </a:moveTo>
                <a:lnTo>
                  <a:pt x="444738" y="174683"/>
                </a:lnTo>
                <a:lnTo>
                  <a:pt x="436295" y="181663"/>
                </a:lnTo>
                <a:lnTo>
                  <a:pt x="431222" y="191389"/>
                </a:lnTo>
                <a:lnTo>
                  <a:pt x="430274" y="201945"/>
                </a:lnTo>
                <a:lnTo>
                  <a:pt x="433343" y="212092"/>
                </a:lnTo>
                <a:lnTo>
                  <a:pt x="440321" y="220589"/>
                </a:lnTo>
                <a:lnTo>
                  <a:pt x="448757" y="229195"/>
                </a:lnTo>
                <a:lnTo>
                  <a:pt x="455180" y="239433"/>
                </a:lnTo>
                <a:lnTo>
                  <a:pt x="459270" y="250989"/>
                </a:lnTo>
                <a:lnTo>
                  <a:pt x="460705" y="263553"/>
                </a:lnTo>
                <a:lnTo>
                  <a:pt x="459270" y="276108"/>
                </a:lnTo>
                <a:lnTo>
                  <a:pt x="455180" y="287648"/>
                </a:lnTo>
                <a:lnTo>
                  <a:pt x="448757" y="297850"/>
                </a:lnTo>
                <a:lnTo>
                  <a:pt x="440321" y="306390"/>
                </a:lnTo>
                <a:lnTo>
                  <a:pt x="433327" y="314889"/>
                </a:lnTo>
                <a:lnTo>
                  <a:pt x="430231" y="325040"/>
                </a:lnTo>
                <a:lnTo>
                  <a:pt x="431174" y="335601"/>
                </a:lnTo>
                <a:lnTo>
                  <a:pt x="436295" y="345328"/>
                </a:lnTo>
                <a:lnTo>
                  <a:pt x="444787" y="352323"/>
                </a:lnTo>
                <a:lnTo>
                  <a:pt x="454934" y="355419"/>
                </a:lnTo>
                <a:lnTo>
                  <a:pt x="465494" y="354476"/>
                </a:lnTo>
                <a:lnTo>
                  <a:pt x="504891" y="311850"/>
                </a:lnTo>
                <a:lnTo>
                  <a:pt x="515988" y="263553"/>
                </a:lnTo>
                <a:lnTo>
                  <a:pt x="513101" y="238368"/>
                </a:lnTo>
                <a:lnTo>
                  <a:pt x="504891" y="215245"/>
                </a:lnTo>
                <a:lnTo>
                  <a:pt x="492038" y="194823"/>
                </a:lnTo>
                <a:lnTo>
                  <a:pt x="475221" y="177739"/>
                </a:lnTo>
                <a:lnTo>
                  <a:pt x="465478" y="172553"/>
                </a:lnTo>
                <a:lnTo>
                  <a:pt x="454891" y="17161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56603" y="2435584"/>
            <a:ext cx="3489960" cy="27635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8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Hablar</a:t>
            </a:r>
            <a:r>
              <a:rPr sz="2600" spc="-16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600" spc="-254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c</a:t>
            </a:r>
            <a:r>
              <a:rPr sz="26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on</a:t>
            </a:r>
            <a:r>
              <a:rPr sz="2600" spc="-16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600" spc="-25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c</a:t>
            </a:r>
            <a:r>
              <a:rPr sz="2600" spc="-12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la</a:t>
            </a:r>
            <a:r>
              <a:rPr sz="2600" spc="-13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2600" spc="-7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id</a:t>
            </a:r>
            <a:r>
              <a:rPr sz="2600" spc="-8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a</a:t>
            </a:r>
            <a:r>
              <a:rPr sz="2600" spc="-10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d.</a:t>
            </a:r>
            <a:endParaRPr sz="2600" dirty="0">
              <a:latin typeface="Montserrat" panose="00000500000000000000" pitchFamily="50" charset="0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50" dirty="0">
              <a:latin typeface="Arial Black"/>
              <a:cs typeface="Arial Black"/>
            </a:endParaRPr>
          </a:p>
          <a:p>
            <a:pPr marL="51435" marR="5080">
              <a:lnSpc>
                <a:spcPts val="2640"/>
              </a:lnSpc>
              <a:spcBef>
                <a:spcPts val="5"/>
              </a:spcBef>
            </a:pPr>
            <a:r>
              <a:rPr sz="2600" spc="-2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Rit</a:t>
            </a:r>
            <a:r>
              <a:rPr sz="2600" spc="-4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m</a:t>
            </a:r>
            <a:r>
              <a:rPr sz="2600" spc="-6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</a:t>
            </a:r>
            <a:r>
              <a:rPr sz="2600" spc="-16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600" spc="-114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y</a:t>
            </a:r>
            <a:r>
              <a:rPr sz="2600" spc="-16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600" spc="-14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a</a:t>
            </a:r>
            <a:r>
              <a:rPr sz="2600" spc="-6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2600" spc="-10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ticul</a:t>
            </a:r>
            <a:r>
              <a:rPr sz="2600" spc="-14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a</a:t>
            </a:r>
            <a:r>
              <a:rPr sz="2600" spc="-8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ción  </a:t>
            </a:r>
            <a:r>
              <a:rPr sz="2600" spc="-15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correcta.</a:t>
            </a:r>
            <a:endParaRPr sz="2600" dirty="0">
              <a:latin typeface="Montserrat" panose="00000500000000000000" pitchFamily="50" charset="0"/>
              <a:cs typeface="Arial Blac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 dirty="0">
              <a:latin typeface="Arial Black"/>
              <a:cs typeface="Arial Black"/>
            </a:endParaRPr>
          </a:p>
          <a:p>
            <a:pPr marL="68580" marR="690245">
              <a:lnSpc>
                <a:spcPts val="2640"/>
              </a:lnSpc>
            </a:pPr>
            <a:r>
              <a:rPr sz="2600" spc="-29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V</a:t>
            </a:r>
            <a:r>
              <a:rPr sz="2600" spc="1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olu</a:t>
            </a:r>
            <a:r>
              <a:rPr sz="2600" spc="2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m</a:t>
            </a:r>
            <a:r>
              <a:rPr sz="2600" spc="-3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en</a:t>
            </a:r>
            <a:r>
              <a:rPr sz="2600" spc="-16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600" spc="-3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de</a:t>
            </a:r>
            <a:r>
              <a:rPr sz="2600" spc="-16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600" spc="-1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v</a:t>
            </a:r>
            <a:r>
              <a:rPr sz="2600" spc="-8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</a:t>
            </a:r>
            <a:r>
              <a:rPr sz="2600" spc="-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z  </a:t>
            </a:r>
            <a:r>
              <a:rPr sz="2600" spc="-9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adecuado.</a:t>
            </a:r>
            <a:endParaRPr sz="26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5538" y="3007791"/>
            <a:ext cx="4470400" cy="1714500"/>
          </a:xfrm>
          <a:custGeom>
            <a:avLst/>
            <a:gdLst/>
            <a:ahLst/>
            <a:cxnLst/>
            <a:rect l="l" t="t" r="r" b="b"/>
            <a:pathLst>
              <a:path w="4470400" h="1714500">
                <a:moveTo>
                  <a:pt x="4290364" y="0"/>
                </a:moveTo>
                <a:lnTo>
                  <a:pt x="180047" y="0"/>
                </a:lnTo>
                <a:lnTo>
                  <a:pt x="132182" y="6431"/>
                </a:lnTo>
                <a:lnTo>
                  <a:pt x="89172" y="24580"/>
                </a:lnTo>
                <a:lnTo>
                  <a:pt x="52733" y="52731"/>
                </a:lnTo>
                <a:lnTo>
                  <a:pt x="24581" y="89169"/>
                </a:lnTo>
                <a:lnTo>
                  <a:pt x="6431" y="132175"/>
                </a:lnTo>
                <a:lnTo>
                  <a:pt x="0" y="180035"/>
                </a:lnTo>
                <a:lnTo>
                  <a:pt x="0" y="1534464"/>
                </a:lnTo>
                <a:lnTo>
                  <a:pt x="6431" y="1582324"/>
                </a:lnTo>
                <a:lnTo>
                  <a:pt x="24581" y="1625330"/>
                </a:lnTo>
                <a:lnTo>
                  <a:pt x="52733" y="1661768"/>
                </a:lnTo>
                <a:lnTo>
                  <a:pt x="89172" y="1689919"/>
                </a:lnTo>
                <a:lnTo>
                  <a:pt x="132182" y="1708068"/>
                </a:lnTo>
                <a:lnTo>
                  <a:pt x="180047" y="1714500"/>
                </a:lnTo>
                <a:lnTo>
                  <a:pt x="4290364" y="1714500"/>
                </a:lnTo>
                <a:lnTo>
                  <a:pt x="4338224" y="1708068"/>
                </a:lnTo>
                <a:lnTo>
                  <a:pt x="4381230" y="1689919"/>
                </a:lnTo>
                <a:lnTo>
                  <a:pt x="4417668" y="1661768"/>
                </a:lnTo>
                <a:lnTo>
                  <a:pt x="4445819" y="1625330"/>
                </a:lnTo>
                <a:lnTo>
                  <a:pt x="4463968" y="1582324"/>
                </a:lnTo>
                <a:lnTo>
                  <a:pt x="4470400" y="1534464"/>
                </a:lnTo>
                <a:lnTo>
                  <a:pt x="4470400" y="180035"/>
                </a:lnTo>
                <a:lnTo>
                  <a:pt x="4463968" y="132175"/>
                </a:lnTo>
                <a:lnTo>
                  <a:pt x="4445819" y="89169"/>
                </a:lnTo>
                <a:lnTo>
                  <a:pt x="4417668" y="52731"/>
                </a:lnTo>
                <a:lnTo>
                  <a:pt x="4381230" y="24580"/>
                </a:lnTo>
                <a:lnTo>
                  <a:pt x="4338224" y="6431"/>
                </a:lnTo>
                <a:lnTo>
                  <a:pt x="4290364" y="0"/>
                </a:lnTo>
                <a:close/>
              </a:path>
            </a:pathLst>
          </a:custGeom>
          <a:solidFill>
            <a:srgbClr val="393939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2120" y="3217392"/>
            <a:ext cx="36296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Conjunto</a:t>
            </a:r>
            <a:r>
              <a:rPr sz="2000" spc="-5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000" spc="-4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de</a:t>
            </a:r>
            <a:r>
              <a:rPr sz="2000" spc="-3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000" spc="-13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técnicas</a:t>
            </a:r>
            <a:r>
              <a:rPr sz="2000" spc="-12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000" spc="-2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que </a:t>
            </a:r>
            <a:r>
              <a:rPr sz="2000" spc="-6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000" spc="-4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determinan </a:t>
            </a:r>
            <a:r>
              <a:rPr sz="2000" spc="-16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las </a:t>
            </a:r>
            <a:r>
              <a:rPr sz="2000" spc="-9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pautas para </a:t>
            </a:r>
            <a:r>
              <a:rPr sz="2000" spc="-6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000" spc="-21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c</a:t>
            </a:r>
            <a:r>
              <a:rPr sz="2000" spc="-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omunica</a:t>
            </a:r>
            <a:r>
              <a:rPr sz="2000" spc="-5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2000" spc="-16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se</a:t>
            </a:r>
            <a:r>
              <a:rPr sz="2000" spc="-21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000" spc="-8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</a:t>
            </a:r>
            <a:r>
              <a:rPr sz="2000" spc="-7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2000" spc="-3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al</a:t>
            </a:r>
            <a:r>
              <a:rPr sz="2000" spc="-6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m</a:t>
            </a:r>
            <a:r>
              <a:rPr sz="2000" spc="-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en</a:t>
            </a:r>
            <a:r>
              <a:rPr sz="2000" spc="-8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t</a:t>
            </a:r>
            <a:r>
              <a:rPr sz="2000" spc="-11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</a:t>
            </a:r>
            <a:r>
              <a:rPr sz="2000" spc="-21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c</a:t>
            </a:r>
            <a:r>
              <a:rPr sz="2000" spc="-1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on  </a:t>
            </a:r>
            <a:r>
              <a:rPr sz="20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efectividad.</a:t>
            </a:r>
            <a:endParaRPr sz="2000" dirty="0">
              <a:latin typeface="Montserrat" panose="00000500000000000000" pitchFamily="50" charset="0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1" y="3175"/>
            <a:ext cx="11277600" cy="6343650"/>
          </a:xfrm>
          <a:custGeom>
            <a:avLst/>
            <a:gdLst/>
            <a:ahLst/>
            <a:cxnLst/>
            <a:rect l="l" t="t" r="r" b="b"/>
            <a:pathLst>
              <a:path w="11277600" h="6343650">
                <a:moveTo>
                  <a:pt x="11277587" y="0"/>
                </a:moveTo>
                <a:lnTo>
                  <a:pt x="0" y="0"/>
                </a:lnTo>
                <a:lnTo>
                  <a:pt x="0" y="6343650"/>
                </a:lnTo>
                <a:lnTo>
                  <a:pt x="11277587" y="6343650"/>
                </a:lnTo>
                <a:lnTo>
                  <a:pt x="11277587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94856" y="1779326"/>
            <a:ext cx="1788795" cy="4567555"/>
          </a:xfrm>
          <a:custGeom>
            <a:avLst/>
            <a:gdLst/>
            <a:ahLst/>
            <a:cxnLst/>
            <a:rect l="l" t="t" r="r" b="b"/>
            <a:pathLst>
              <a:path w="1788795" h="4567555">
                <a:moveTo>
                  <a:pt x="1788381" y="0"/>
                </a:moveTo>
                <a:lnTo>
                  <a:pt x="22383" y="3471920"/>
                </a:lnTo>
                <a:lnTo>
                  <a:pt x="6370" y="3517736"/>
                </a:lnTo>
                <a:lnTo>
                  <a:pt x="0" y="3564398"/>
                </a:lnTo>
                <a:lnTo>
                  <a:pt x="2805" y="3610623"/>
                </a:lnTo>
                <a:lnTo>
                  <a:pt x="14320" y="3655131"/>
                </a:lnTo>
                <a:lnTo>
                  <a:pt x="34079" y="3696642"/>
                </a:lnTo>
                <a:lnTo>
                  <a:pt x="61618" y="3733876"/>
                </a:lnTo>
                <a:lnTo>
                  <a:pt x="96470" y="3765550"/>
                </a:lnTo>
                <a:lnTo>
                  <a:pt x="138169" y="3790385"/>
                </a:lnTo>
                <a:lnTo>
                  <a:pt x="201110" y="3819747"/>
                </a:lnTo>
                <a:lnTo>
                  <a:pt x="242809" y="3844582"/>
                </a:lnTo>
                <a:lnTo>
                  <a:pt x="277660" y="3876256"/>
                </a:lnTo>
                <a:lnTo>
                  <a:pt x="305199" y="3913489"/>
                </a:lnTo>
                <a:lnTo>
                  <a:pt x="324959" y="3955001"/>
                </a:lnTo>
                <a:lnTo>
                  <a:pt x="336474" y="3999509"/>
                </a:lnTo>
                <a:lnTo>
                  <a:pt x="339279" y="4045734"/>
                </a:lnTo>
                <a:lnTo>
                  <a:pt x="332908" y="4092396"/>
                </a:lnTo>
                <a:lnTo>
                  <a:pt x="316896" y="4138212"/>
                </a:lnTo>
                <a:lnTo>
                  <a:pt x="116531" y="4567498"/>
                </a:lnTo>
                <a:lnTo>
                  <a:pt x="1788381" y="4567498"/>
                </a:lnTo>
                <a:lnTo>
                  <a:pt x="1788381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1" y="3175"/>
            <a:ext cx="1676400" cy="2068830"/>
          </a:xfrm>
          <a:custGeom>
            <a:avLst/>
            <a:gdLst/>
            <a:ahLst/>
            <a:cxnLst/>
            <a:rect l="l" t="t" r="r" b="b"/>
            <a:pathLst>
              <a:path w="1676400" h="2068830">
                <a:moveTo>
                  <a:pt x="1526466" y="302098"/>
                </a:moveTo>
                <a:lnTo>
                  <a:pt x="119998" y="302098"/>
                </a:lnTo>
                <a:lnTo>
                  <a:pt x="167293" y="306956"/>
                </a:lnTo>
                <a:lnTo>
                  <a:pt x="214305" y="318218"/>
                </a:lnTo>
                <a:lnTo>
                  <a:pt x="260459" y="336092"/>
                </a:lnTo>
                <a:lnTo>
                  <a:pt x="303802" y="359990"/>
                </a:lnTo>
                <a:lnTo>
                  <a:pt x="342628" y="388792"/>
                </a:lnTo>
                <a:lnTo>
                  <a:pt x="376726" y="421922"/>
                </a:lnTo>
                <a:lnTo>
                  <a:pt x="405887" y="458804"/>
                </a:lnTo>
                <a:lnTo>
                  <a:pt x="429901" y="498862"/>
                </a:lnTo>
                <a:lnTo>
                  <a:pt x="448560" y="541519"/>
                </a:lnTo>
                <a:lnTo>
                  <a:pt x="461653" y="586200"/>
                </a:lnTo>
                <a:lnTo>
                  <a:pt x="468971" y="632327"/>
                </a:lnTo>
                <a:lnTo>
                  <a:pt x="470305" y="679326"/>
                </a:lnTo>
                <a:lnTo>
                  <a:pt x="465444" y="726619"/>
                </a:lnTo>
                <a:lnTo>
                  <a:pt x="454180" y="773630"/>
                </a:lnTo>
                <a:lnTo>
                  <a:pt x="436303" y="819784"/>
                </a:lnTo>
                <a:lnTo>
                  <a:pt x="95016" y="1551012"/>
                </a:lnTo>
                <a:lnTo>
                  <a:pt x="77142" y="1597166"/>
                </a:lnTo>
                <a:lnTo>
                  <a:pt x="65880" y="1644178"/>
                </a:lnTo>
                <a:lnTo>
                  <a:pt x="61021" y="1691472"/>
                </a:lnTo>
                <a:lnTo>
                  <a:pt x="62357" y="1738472"/>
                </a:lnTo>
                <a:lnTo>
                  <a:pt x="69676" y="1784601"/>
                </a:lnTo>
                <a:lnTo>
                  <a:pt x="82770" y="1829283"/>
                </a:lnTo>
                <a:lnTo>
                  <a:pt x="101429" y="1871942"/>
                </a:lnTo>
                <a:lnTo>
                  <a:pt x="125444" y="1912002"/>
                </a:lnTo>
                <a:lnTo>
                  <a:pt x="154605" y="1948885"/>
                </a:lnTo>
                <a:lnTo>
                  <a:pt x="188704" y="1982016"/>
                </a:lnTo>
                <a:lnTo>
                  <a:pt x="227529" y="2010819"/>
                </a:lnTo>
                <a:lnTo>
                  <a:pt x="270873" y="2034717"/>
                </a:lnTo>
                <a:lnTo>
                  <a:pt x="317027" y="2052591"/>
                </a:lnTo>
                <a:lnTo>
                  <a:pt x="364039" y="2063852"/>
                </a:lnTo>
                <a:lnTo>
                  <a:pt x="411333" y="2068709"/>
                </a:lnTo>
                <a:lnTo>
                  <a:pt x="458333" y="2067373"/>
                </a:lnTo>
                <a:lnTo>
                  <a:pt x="504462" y="2060052"/>
                </a:lnTo>
                <a:lnTo>
                  <a:pt x="549144" y="2046957"/>
                </a:lnTo>
                <a:lnTo>
                  <a:pt x="591803" y="2028296"/>
                </a:lnTo>
                <a:lnTo>
                  <a:pt x="631862" y="2004279"/>
                </a:lnTo>
                <a:lnTo>
                  <a:pt x="668746" y="1975117"/>
                </a:lnTo>
                <a:lnTo>
                  <a:pt x="701877" y="1941017"/>
                </a:lnTo>
                <a:lnTo>
                  <a:pt x="730680" y="1902191"/>
                </a:lnTo>
                <a:lnTo>
                  <a:pt x="754578" y="1858847"/>
                </a:lnTo>
                <a:lnTo>
                  <a:pt x="1526466" y="302098"/>
                </a:lnTo>
                <a:close/>
              </a:path>
              <a:path w="1676400" h="2068830">
                <a:moveTo>
                  <a:pt x="1676256" y="0"/>
                </a:moveTo>
                <a:lnTo>
                  <a:pt x="0" y="0"/>
                </a:lnTo>
                <a:lnTo>
                  <a:pt x="0" y="318626"/>
                </a:lnTo>
                <a:lnTo>
                  <a:pt x="26870" y="310752"/>
                </a:lnTo>
                <a:lnTo>
                  <a:pt x="72999" y="303433"/>
                </a:lnTo>
                <a:lnTo>
                  <a:pt x="119998" y="302098"/>
                </a:lnTo>
                <a:lnTo>
                  <a:pt x="1526466" y="302098"/>
                </a:lnTo>
                <a:lnTo>
                  <a:pt x="1676256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373117" y="2352523"/>
            <a:ext cx="923290" cy="4007485"/>
            <a:chOff x="10373117" y="2352523"/>
            <a:chExt cx="923290" cy="4007485"/>
          </a:xfrm>
        </p:grpSpPr>
        <p:sp>
          <p:nvSpPr>
            <p:cNvPr id="6" name="object 6"/>
            <p:cNvSpPr/>
            <p:nvPr/>
          </p:nvSpPr>
          <p:spPr>
            <a:xfrm>
              <a:off x="10385817" y="2365223"/>
              <a:ext cx="897890" cy="2784475"/>
            </a:xfrm>
            <a:custGeom>
              <a:avLst/>
              <a:gdLst/>
              <a:ahLst/>
              <a:cxnLst/>
              <a:rect l="l" t="t" r="r" b="b"/>
              <a:pathLst>
                <a:path w="897890" h="2784475">
                  <a:moveTo>
                    <a:pt x="406565" y="2717993"/>
                  </a:moveTo>
                  <a:lnTo>
                    <a:pt x="363530" y="2696112"/>
                  </a:lnTo>
                  <a:lnTo>
                    <a:pt x="322631" y="2671717"/>
                  </a:lnTo>
                  <a:lnTo>
                    <a:pt x="283919" y="2644948"/>
                  </a:lnTo>
                  <a:lnTo>
                    <a:pt x="247445" y="2615943"/>
                  </a:lnTo>
                  <a:lnTo>
                    <a:pt x="213260" y="2584843"/>
                  </a:lnTo>
                  <a:lnTo>
                    <a:pt x="181413" y="2551787"/>
                  </a:lnTo>
                  <a:lnTo>
                    <a:pt x="151957" y="2516914"/>
                  </a:lnTo>
                  <a:lnTo>
                    <a:pt x="124941" y="2480364"/>
                  </a:lnTo>
                  <a:lnTo>
                    <a:pt x="100417" y="2442276"/>
                  </a:lnTo>
                  <a:lnTo>
                    <a:pt x="78434" y="2402790"/>
                  </a:lnTo>
                  <a:lnTo>
                    <a:pt x="59045" y="2362046"/>
                  </a:lnTo>
                  <a:lnTo>
                    <a:pt x="42299" y="2320183"/>
                  </a:lnTo>
                  <a:lnTo>
                    <a:pt x="28248" y="2277340"/>
                  </a:lnTo>
                  <a:lnTo>
                    <a:pt x="16941" y="2233657"/>
                  </a:lnTo>
                  <a:lnTo>
                    <a:pt x="8431" y="2189274"/>
                  </a:lnTo>
                  <a:lnTo>
                    <a:pt x="2766" y="2144329"/>
                  </a:lnTo>
                  <a:lnTo>
                    <a:pt x="0" y="2098963"/>
                  </a:lnTo>
                  <a:lnTo>
                    <a:pt x="181" y="2053315"/>
                  </a:lnTo>
                  <a:lnTo>
                    <a:pt x="3360" y="2007525"/>
                  </a:lnTo>
                  <a:lnTo>
                    <a:pt x="9589" y="1961731"/>
                  </a:lnTo>
                  <a:lnTo>
                    <a:pt x="18919" y="1916074"/>
                  </a:lnTo>
                  <a:lnTo>
                    <a:pt x="31399" y="1870693"/>
                  </a:lnTo>
                  <a:lnTo>
                    <a:pt x="47081" y="1825728"/>
                  </a:lnTo>
                  <a:lnTo>
                    <a:pt x="66015" y="1781317"/>
                  </a:lnTo>
                  <a:lnTo>
                    <a:pt x="897420" y="0"/>
                  </a:lnTo>
                </a:path>
                <a:path w="897890" h="2784475">
                  <a:moveTo>
                    <a:pt x="897420" y="2757098"/>
                  </a:moveTo>
                  <a:lnTo>
                    <a:pt x="858905" y="2767066"/>
                  </a:lnTo>
                  <a:lnTo>
                    <a:pt x="814522" y="2775577"/>
                  </a:lnTo>
                  <a:lnTo>
                    <a:pt x="769577" y="2781241"/>
                  </a:lnTo>
                  <a:lnTo>
                    <a:pt x="724211" y="2784008"/>
                  </a:lnTo>
                  <a:lnTo>
                    <a:pt x="678563" y="2783827"/>
                  </a:lnTo>
                  <a:lnTo>
                    <a:pt x="632773" y="2780647"/>
                  </a:lnTo>
                  <a:lnTo>
                    <a:pt x="586979" y="2774418"/>
                  </a:lnTo>
                  <a:lnTo>
                    <a:pt x="541322" y="2765089"/>
                  </a:lnTo>
                  <a:lnTo>
                    <a:pt x="495941" y="2752609"/>
                  </a:lnTo>
                  <a:lnTo>
                    <a:pt x="450976" y="2736927"/>
                  </a:lnTo>
                  <a:lnTo>
                    <a:pt x="406565" y="2717993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0089" y="4018235"/>
              <a:ext cx="703580" cy="2329180"/>
            </a:xfrm>
            <a:custGeom>
              <a:avLst/>
              <a:gdLst/>
              <a:ahLst/>
              <a:cxnLst/>
              <a:rect l="l" t="t" r="r" b="b"/>
              <a:pathLst>
                <a:path w="703579" h="2329179">
                  <a:moveTo>
                    <a:pt x="406565" y="2301758"/>
                  </a:moveTo>
                  <a:lnTo>
                    <a:pt x="363530" y="2279877"/>
                  </a:lnTo>
                  <a:lnTo>
                    <a:pt x="322631" y="2255482"/>
                  </a:lnTo>
                  <a:lnTo>
                    <a:pt x="283919" y="2228713"/>
                  </a:lnTo>
                  <a:lnTo>
                    <a:pt x="247445" y="2199708"/>
                  </a:lnTo>
                  <a:lnTo>
                    <a:pt x="213260" y="2168608"/>
                  </a:lnTo>
                  <a:lnTo>
                    <a:pt x="181413" y="2135552"/>
                  </a:lnTo>
                  <a:lnTo>
                    <a:pt x="151957" y="2100679"/>
                  </a:lnTo>
                  <a:lnTo>
                    <a:pt x="124941" y="2064129"/>
                  </a:lnTo>
                  <a:lnTo>
                    <a:pt x="100417" y="2026041"/>
                  </a:lnTo>
                  <a:lnTo>
                    <a:pt x="78434" y="1986556"/>
                  </a:lnTo>
                  <a:lnTo>
                    <a:pt x="59045" y="1945811"/>
                  </a:lnTo>
                  <a:lnTo>
                    <a:pt x="42299" y="1903948"/>
                  </a:lnTo>
                  <a:lnTo>
                    <a:pt x="28248" y="1861105"/>
                  </a:lnTo>
                  <a:lnTo>
                    <a:pt x="16941" y="1817422"/>
                  </a:lnTo>
                  <a:lnTo>
                    <a:pt x="8431" y="1773039"/>
                  </a:lnTo>
                  <a:lnTo>
                    <a:pt x="2766" y="1728094"/>
                  </a:lnTo>
                  <a:lnTo>
                    <a:pt x="0" y="1682728"/>
                  </a:lnTo>
                  <a:lnTo>
                    <a:pt x="181" y="1637080"/>
                  </a:lnTo>
                  <a:lnTo>
                    <a:pt x="3360" y="1591290"/>
                  </a:lnTo>
                  <a:lnTo>
                    <a:pt x="9589" y="1545496"/>
                  </a:lnTo>
                  <a:lnTo>
                    <a:pt x="18919" y="1499839"/>
                  </a:lnTo>
                  <a:lnTo>
                    <a:pt x="31399" y="1454458"/>
                  </a:lnTo>
                  <a:lnTo>
                    <a:pt x="47081" y="1409493"/>
                  </a:lnTo>
                  <a:lnTo>
                    <a:pt x="66015" y="1365082"/>
                  </a:lnTo>
                  <a:lnTo>
                    <a:pt x="703148" y="0"/>
                  </a:lnTo>
                </a:path>
                <a:path w="703579" h="2329179">
                  <a:moveTo>
                    <a:pt x="473620" y="2328589"/>
                  </a:moveTo>
                  <a:lnTo>
                    <a:pt x="450976" y="2320692"/>
                  </a:lnTo>
                  <a:lnTo>
                    <a:pt x="406565" y="2301758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277629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22650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67671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12679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57700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02721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77629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22650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67671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12679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57700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02721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442" y="57478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9458" y="57478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4475" y="57478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69492" y="57478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4442" y="59891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9458" y="59891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4475" y="59891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9492" y="59891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395118" y="5355140"/>
            <a:ext cx="5749290" cy="542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400" b="1" spc="-80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P</a:t>
            </a:r>
            <a:r>
              <a:rPr sz="3400" b="1" spc="-285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r</a:t>
            </a:r>
            <a:r>
              <a:rPr sz="3400" b="1" spc="-85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o</a:t>
            </a:r>
            <a:r>
              <a:rPr sz="3400" b="1" spc="-105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c</a:t>
            </a:r>
            <a:r>
              <a:rPr sz="3400" b="1" spc="-195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eso</a:t>
            </a:r>
            <a:r>
              <a:rPr sz="3400" b="1" spc="-114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s</a:t>
            </a:r>
            <a:r>
              <a:rPr sz="3400" b="1" spc="-315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 </a:t>
            </a:r>
            <a:r>
              <a:rPr sz="3400" b="1" spc="-114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d</a:t>
            </a:r>
            <a:r>
              <a:rPr sz="3400" b="1" spc="-45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e</a:t>
            </a:r>
            <a:r>
              <a:rPr sz="3400" b="1" spc="-315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 </a:t>
            </a:r>
            <a:r>
              <a:rPr sz="3400" b="1" spc="-160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t</a:t>
            </a:r>
            <a:r>
              <a:rPr sz="3400" b="1" spc="-120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écnic</a:t>
            </a:r>
            <a:r>
              <a:rPr sz="3400" b="1" spc="-55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a</a:t>
            </a:r>
            <a:r>
              <a:rPr sz="3400" b="1" spc="-315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 </a:t>
            </a:r>
            <a:r>
              <a:rPr sz="3400" b="1" spc="-229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v</a:t>
            </a:r>
            <a:r>
              <a:rPr sz="3400" b="1" spc="-140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ocal</a:t>
            </a:r>
            <a:endParaRPr sz="3400" dirty="0">
              <a:latin typeface="Montserrat" panose="00000500000000000000" pitchFamily="50" charset="0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736388" y="723900"/>
            <a:ext cx="1130300" cy="1130300"/>
            <a:chOff x="4736388" y="723900"/>
            <a:chExt cx="1130300" cy="1130300"/>
          </a:xfrm>
        </p:grpSpPr>
        <p:sp>
          <p:nvSpPr>
            <p:cNvPr id="30" name="object 30"/>
            <p:cNvSpPr/>
            <p:nvPr/>
          </p:nvSpPr>
          <p:spPr>
            <a:xfrm>
              <a:off x="4736388" y="723900"/>
              <a:ext cx="1130300" cy="1130300"/>
            </a:xfrm>
            <a:custGeom>
              <a:avLst/>
              <a:gdLst/>
              <a:ahLst/>
              <a:cxnLst/>
              <a:rect l="l" t="t" r="r" b="b"/>
              <a:pathLst>
                <a:path w="1130300" h="1130300">
                  <a:moveTo>
                    <a:pt x="565150" y="0"/>
                  </a:moveTo>
                  <a:lnTo>
                    <a:pt x="516386" y="2074"/>
                  </a:lnTo>
                  <a:lnTo>
                    <a:pt x="468774" y="8184"/>
                  </a:lnTo>
                  <a:lnTo>
                    <a:pt x="422483" y="18160"/>
                  </a:lnTo>
                  <a:lnTo>
                    <a:pt x="377684" y="31833"/>
                  </a:lnTo>
                  <a:lnTo>
                    <a:pt x="334546" y="49032"/>
                  </a:lnTo>
                  <a:lnTo>
                    <a:pt x="293239" y="69589"/>
                  </a:lnTo>
                  <a:lnTo>
                    <a:pt x="253931" y="93333"/>
                  </a:lnTo>
                  <a:lnTo>
                    <a:pt x="216794" y="120096"/>
                  </a:lnTo>
                  <a:lnTo>
                    <a:pt x="181995" y="149706"/>
                  </a:lnTo>
                  <a:lnTo>
                    <a:pt x="149706" y="181995"/>
                  </a:lnTo>
                  <a:lnTo>
                    <a:pt x="120096" y="216794"/>
                  </a:lnTo>
                  <a:lnTo>
                    <a:pt x="93333" y="253931"/>
                  </a:lnTo>
                  <a:lnTo>
                    <a:pt x="69589" y="293239"/>
                  </a:lnTo>
                  <a:lnTo>
                    <a:pt x="49032" y="334546"/>
                  </a:lnTo>
                  <a:lnTo>
                    <a:pt x="31833" y="377684"/>
                  </a:lnTo>
                  <a:lnTo>
                    <a:pt x="18160" y="422483"/>
                  </a:lnTo>
                  <a:lnTo>
                    <a:pt x="8184" y="468774"/>
                  </a:lnTo>
                  <a:lnTo>
                    <a:pt x="2074" y="516386"/>
                  </a:lnTo>
                  <a:lnTo>
                    <a:pt x="0" y="565150"/>
                  </a:lnTo>
                  <a:lnTo>
                    <a:pt x="2074" y="613913"/>
                  </a:lnTo>
                  <a:lnTo>
                    <a:pt x="8184" y="661525"/>
                  </a:lnTo>
                  <a:lnTo>
                    <a:pt x="18160" y="707816"/>
                  </a:lnTo>
                  <a:lnTo>
                    <a:pt x="31833" y="752615"/>
                  </a:lnTo>
                  <a:lnTo>
                    <a:pt x="49032" y="795753"/>
                  </a:lnTo>
                  <a:lnTo>
                    <a:pt x="69589" y="837060"/>
                  </a:lnTo>
                  <a:lnTo>
                    <a:pt x="93333" y="876368"/>
                  </a:lnTo>
                  <a:lnTo>
                    <a:pt x="120096" y="913505"/>
                  </a:lnTo>
                  <a:lnTo>
                    <a:pt x="149706" y="948304"/>
                  </a:lnTo>
                  <a:lnTo>
                    <a:pt x="181995" y="980593"/>
                  </a:lnTo>
                  <a:lnTo>
                    <a:pt x="216794" y="1010203"/>
                  </a:lnTo>
                  <a:lnTo>
                    <a:pt x="253931" y="1036966"/>
                  </a:lnTo>
                  <a:lnTo>
                    <a:pt x="293239" y="1060710"/>
                  </a:lnTo>
                  <a:lnTo>
                    <a:pt x="334546" y="1081267"/>
                  </a:lnTo>
                  <a:lnTo>
                    <a:pt x="377684" y="1098466"/>
                  </a:lnTo>
                  <a:lnTo>
                    <a:pt x="422483" y="1112139"/>
                  </a:lnTo>
                  <a:lnTo>
                    <a:pt x="468774" y="1122115"/>
                  </a:lnTo>
                  <a:lnTo>
                    <a:pt x="516386" y="1128225"/>
                  </a:lnTo>
                  <a:lnTo>
                    <a:pt x="565150" y="1130300"/>
                  </a:lnTo>
                  <a:lnTo>
                    <a:pt x="613913" y="1128225"/>
                  </a:lnTo>
                  <a:lnTo>
                    <a:pt x="661525" y="1122115"/>
                  </a:lnTo>
                  <a:lnTo>
                    <a:pt x="707816" y="1112139"/>
                  </a:lnTo>
                  <a:lnTo>
                    <a:pt x="752615" y="1098466"/>
                  </a:lnTo>
                  <a:lnTo>
                    <a:pt x="795753" y="1081267"/>
                  </a:lnTo>
                  <a:lnTo>
                    <a:pt x="837060" y="1060710"/>
                  </a:lnTo>
                  <a:lnTo>
                    <a:pt x="876368" y="1036966"/>
                  </a:lnTo>
                  <a:lnTo>
                    <a:pt x="913505" y="1010203"/>
                  </a:lnTo>
                  <a:lnTo>
                    <a:pt x="948304" y="980593"/>
                  </a:lnTo>
                  <a:lnTo>
                    <a:pt x="980593" y="948304"/>
                  </a:lnTo>
                  <a:lnTo>
                    <a:pt x="1010203" y="913505"/>
                  </a:lnTo>
                  <a:lnTo>
                    <a:pt x="1036966" y="876368"/>
                  </a:lnTo>
                  <a:lnTo>
                    <a:pt x="1060710" y="837060"/>
                  </a:lnTo>
                  <a:lnTo>
                    <a:pt x="1081267" y="795753"/>
                  </a:lnTo>
                  <a:lnTo>
                    <a:pt x="1098466" y="752615"/>
                  </a:lnTo>
                  <a:lnTo>
                    <a:pt x="1112139" y="707816"/>
                  </a:lnTo>
                  <a:lnTo>
                    <a:pt x="1122115" y="661525"/>
                  </a:lnTo>
                  <a:lnTo>
                    <a:pt x="1128225" y="613913"/>
                  </a:lnTo>
                  <a:lnTo>
                    <a:pt x="1130300" y="565150"/>
                  </a:lnTo>
                  <a:lnTo>
                    <a:pt x="1128225" y="516386"/>
                  </a:lnTo>
                  <a:lnTo>
                    <a:pt x="1122115" y="468774"/>
                  </a:lnTo>
                  <a:lnTo>
                    <a:pt x="1112139" y="422483"/>
                  </a:lnTo>
                  <a:lnTo>
                    <a:pt x="1098466" y="377684"/>
                  </a:lnTo>
                  <a:lnTo>
                    <a:pt x="1081267" y="334546"/>
                  </a:lnTo>
                  <a:lnTo>
                    <a:pt x="1060710" y="293239"/>
                  </a:lnTo>
                  <a:lnTo>
                    <a:pt x="1036966" y="253931"/>
                  </a:lnTo>
                  <a:lnTo>
                    <a:pt x="1010203" y="216794"/>
                  </a:lnTo>
                  <a:lnTo>
                    <a:pt x="980593" y="181995"/>
                  </a:lnTo>
                  <a:lnTo>
                    <a:pt x="948304" y="149706"/>
                  </a:lnTo>
                  <a:lnTo>
                    <a:pt x="913505" y="120096"/>
                  </a:lnTo>
                  <a:lnTo>
                    <a:pt x="876368" y="93333"/>
                  </a:lnTo>
                  <a:lnTo>
                    <a:pt x="837060" y="69589"/>
                  </a:lnTo>
                  <a:lnTo>
                    <a:pt x="795753" y="49032"/>
                  </a:lnTo>
                  <a:lnTo>
                    <a:pt x="752615" y="31833"/>
                  </a:lnTo>
                  <a:lnTo>
                    <a:pt x="707816" y="18160"/>
                  </a:lnTo>
                  <a:lnTo>
                    <a:pt x="661525" y="8184"/>
                  </a:lnTo>
                  <a:lnTo>
                    <a:pt x="613913" y="2074"/>
                  </a:lnTo>
                  <a:lnTo>
                    <a:pt x="565150" y="0"/>
                  </a:lnTo>
                  <a:close/>
                </a:path>
              </a:pathLst>
            </a:custGeom>
            <a:solidFill>
              <a:srgbClr val="975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37429" y="924928"/>
              <a:ext cx="728345" cy="728345"/>
            </a:xfrm>
            <a:custGeom>
              <a:avLst/>
              <a:gdLst/>
              <a:ahLst/>
              <a:cxnLst/>
              <a:rect l="l" t="t" r="r" b="b"/>
              <a:pathLst>
                <a:path w="728345" h="728344">
                  <a:moveTo>
                    <a:pt x="466521" y="0"/>
                  </a:moveTo>
                  <a:lnTo>
                    <a:pt x="435532" y="6264"/>
                  </a:lnTo>
                  <a:lnTo>
                    <a:pt x="410211" y="23344"/>
                  </a:lnTo>
                  <a:lnTo>
                    <a:pt x="393132" y="48665"/>
                  </a:lnTo>
                  <a:lnTo>
                    <a:pt x="386867" y="79654"/>
                  </a:lnTo>
                  <a:lnTo>
                    <a:pt x="386867" y="648589"/>
                  </a:lnTo>
                  <a:lnTo>
                    <a:pt x="393132" y="679571"/>
                  </a:lnTo>
                  <a:lnTo>
                    <a:pt x="410211" y="704888"/>
                  </a:lnTo>
                  <a:lnTo>
                    <a:pt x="435532" y="721966"/>
                  </a:lnTo>
                  <a:lnTo>
                    <a:pt x="466521" y="728230"/>
                  </a:lnTo>
                  <a:lnTo>
                    <a:pt x="495643" y="722738"/>
                  </a:lnTo>
                  <a:lnTo>
                    <a:pt x="519949" y="707647"/>
                  </a:lnTo>
                  <a:lnTo>
                    <a:pt x="537346" y="685036"/>
                  </a:lnTo>
                  <a:lnTo>
                    <a:pt x="545744" y="656983"/>
                  </a:lnTo>
                  <a:lnTo>
                    <a:pt x="583682" y="656983"/>
                  </a:lnTo>
                  <a:lnTo>
                    <a:pt x="604336" y="652804"/>
                  </a:lnTo>
                  <a:lnTo>
                    <a:pt x="633271" y="633277"/>
                  </a:lnTo>
                  <a:lnTo>
                    <a:pt x="652793" y="604338"/>
                  </a:lnTo>
                  <a:lnTo>
                    <a:pt x="659955" y="568934"/>
                  </a:lnTo>
                  <a:lnTo>
                    <a:pt x="659616" y="561101"/>
                  </a:lnTo>
                  <a:lnTo>
                    <a:pt x="658625" y="553431"/>
                  </a:lnTo>
                  <a:lnTo>
                    <a:pt x="657019" y="545974"/>
                  </a:lnTo>
                  <a:lnTo>
                    <a:pt x="654837" y="538784"/>
                  </a:lnTo>
                  <a:lnTo>
                    <a:pt x="684425" y="522159"/>
                  </a:lnTo>
                  <a:lnTo>
                    <a:pt x="707640" y="497749"/>
                  </a:lnTo>
                  <a:lnTo>
                    <a:pt x="722803" y="467259"/>
                  </a:lnTo>
                  <a:lnTo>
                    <a:pt x="728230" y="432396"/>
                  </a:lnTo>
                  <a:lnTo>
                    <a:pt x="723473" y="399745"/>
                  </a:lnTo>
                  <a:lnTo>
                    <a:pt x="710115" y="370787"/>
                  </a:lnTo>
                  <a:lnTo>
                    <a:pt x="689531" y="346923"/>
                  </a:lnTo>
                  <a:lnTo>
                    <a:pt x="663092" y="329552"/>
                  </a:lnTo>
                  <a:lnTo>
                    <a:pt x="671376" y="317193"/>
                  </a:lnTo>
                  <a:lnTo>
                    <a:pt x="677541" y="303510"/>
                  </a:lnTo>
                  <a:lnTo>
                    <a:pt x="681387" y="288732"/>
                  </a:lnTo>
                  <a:lnTo>
                    <a:pt x="682713" y="273088"/>
                  </a:lnTo>
                  <a:lnTo>
                    <a:pt x="677273" y="241996"/>
                  </a:lnTo>
                  <a:lnTo>
                    <a:pt x="662233" y="215504"/>
                  </a:lnTo>
                  <a:lnTo>
                    <a:pt x="639513" y="195544"/>
                  </a:lnTo>
                  <a:lnTo>
                    <a:pt x="611035" y="184048"/>
                  </a:lnTo>
                  <a:lnTo>
                    <a:pt x="613308" y="176225"/>
                  </a:lnTo>
                  <a:lnTo>
                    <a:pt x="614438" y="167830"/>
                  </a:lnTo>
                  <a:lnTo>
                    <a:pt x="614438" y="159296"/>
                  </a:lnTo>
                  <a:lnTo>
                    <a:pt x="609266" y="128900"/>
                  </a:lnTo>
                  <a:lnTo>
                    <a:pt x="594921" y="102874"/>
                  </a:lnTo>
                  <a:lnTo>
                    <a:pt x="573162" y="82981"/>
                  </a:lnTo>
                  <a:lnTo>
                    <a:pt x="545744" y="70980"/>
                  </a:lnTo>
                  <a:lnTo>
                    <a:pt x="537287" y="43087"/>
                  </a:lnTo>
                  <a:lnTo>
                    <a:pt x="519896" y="20554"/>
                  </a:lnTo>
                  <a:lnTo>
                    <a:pt x="495623" y="5489"/>
                  </a:lnTo>
                  <a:lnTo>
                    <a:pt x="466521" y="0"/>
                  </a:lnTo>
                  <a:close/>
                </a:path>
                <a:path w="728345" h="728344">
                  <a:moveTo>
                    <a:pt x="583682" y="656983"/>
                  </a:moveTo>
                  <a:lnTo>
                    <a:pt x="545744" y="656983"/>
                  </a:lnTo>
                  <a:lnTo>
                    <a:pt x="553135" y="658964"/>
                  </a:lnTo>
                  <a:lnTo>
                    <a:pt x="560958" y="659968"/>
                  </a:lnTo>
                  <a:lnTo>
                    <a:pt x="568934" y="659968"/>
                  </a:lnTo>
                  <a:lnTo>
                    <a:pt x="583682" y="656983"/>
                  </a:lnTo>
                  <a:close/>
                </a:path>
                <a:path w="728345" h="728344">
                  <a:moveTo>
                    <a:pt x="339653" y="656983"/>
                  </a:moveTo>
                  <a:lnTo>
                    <a:pt x="182486" y="656983"/>
                  </a:lnTo>
                  <a:lnTo>
                    <a:pt x="190883" y="685036"/>
                  </a:lnTo>
                  <a:lnTo>
                    <a:pt x="208281" y="707647"/>
                  </a:lnTo>
                  <a:lnTo>
                    <a:pt x="232587" y="722738"/>
                  </a:lnTo>
                  <a:lnTo>
                    <a:pt x="261708" y="728230"/>
                  </a:lnTo>
                  <a:lnTo>
                    <a:pt x="292690" y="721966"/>
                  </a:lnTo>
                  <a:lnTo>
                    <a:pt x="318007" y="704888"/>
                  </a:lnTo>
                  <a:lnTo>
                    <a:pt x="335085" y="679571"/>
                  </a:lnTo>
                  <a:lnTo>
                    <a:pt x="339653" y="656983"/>
                  </a:lnTo>
                  <a:close/>
                </a:path>
                <a:path w="728345" h="728344">
                  <a:moveTo>
                    <a:pt x="261708" y="0"/>
                  </a:moveTo>
                  <a:lnTo>
                    <a:pt x="232587" y="5489"/>
                  </a:lnTo>
                  <a:lnTo>
                    <a:pt x="208281" y="20554"/>
                  </a:lnTo>
                  <a:lnTo>
                    <a:pt x="190883" y="43087"/>
                  </a:lnTo>
                  <a:lnTo>
                    <a:pt x="182486" y="70980"/>
                  </a:lnTo>
                  <a:lnTo>
                    <a:pt x="155125" y="83000"/>
                  </a:lnTo>
                  <a:lnTo>
                    <a:pt x="133354" y="102927"/>
                  </a:lnTo>
                  <a:lnTo>
                    <a:pt x="118973" y="128958"/>
                  </a:lnTo>
                  <a:lnTo>
                    <a:pt x="113779" y="159296"/>
                  </a:lnTo>
                  <a:lnTo>
                    <a:pt x="113779" y="167830"/>
                  </a:lnTo>
                  <a:lnTo>
                    <a:pt x="114922" y="176225"/>
                  </a:lnTo>
                  <a:lnTo>
                    <a:pt x="117195" y="184048"/>
                  </a:lnTo>
                  <a:lnTo>
                    <a:pt x="88714" y="195603"/>
                  </a:lnTo>
                  <a:lnTo>
                    <a:pt x="65990" y="215557"/>
                  </a:lnTo>
                  <a:lnTo>
                    <a:pt x="50946" y="242016"/>
                  </a:lnTo>
                  <a:lnTo>
                    <a:pt x="45504" y="273088"/>
                  </a:lnTo>
                  <a:lnTo>
                    <a:pt x="46832" y="288732"/>
                  </a:lnTo>
                  <a:lnTo>
                    <a:pt x="50682" y="303510"/>
                  </a:lnTo>
                  <a:lnTo>
                    <a:pt x="56851" y="317193"/>
                  </a:lnTo>
                  <a:lnTo>
                    <a:pt x="65138" y="329552"/>
                  </a:lnTo>
                  <a:lnTo>
                    <a:pt x="38699" y="346923"/>
                  </a:lnTo>
                  <a:lnTo>
                    <a:pt x="18114" y="370787"/>
                  </a:lnTo>
                  <a:lnTo>
                    <a:pt x="4757" y="399745"/>
                  </a:lnTo>
                  <a:lnTo>
                    <a:pt x="0" y="432396"/>
                  </a:lnTo>
                  <a:lnTo>
                    <a:pt x="5425" y="467259"/>
                  </a:lnTo>
                  <a:lnTo>
                    <a:pt x="20585" y="497749"/>
                  </a:lnTo>
                  <a:lnTo>
                    <a:pt x="43800" y="522159"/>
                  </a:lnTo>
                  <a:lnTo>
                    <a:pt x="73393" y="538784"/>
                  </a:lnTo>
                  <a:lnTo>
                    <a:pt x="71209" y="545974"/>
                  </a:lnTo>
                  <a:lnTo>
                    <a:pt x="69599" y="553431"/>
                  </a:lnTo>
                  <a:lnTo>
                    <a:pt x="68603" y="561101"/>
                  </a:lnTo>
                  <a:lnTo>
                    <a:pt x="68262" y="568934"/>
                  </a:lnTo>
                  <a:lnTo>
                    <a:pt x="75426" y="604338"/>
                  </a:lnTo>
                  <a:lnTo>
                    <a:pt x="94953" y="633277"/>
                  </a:lnTo>
                  <a:lnTo>
                    <a:pt x="123892" y="652804"/>
                  </a:lnTo>
                  <a:lnTo>
                    <a:pt x="159296" y="659968"/>
                  </a:lnTo>
                  <a:lnTo>
                    <a:pt x="167258" y="659968"/>
                  </a:lnTo>
                  <a:lnTo>
                    <a:pt x="175082" y="658964"/>
                  </a:lnTo>
                  <a:lnTo>
                    <a:pt x="182486" y="656983"/>
                  </a:lnTo>
                  <a:lnTo>
                    <a:pt x="339653" y="656983"/>
                  </a:lnTo>
                  <a:lnTo>
                    <a:pt x="341350" y="648589"/>
                  </a:lnTo>
                  <a:lnTo>
                    <a:pt x="341350" y="79654"/>
                  </a:lnTo>
                  <a:lnTo>
                    <a:pt x="335085" y="48665"/>
                  </a:lnTo>
                  <a:lnTo>
                    <a:pt x="318007" y="23344"/>
                  </a:lnTo>
                  <a:lnTo>
                    <a:pt x="292690" y="6264"/>
                  </a:lnTo>
                  <a:lnTo>
                    <a:pt x="261708" y="0"/>
                  </a:lnTo>
                  <a:close/>
                </a:path>
              </a:pathLst>
            </a:custGeom>
            <a:solidFill>
              <a:srgbClr val="F9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9168674" y="5674266"/>
            <a:ext cx="387985" cy="387985"/>
          </a:xfrm>
          <a:custGeom>
            <a:avLst/>
            <a:gdLst/>
            <a:ahLst/>
            <a:cxnLst/>
            <a:rect l="l" t="t" r="r" b="b"/>
            <a:pathLst>
              <a:path w="387984" h="387985">
                <a:moveTo>
                  <a:pt x="195160" y="0"/>
                </a:moveTo>
                <a:lnTo>
                  <a:pt x="152743" y="4448"/>
                </a:lnTo>
                <a:lnTo>
                  <a:pt x="112493" y="17946"/>
                </a:lnTo>
                <a:lnTo>
                  <a:pt x="75970" y="39971"/>
                </a:lnTo>
                <a:lnTo>
                  <a:pt x="44734" y="69998"/>
                </a:lnTo>
                <a:lnTo>
                  <a:pt x="20347" y="107505"/>
                </a:lnTo>
                <a:lnTo>
                  <a:pt x="5125" y="149578"/>
                </a:lnTo>
                <a:lnTo>
                  <a:pt x="0" y="192602"/>
                </a:lnTo>
                <a:lnTo>
                  <a:pt x="4446" y="235019"/>
                </a:lnTo>
                <a:lnTo>
                  <a:pt x="17943" y="275268"/>
                </a:lnTo>
                <a:lnTo>
                  <a:pt x="39968" y="311789"/>
                </a:lnTo>
                <a:lnTo>
                  <a:pt x="69996" y="343023"/>
                </a:lnTo>
                <a:lnTo>
                  <a:pt x="107507" y="367410"/>
                </a:lnTo>
                <a:lnTo>
                  <a:pt x="149576" y="382636"/>
                </a:lnTo>
                <a:lnTo>
                  <a:pt x="192599" y="387763"/>
                </a:lnTo>
                <a:lnTo>
                  <a:pt x="235016" y="383316"/>
                </a:lnTo>
                <a:lnTo>
                  <a:pt x="275266" y="369818"/>
                </a:lnTo>
                <a:lnTo>
                  <a:pt x="311789" y="347792"/>
                </a:lnTo>
                <a:lnTo>
                  <a:pt x="343025" y="317761"/>
                </a:lnTo>
                <a:lnTo>
                  <a:pt x="367412" y="280250"/>
                </a:lnTo>
                <a:lnTo>
                  <a:pt x="382638" y="238181"/>
                </a:lnTo>
                <a:lnTo>
                  <a:pt x="387765" y="195158"/>
                </a:lnTo>
                <a:lnTo>
                  <a:pt x="383318" y="152741"/>
                </a:lnTo>
                <a:lnTo>
                  <a:pt x="369820" y="112491"/>
                </a:lnTo>
                <a:lnTo>
                  <a:pt x="347794" y="75968"/>
                </a:lnTo>
                <a:lnTo>
                  <a:pt x="317763" y="44732"/>
                </a:lnTo>
                <a:lnTo>
                  <a:pt x="280252" y="20345"/>
                </a:lnTo>
                <a:lnTo>
                  <a:pt x="238183" y="5124"/>
                </a:lnTo>
                <a:lnTo>
                  <a:pt x="195160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2080169"/>
            <a:ext cx="196850" cy="387985"/>
          </a:xfrm>
          <a:custGeom>
            <a:avLst/>
            <a:gdLst/>
            <a:ahLst/>
            <a:cxnLst/>
            <a:rect l="l" t="t" r="r" b="b"/>
            <a:pathLst>
              <a:path w="196850" h="387985">
                <a:moveTo>
                  <a:pt x="3934" y="0"/>
                </a:moveTo>
                <a:lnTo>
                  <a:pt x="0" y="412"/>
                </a:lnTo>
                <a:lnTo>
                  <a:pt x="0" y="387601"/>
                </a:lnTo>
                <a:lnTo>
                  <a:pt x="1379" y="387765"/>
                </a:lnTo>
                <a:lnTo>
                  <a:pt x="43796" y="383318"/>
                </a:lnTo>
                <a:lnTo>
                  <a:pt x="84044" y="369820"/>
                </a:lnTo>
                <a:lnTo>
                  <a:pt x="120566" y="347794"/>
                </a:lnTo>
                <a:lnTo>
                  <a:pt x="151800" y="317763"/>
                </a:lnTo>
                <a:lnTo>
                  <a:pt x="176187" y="280252"/>
                </a:lnTo>
                <a:lnTo>
                  <a:pt x="191412" y="238183"/>
                </a:lnTo>
                <a:lnTo>
                  <a:pt x="196539" y="195160"/>
                </a:lnTo>
                <a:lnTo>
                  <a:pt x="192092" y="152743"/>
                </a:lnTo>
                <a:lnTo>
                  <a:pt x="178594" y="112493"/>
                </a:lnTo>
                <a:lnTo>
                  <a:pt x="156568" y="75970"/>
                </a:lnTo>
                <a:lnTo>
                  <a:pt x="126538" y="44734"/>
                </a:lnTo>
                <a:lnTo>
                  <a:pt x="89027" y="20347"/>
                </a:lnTo>
                <a:lnTo>
                  <a:pt x="46957" y="5125"/>
                </a:lnTo>
                <a:lnTo>
                  <a:pt x="3934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4394568" y="341668"/>
            <a:ext cx="1814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393939"/>
                </a:solidFill>
                <a:latin typeface="Montserrat" panose="00000500000000000000" pitchFamily="50" charset="0"/>
              </a:rPr>
              <a:t>Concentración</a:t>
            </a:r>
            <a:endParaRPr sz="1800" dirty="0">
              <a:latin typeface="Montserrat" panose="00000500000000000000" pitchFamily="50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31074" y="1678992"/>
            <a:ext cx="1843405" cy="8064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indent="375285" algn="r">
              <a:lnSpc>
                <a:spcPct val="100000"/>
              </a:lnSpc>
              <a:spcBef>
                <a:spcPts val="370"/>
              </a:spcBef>
            </a:pPr>
            <a:r>
              <a:rPr sz="1800" b="1" spc="-50" dirty="0">
                <a:solidFill>
                  <a:srgbClr val="393939"/>
                </a:solidFill>
                <a:latin typeface="Montserrat" panose="00000500000000000000" pitchFamily="50" charset="0"/>
                <a:cs typeface="Verdana"/>
              </a:rPr>
              <a:t>Respiración</a:t>
            </a:r>
            <a:endParaRPr sz="1800" dirty="0">
              <a:latin typeface="Montserrat" panose="00000500000000000000" pitchFamily="50" charset="0"/>
              <a:cs typeface="Verdana"/>
            </a:endParaRPr>
          </a:p>
          <a:p>
            <a:pPr marL="367030" marR="5080" indent="-354965" algn="r">
              <a:lnSpc>
                <a:spcPts val="1560"/>
              </a:lnSpc>
              <a:spcBef>
                <a:spcPts val="590"/>
              </a:spcBef>
            </a:pPr>
            <a:r>
              <a:rPr sz="1600" spc="-12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Usa</a:t>
            </a:r>
            <a:r>
              <a:rPr sz="1600" spc="-10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6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la</a:t>
            </a:r>
            <a:r>
              <a:rPr sz="1600" spc="-10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600" spc="-7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1600" spc="-8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espir</a:t>
            </a:r>
            <a:r>
              <a:rPr sz="1600" spc="-114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a</a:t>
            </a:r>
            <a:r>
              <a:rPr sz="1600" spc="-6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ción  </a:t>
            </a:r>
            <a:r>
              <a:rPr sz="1600" spc="-6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dia</a:t>
            </a:r>
            <a:r>
              <a:rPr sz="1600" spc="8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f</a:t>
            </a:r>
            <a:r>
              <a:rPr sz="1600" spc="-7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1600" spc="-114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a</a:t>
            </a:r>
            <a:r>
              <a:rPr sz="1600" spc="-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gmática</a:t>
            </a:r>
            <a:endParaRPr sz="16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93571" y="1657520"/>
            <a:ext cx="2740025" cy="103810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5875" indent="-3810">
              <a:lnSpc>
                <a:spcPct val="100000"/>
              </a:lnSpc>
              <a:spcBef>
                <a:spcPts val="535"/>
              </a:spcBef>
            </a:pPr>
            <a:r>
              <a:rPr sz="1800" b="1" spc="-50" dirty="0">
                <a:solidFill>
                  <a:srgbClr val="393939"/>
                </a:solidFill>
                <a:latin typeface="Montserrat" panose="00000500000000000000" pitchFamily="50" charset="0"/>
                <a:cs typeface="Verdana"/>
              </a:rPr>
              <a:t>Fonación-vocalización</a:t>
            </a:r>
            <a:endParaRPr sz="1800" dirty="0">
              <a:latin typeface="Montserrat" panose="00000500000000000000" pitchFamily="50" charset="0"/>
              <a:cs typeface="Verdana"/>
            </a:endParaRPr>
          </a:p>
          <a:p>
            <a:pPr marL="15875" marR="33655">
              <a:lnSpc>
                <a:spcPts val="1560"/>
              </a:lnSpc>
              <a:spcBef>
                <a:spcPts val="620"/>
              </a:spcBef>
            </a:pPr>
            <a:r>
              <a:rPr sz="1500" spc="-9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15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</a:t>
            </a:r>
            <a:r>
              <a:rPr sz="1500" spc="-8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aliza</a:t>
            </a:r>
            <a:r>
              <a:rPr sz="15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500" spc="-16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c</a:t>
            </a:r>
            <a:r>
              <a:rPr sz="1500" spc="-1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on</a:t>
            </a:r>
            <a:r>
              <a:rPr sz="15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500" spc="-1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tu</a:t>
            </a:r>
            <a:r>
              <a:rPr sz="15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500" spc="-10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v</a:t>
            </a:r>
            <a:r>
              <a:rPr sz="1500" spc="-6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</a:t>
            </a:r>
            <a:r>
              <a:rPr sz="1500" spc="-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z</a:t>
            </a:r>
            <a:r>
              <a:rPr sz="15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500" spc="-8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eje</a:t>
            </a:r>
            <a:r>
              <a:rPr sz="1500" spc="-8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15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cicios  </a:t>
            </a:r>
            <a:r>
              <a:rPr sz="1500" spc="8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m</a:t>
            </a:r>
            <a:r>
              <a:rPr sz="1500" spc="-3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en</a:t>
            </a:r>
            <a:r>
              <a:rPr sz="1500" spc="-6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cionan</a:t>
            </a:r>
            <a:r>
              <a:rPr sz="1500" spc="-1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do</a:t>
            </a:r>
            <a:r>
              <a:rPr sz="15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500" spc="-12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las</a:t>
            </a:r>
            <a:r>
              <a:rPr sz="15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500" spc="-10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v</a:t>
            </a:r>
            <a:r>
              <a:rPr sz="1500" spc="-9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ocales  </a:t>
            </a:r>
            <a:r>
              <a:rPr sz="1500" spc="-3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en</a:t>
            </a:r>
            <a:r>
              <a:rPr sz="15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500" spc="-4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di</a:t>
            </a:r>
            <a:r>
              <a:rPr sz="1500" spc="-5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f</a:t>
            </a:r>
            <a:r>
              <a:rPr sz="1500" spc="-8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</a:t>
            </a:r>
            <a:r>
              <a:rPr sz="1500" spc="-7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1500" spc="-4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en</a:t>
            </a:r>
            <a:r>
              <a:rPr sz="1500" spc="-6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t</a:t>
            </a:r>
            <a:r>
              <a:rPr sz="1500" spc="-12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es</a:t>
            </a:r>
            <a:r>
              <a:rPr sz="15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500" spc="-7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t</a:t>
            </a:r>
            <a:r>
              <a:rPr sz="1500" spc="-1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on</a:t>
            </a:r>
            <a:r>
              <a:rPr sz="1500" spc="-12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os.</a:t>
            </a:r>
            <a:endParaRPr sz="15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76046" y="4256016"/>
            <a:ext cx="2341245" cy="94064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800" b="1" spc="-30" dirty="0" err="1">
                <a:solidFill>
                  <a:srgbClr val="393939"/>
                </a:solidFill>
                <a:latin typeface="Montserrat" panose="00000500000000000000" pitchFamily="50" charset="0"/>
                <a:cs typeface="Verdana"/>
              </a:rPr>
              <a:t>Articulación</a:t>
            </a:r>
            <a:endParaRPr lang="es-ES" sz="1800" b="1" spc="-30" dirty="0">
              <a:solidFill>
                <a:srgbClr val="393939"/>
              </a:solidFill>
              <a:latin typeface="Montserrat" panose="00000500000000000000" pitchFamily="50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500" spc="-12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L</a:t>
            </a:r>
            <a:r>
              <a:rPr sz="1500" spc="-8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ee</a:t>
            </a:r>
            <a:r>
              <a:rPr sz="15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500" spc="-7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t</a:t>
            </a:r>
            <a:r>
              <a:rPr sz="1500" spc="-11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</a:t>
            </a:r>
            <a:r>
              <a:rPr sz="1500" spc="-13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x</a:t>
            </a:r>
            <a:r>
              <a:rPr sz="1500" spc="-12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t</a:t>
            </a:r>
            <a:r>
              <a:rPr sz="1500" spc="-11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os</a:t>
            </a:r>
            <a:r>
              <a:rPr sz="15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500" spc="-11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</a:t>
            </a:r>
            <a:r>
              <a:rPr sz="1500" spc="-19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x</a:t>
            </a:r>
            <a:r>
              <a:rPr sz="1500" spc="-10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a</a:t>
            </a:r>
            <a:r>
              <a:rPr sz="1500" spc="-4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ger</a:t>
            </a:r>
            <a:r>
              <a:rPr sz="1500" spc="-4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an</a:t>
            </a:r>
            <a:r>
              <a:rPr sz="1500" spc="-1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do  </a:t>
            </a:r>
            <a:r>
              <a:rPr sz="1500" spc="-16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c</a:t>
            </a:r>
            <a:r>
              <a:rPr sz="1500" spc="-1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on</a:t>
            </a:r>
            <a:r>
              <a:rPr sz="15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500" spc="-1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tu</a:t>
            </a:r>
            <a:r>
              <a:rPr sz="15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500" spc="-9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boca.</a:t>
            </a:r>
            <a:endParaRPr sz="15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40421" y="4279303"/>
            <a:ext cx="2385060" cy="86042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49885" indent="751205" algn="r">
              <a:lnSpc>
                <a:spcPct val="100000"/>
              </a:lnSpc>
              <a:spcBef>
                <a:spcPts val="595"/>
              </a:spcBef>
            </a:pPr>
            <a:r>
              <a:rPr sz="1800" b="1" spc="-75" dirty="0">
                <a:solidFill>
                  <a:srgbClr val="393939"/>
                </a:solidFill>
                <a:latin typeface="Montserrat" panose="00000500000000000000" pitchFamily="50" charset="0"/>
                <a:cs typeface="Verdana"/>
              </a:rPr>
              <a:t>Relaj</a:t>
            </a:r>
            <a:r>
              <a:rPr sz="1800" b="1" spc="-80" dirty="0">
                <a:solidFill>
                  <a:srgbClr val="393939"/>
                </a:solidFill>
                <a:latin typeface="Montserrat" panose="00000500000000000000" pitchFamily="50" charset="0"/>
                <a:cs typeface="Verdana"/>
              </a:rPr>
              <a:t>a</a:t>
            </a:r>
            <a:r>
              <a:rPr sz="1800" b="1" spc="-25" dirty="0">
                <a:solidFill>
                  <a:srgbClr val="393939"/>
                </a:solidFill>
                <a:latin typeface="Montserrat" panose="00000500000000000000" pitchFamily="50" charset="0"/>
                <a:cs typeface="Verdana"/>
              </a:rPr>
              <a:t>ción</a:t>
            </a:r>
            <a:endParaRPr sz="1800" dirty="0">
              <a:latin typeface="Montserrat" panose="00000500000000000000" pitchFamily="50" charset="0"/>
              <a:cs typeface="Verdana"/>
            </a:endParaRPr>
          </a:p>
          <a:p>
            <a:pPr marL="12700" marR="5080" indent="337185" algn="r">
              <a:lnSpc>
                <a:spcPts val="1560"/>
              </a:lnSpc>
              <a:spcBef>
                <a:spcPts val="790"/>
              </a:spcBef>
            </a:pPr>
            <a:r>
              <a:rPr sz="1600" spc="-9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Relaja</a:t>
            </a:r>
            <a:r>
              <a:rPr sz="1600" spc="-10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los </a:t>
            </a:r>
            <a:r>
              <a:rPr sz="1600" spc="-6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músculos  </a:t>
            </a:r>
            <a:r>
              <a:rPr sz="1600" spc="-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del</a:t>
            </a:r>
            <a:r>
              <a:rPr sz="1600" spc="-10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600" spc="-8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cue</a:t>
            </a:r>
            <a:r>
              <a:rPr sz="1600" spc="-7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1600" spc="-1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po</a:t>
            </a:r>
            <a:r>
              <a:rPr sz="1600" spc="-10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600" spc="-8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y</a:t>
            </a:r>
            <a:r>
              <a:rPr sz="1600" spc="-10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600" spc="-3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de</a:t>
            </a:r>
            <a:r>
              <a:rPr sz="1600" spc="-10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600" spc="-2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tu</a:t>
            </a:r>
            <a:r>
              <a:rPr sz="1600" spc="-10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1600" spc="-12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ca</a:t>
            </a:r>
            <a:r>
              <a:rPr sz="1600" spc="-9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1600" spc="-114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a</a:t>
            </a:r>
            <a:endParaRPr sz="1600" dirty="0">
              <a:latin typeface="Montserrat" panose="00000500000000000000" pitchFamily="50" charset="0"/>
              <a:cs typeface="Arial Black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488488" y="3187700"/>
            <a:ext cx="1130300" cy="1130300"/>
            <a:chOff x="2488488" y="3187700"/>
            <a:chExt cx="1130300" cy="1130300"/>
          </a:xfrm>
        </p:grpSpPr>
        <p:sp>
          <p:nvSpPr>
            <p:cNvPr id="40" name="object 40"/>
            <p:cNvSpPr/>
            <p:nvPr/>
          </p:nvSpPr>
          <p:spPr>
            <a:xfrm>
              <a:off x="2488488" y="3187700"/>
              <a:ext cx="1130300" cy="1130300"/>
            </a:xfrm>
            <a:custGeom>
              <a:avLst/>
              <a:gdLst/>
              <a:ahLst/>
              <a:cxnLst/>
              <a:rect l="l" t="t" r="r" b="b"/>
              <a:pathLst>
                <a:path w="1130300" h="1130300">
                  <a:moveTo>
                    <a:pt x="565150" y="0"/>
                  </a:moveTo>
                  <a:lnTo>
                    <a:pt x="516386" y="2074"/>
                  </a:lnTo>
                  <a:lnTo>
                    <a:pt x="468774" y="8184"/>
                  </a:lnTo>
                  <a:lnTo>
                    <a:pt x="422483" y="18160"/>
                  </a:lnTo>
                  <a:lnTo>
                    <a:pt x="377684" y="31833"/>
                  </a:lnTo>
                  <a:lnTo>
                    <a:pt x="334546" y="49032"/>
                  </a:lnTo>
                  <a:lnTo>
                    <a:pt x="293239" y="69589"/>
                  </a:lnTo>
                  <a:lnTo>
                    <a:pt x="253931" y="93333"/>
                  </a:lnTo>
                  <a:lnTo>
                    <a:pt x="216794" y="120096"/>
                  </a:lnTo>
                  <a:lnTo>
                    <a:pt x="181995" y="149706"/>
                  </a:lnTo>
                  <a:lnTo>
                    <a:pt x="149706" y="181995"/>
                  </a:lnTo>
                  <a:lnTo>
                    <a:pt x="120096" y="216794"/>
                  </a:lnTo>
                  <a:lnTo>
                    <a:pt x="93333" y="253931"/>
                  </a:lnTo>
                  <a:lnTo>
                    <a:pt x="69589" y="293239"/>
                  </a:lnTo>
                  <a:lnTo>
                    <a:pt x="49032" y="334546"/>
                  </a:lnTo>
                  <a:lnTo>
                    <a:pt x="31833" y="377684"/>
                  </a:lnTo>
                  <a:lnTo>
                    <a:pt x="18160" y="422483"/>
                  </a:lnTo>
                  <a:lnTo>
                    <a:pt x="8184" y="468774"/>
                  </a:lnTo>
                  <a:lnTo>
                    <a:pt x="2074" y="516386"/>
                  </a:lnTo>
                  <a:lnTo>
                    <a:pt x="0" y="565150"/>
                  </a:lnTo>
                  <a:lnTo>
                    <a:pt x="2074" y="613913"/>
                  </a:lnTo>
                  <a:lnTo>
                    <a:pt x="8184" y="661525"/>
                  </a:lnTo>
                  <a:lnTo>
                    <a:pt x="18160" y="707816"/>
                  </a:lnTo>
                  <a:lnTo>
                    <a:pt x="31833" y="752615"/>
                  </a:lnTo>
                  <a:lnTo>
                    <a:pt x="49032" y="795753"/>
                  </a:lnTo>
                  <a:lnTo>
                    <a:pt x="69589" y="837060"/>
                  </a:lnTo>
                  <a:lnTo>
                    <a:pt x="93333" y="876368"/>
                  </a:lnTo>
                  <a:lnTo>
                    <a:pt x="120096" y="913505"/>
                  </a:lnTo>
                  <a:lnTo>
                    <a:pt x="149706" y="948304"/>
                  </a:lnTo>
                  <a:lnTo>
                    <a:pt x="181995" y="980593"/>
                  </a:lnTo>
                  <a:lnTo>
                    <a:pt x="216794" y="1010203"/>
                  </a:lnTo>
                  <a:lnTo>
                    <a:pt x="253931" y="1036966"/>
                  </a:lnTo>
                  <a:lnTo>
                    <a:pt x="293239" y="1060710"/>
                  </a:lnTo>
                  <a:lnTo>
                    <a:pt x="334546" y="1081267"/>
                  </a:lnTo>
                  <a:lnTo>
                    <a:pt x="377684" y="1098466"/>
                  </a:lnTo>
                  <a:lnTo>
                    <a:pt x="422483" y="1112139"/>
                  </a:lnTo>
                  <a:lnTo>
                    <a:pt x="468774" y="1122115"/>
                  </a:lnTo>
                  <a:lnTo>
                    <a:pt x="516386" y="1128225"/>
                  </a:lnTo>
                  <a:lnTo>
                    <a:pt x="565150" y="1130300"/>
                  </a:lnTo>
                  <a:lnTo>
                    <a:pt x="613913" y="1128225"/>
                  </a:lnTo>
                  <a:lnTo>
                    <a:pt x="661525" y="1122115"/>
                  </a:lnTo>
                  <a:lnTo>
                    <a:pt x="707816" y="1112139"/>
                  </a:lnTo>
                  <a:lnTo>
                    <a:pt x="752615" y="1098466"/>
                  </a:lnTo>
                  <a:lnTo>
                    <a:pt x="795753" y="1081267"/>
                  </a:lnTo>
                  <a:lnTo>
                    <a:pt x="837060" y="1060710"/>
                  </a:lnTo>
                  <a:lnTo>
                    <a:pt x="876368" y="1036966"/>
                  </a:lnTo>
                  <a:lnTo>
                    <a:pt x="913505" y="1010203"/>
                  </a:lnTo>
                  <a:lnTo>
                    <a:pt x="948304" y="980593"/>
                  </a:lnTo>
                  <a:lnTo>
                    <a:pt x="980593" y="948304"/>
                  </a:lnTo>
                  <a:lnTo>
                    <a:pt x="1010203" y="913505"/>
                  </a:lnTo>
                  <a:lnTo>
                    <a:pt x="1036966" y="876368"/>
                  </a:lnTo>
                  <a:lnTo>
                    <a:pt x="1060710" y="837060"/>
                  </a:lnTo>
                  <a:lnTo>
                    <a:pt x="1081267" y="795753"/>
                  </a:lnTo>
                  <a:lnTo>
                    <a:pt x="1098466" y="752615"/>
                  </a:lnTo>
                  <a:lnTo>
                    <a:pt x="1112139" y="707816"/>
                  </a:lnTo>
                  <a:lnTo>
                    <a:pt x="1122115" y="661525"/>
                  </a:lnTo>
                  <a:lnTo>
                    <a:pt x="1128225" y="613913"/>
                  </a:lnTo>
                  <a:lnTo>
                    <a:pt x="1130300" y="565150"/>
                  </a:lnTo>
                  <a:lnTo>
                    <a:pt x="1128225" y="516386"/>
                  </a:lnTo>
                  <a:lnTo>
                    <a:pt x="1122115" y="468774"/>
                  </a:lnTo>
                  <a:lnTo>
                    <a:pt x="1112139" y="422483"/>
                  </a:lnTo>
                  <a:lnTo>
                    <a:pt x="1098466" y="377684"/>
                  </a:lnTo>
                  <a:lnTo>
                    <a:pt x="1081267" y="334546"/>
                  </a:lnTo>
                  <a:lnTo>
                    <a:pt x="1060710" y="293239"/>
                  </a:lnTo>
                  <a:lnTo>
                    <a:pt x="1036966" y="253931"/>
                  </a:lnTo>
                  <a:lnTo>
                    <a:pt x="1010203" y="216794"/>
                  </a:lnTo>
                  <a:lnTo>
                    <a:pt x="980593" y="181995"/>
                  </a:lnTo>
                  <a:lnTo>
                    <a:pt x="948304" y="149706"/>
                  </a:lnTo>
                  <a:lnTo>
                    <a:pt x="913505" y="120096"/>
                  </a:lnTo>
                  <a:lnTo>
                    <a:pt x="876368" y="93333"/>
                  </a:lnTo>
                  <a:lnTo>
                    <a:pt x="837060" y="69589"/>
                  </a:lnTo>
                  <a:lnTo>
                    <a:pt x="795753" y="49032"/>
                  </a:lnTo>
                  <a:lnTo>
                    <a:pt x="752615" y="31833"/>
                  </a:lnTo>
                  <a:lnTo>
                    <a:pt x="707816" y="18160"/>
                  </a:lnTo>
                  <a:lnTo>
                    <a:pt x="661525" y="8184"/>
                  </a:lnTo>
                  <a:lnTo>
                    <a:pt x="613913" y="2074"/>
                  </a:lnTo>
                  <a:lnTo>
                    <a:pt x="565150" y="0"/>
                  </a:lnTo>
                  <a:close/>
                </a:path>
              </a:pathLst>
            </a:custGeom>
            <a:solidFill>
              <a:srgbClr val="975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91384" y="3604297"/>
              <a:ext cx="725170" cy="510540"/>
            </a:xfrm>
            <a:custGeom>
              <a:avLst/>
              <a:gdLst/>
              <a:ahLst/>
              <a:cxnLst/>
              <a:rect l="l" t="t" r="r" b="b"/>
              <a:pathLst>
                <a:path w="725170" h="510539">
                  <a:moveTo>
                    <a:pt x="340017" y="478002"/>
                  </a:moveTo>
                  <a:lnTo>
                    <a:pt x="329590" y="439864"/>
                  </a:lnTo>
                  <a:lnTo>
                    <a:pt x="146329" y="366991"/>
                  </a:lnTo>
                  <a:lnTo>
                    <a:pt x="84709" y="344665"/>
                  </a:lnTo>
                  <a:lnTo>
                    <a:pt x="53936" y="341680"/>
                  </a:lnTo>
                  <a:lnTo>
                    <a:pt x="26784" y="352704"/>
                  </a:lnTo>
                  <a:lnTo>
                    <a:pt x="7416" y="374726"/>
                  </a:lnTo>
                  <a:lnTo>
                    <a:pt x="12" y="404672"/>
                  </a:lnTo>
                  <a:lnTo>
                    <a:pt x="3771" y="426300"/>
                  </a:lnTo>
                  <a:lnTo>
                    <a:pt x="30429" y="458901"/>
                  </a:lnTo>
                  <a:lnTo>
                    <a:pt x="292404" y="509727"/>
                  </a:lnTo>
                  <a:lnTo>
                    <a:pt x="303174" y="510374"/>
                  </a:lnTo>
                  <a:lnTo>
                    <a:pt x="312940" y="508342"/>
                  </a:lnTo>
                  <a:lnTo>
                    <a:pt x="321729" y="503809"/>
                  </a:lnTo>
                  <a:lnTo>
                    <a:pt x="329628" y="496938"/>
                  </a:lnTo>
                  <a:lnTo>
                    <a:pt x="340017" y="478002"/>
                  </a:lnTo>
                  <a:close/>
                </a:path>
                <a:path w="725170" h="510539">
                  <a:moveTo>
                    <a:pt x="724420" y="257073"/>
                  </a:moveTo>
                  <a:lnTo>
                    <a:pt x="699541" y="217347"/>
                  </a:lnTo>
                  <a:lnTo>
                    <a:pt x="647369" y="210032"/>
                  </a:lnTo>
                  <a:lnTo>
                    <a:pt x="613943" y="200672"/>
                  </a:lnTo>
                  <a:lnTo>
                    <a:pt x="553478" y="165392"/>
                  </a:lnTo>
                  <a:lnTo>
                    <a:pt x="507238" y="110947"/>
                  </a:lnTo>
                  <a:lnTo>
                    <a:pt x="489458" y="41490"/>
                  </a:lnTo>
                  <a:lnTo>
                    <a:pt x="485914" y="24968"/>
                  </a:lnTo>
                  <a:lnTo>
                    <a:pt x="476846" y="11836"/>
                  </a:lnTo>
                  <a:lnTo>
                    <a:pt x="463372" y="3175"/>
                  </a:lnTo>
                  <a:lnTo>
                    <a:pt x="446671" y="12"/>
                  </a:lnTo>
                  <a:lnTo>
                    <a:pt x="278574" y="0"/>
                  </a:lnTo>
                  <a:lnTo>
                    <a:pt x="261200" y="3175"/>
                  </a:lnTo>
                  <a:lnTo>
                    <a:pt x="247497" y="11988"/>
                  </a:lnTo>
                  <a:lnTo>
                    <a:pt x="238417" y="25565"/>
                  </a:lnTo>
                  <a:lnTo>
                    <a:pt x="234911" y="42951"/>
                  </a:lnTo>
                  <a:lnTo>
                    <a:pt x="231851" y="70739"/>
                  </a:lnTo>
                  <a:lnTo>
                    <a:pt x="224028" y="96583"/>
                  </a:lnTo>
                  <a:lnTo>
                    <a:pt x="194716" y="142494"/>
                  </a:lnTo>
                  <a:lnTo>
                    <a:pt x="162433" y="172199"/>
                  </a:lnTo>
                  <a:lnTo>
                    <a:pt x="126377" y="194030"/>
                  </a:lnTo>
                  <a:lnTo>
                    <a:pt x="86525" y="207924"/>
                  </a:lnTo>
                  <a:lnTo>
                    <a:pt x="42887" y="213779"/>
                  </a:lnTo>
                  <a:lnTo>
                    <a:pt x="35610" y="214071"/>
                  </a:lnTo>
                  <a:lnTo>
                    <a:pt x="27787" y="216115"/>
                  </a:lnTo>
                  <a:lnTo>
                    <a:pt x="21386" y="219532"/>
                  </a:lnTo>
                  <a:lnTo>
                    <a:pt x="10248" y="228295"/>
                  </a:lnTo>
                  <a:lnTo>
                    <a:pt x="3022" y="239966"/>
                  </a:lnTo>
                  <a:lnTo>
                    <a:pt x="0" y="253390"/>
                  </a:lnTo>
                  <a:lnTo>
                    <a:pt x="1511" y="267436"/>
                  </a:lnTo>
                  <a:lnTo>
                    <a:pt x="7442" y="280123"/>
                  </a:lnTo>
                  <a:lnTo>
                    <a:pt x="16967" y="289979"/>
                  </a:lnTo>
                  <a:lnTo>
                    <a:pt x="29222" y="296316"/>
                  </a:lnTo>
                  <a:lnTo>
                    <a:pt x="43357" y="298450"/>
                  </a:lnTo>
                  <a:lnTo>
                    <a:pt x="73964" y="296557"/>
                  </a:lnTo>
                  <a:lnTo>
                    <a:pt x="133388" y="284048"/>
                  </a:lnTo>
                  <a:lnTo>
                    <a:pt x="194233" y="258419"/>
                  </a:lnTo>
                  <a:lnTo>
                    <a:pt x="250228" y="217195"/>
                  </a:lnTo>
                  <a:lnTo>
                    <a:pt x="273875" y="189522"/>
                  </a:lnTo>
                  <a:lnTo>
                    <a:pt x="274726" y="189153"/>
                  </a:lnTo>
                  <a:lnTo>
                    <a:pt x="275983" y="188226"/>
                  </a:lnTo>
                  <a:lnTo>
                    <a:pt x="277253" y="208775"/>
                  </a:lnTo>
                  <a:lnTo>
                    <a:pt x="276936" y="229006"/>
                  </a:lnTo>
                  <a:lnTo>
                    <a:pt x="272338" y="268909"/>
                  </a:lnTo>
                  <a:lnTo>
                    <a:pt x="261988" y="311480"/>
                  </a:lnTo>
                  <a:lnTo>
                    <a:pt x="245948" y="356857"/>
                  </a:lnTo>
                  <a:lnTo>
                    <a:pt x="246303" y="358571"/>
                  </a:lnTo>
                  <a:lnTo>
                    <a:pt x="317042" y="384479"/>
                  </a:lnTo>
                  <a:lnTo>
                    <a:pt x="351523" y="402844"/>
                  </a:lnTo>
                  <a:lnTo>
                    <a:pt x="361365" y="412445"/>
                  </a:lnTo>
                  <a:lnTo>
                    <a:pt x="362788" y="412813"/>
                  </a:lnTo>
                  <a:lnTo>
                    <a:pt x="397992" y="388010"/>
                  </a:lnTo>
                  <a:lnTo>
                    <a:pt x="478701" y="358228"/>
                  </a:lnTo>
                  <a:lnTo>
                    <a:pt x="464362" y="316814"/>
                  </a:lnTo>
                  <a:lnTo>
                    <a:pt x="453682" y="274980"/>
                  </a:lnTo>
                  <a:lnTo>
                    <a:pt x="448119" y="232359"/>
                  </a:lnTo>
                  <a:lnTo>
                    <a:pt x="449173" y="188569"/>
                  </a:lnTo>
                  <a:lnTo>
                    <a:pt x="450430" y="189052"/>
                  </a:lnTo>
                  <a:lnTo>
                    <a:pt x="450900" y="190042"/>
                  </a:lnTo>
                  <a:lnTo>
                    <a:pt x="464921" y="206654"/>
                  </a:lnTo>
                  <a:lnTo>
                    <a:pt x="524510" y="255028"/>
                  </a:lnTo>
                  <a:lnTo>
                    <a:pt x="573773" y="278561"/>
                  </a:lnTo>
                  <a:lnTo>
                    <a:pt x="626554" y="292773"/>
                  </a:lnTo>
                  <a:lnTo>
                    <a:pt x="682548" y="298310"/>
                  </a:lnTo>
                  <a:lnTo>
                    <a:pt x="698690" y="295275"/>
                  </a:lnTo>
                  <a:lnTo>
                    <a:pt x="711936" y="286334"/>
                  </a:lnTo>
                  <a:lnTo>
                    <a:pt x="720966" y="273075"/>
                  </a:lnTo>
                  <a:lnTo>
                    <a:pt x="724420" y="257073"/>
                  </a:lnTo>
                  <a:close/>
                </a:path>
                <a:path w="725170" h="510539">
                  <a:moveTo>
                    <a:pt x="724585" y="404583"/>
                  </a:moveTo>
                  <a:lnTo>
                    <a:pt x="712787" y="368173"/>
                  </a:lnTo>
                  <a:lnTo>
                    <a:pt x="666737" y="341363"/>
                  </a:lnTo>
                  <a:lnTo>
                    <a:pt x="637476" y="345363"/>
                  </a:lnTo>
                  <a:lnTo>
                    <a:pt x="413092" y="427672"/>
                  </a:lnTo>
                  <a:lnTo>
                    <a:pt x="384098" y="460984"/>
                  </a:lnTo>
                  <a:lnTo>
                    <a:pt x="385368" y="480783"/>
                  </a:lnTo>
                  <a:lnTo>
                    <a:pt x="395427" y="497573"/>
                  </a:lnTo>
                  <a:lnTo>
                    <a:pt x="411416" y="508406"/>
                  </a:lnTo>
                  <a:lnTo>
                    <a:pt x="430479" y="510273"/>
                  </a:lnTo>
                  <a:lnTo>
                    <a:pt x="673608" y="466801"/>
                  </a:lnTo>
                  <a:lnTo>
                    <a:pt x="694093" y="459003"/>
                  </a:lnTo>
                  <a:lnTo>
                    <a:pt x="710196" y="444957"/>
                  </a:lnTo>
                  <a:lnTo>
                    <a:pt x="720737" y="426288"/>
                  </a:lnTo>
                  <a:lnTo>
                    <a:pt x="724585" y="404583"/>
                  </a:lnTo>
                  <a:close/>
                </a:path>
              </a:pathLst>
            </a:custGeom>
            <a:solidFill>
              <a:srgbClr val="F9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8726" y="3390569"/>
              <a:ext cx="169760" cy="171170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6984288" y="3187700"/>
            <a:ext cx="1130300" cy="1130300"/>
            <a:chOff x="6984288" y="3187700"/>
            <a:chExt cx="1130300" cy="1130300"/>
          </a:xfrm>
        </p:grpSpPr>
        <p:sp>
          <p:nvSpPr>
            <p:cNvPr id="44" name="object 44"/>
            <p:cNvSpPr/>
            <p:nvPr/>
          </p:nvSpPr>
          <p:spPr>
            <a:xfrm>
              <a:off x="6984288" y="3187700"/>
              <a:ext cx="1130300" cy="1130300"/>
            </a:xfrm>
            <a:custGeom>
              <a:avLst/>
              <a:gdLst/>
              <a:ahLst/>
              <a:cxnLst/>
              <a:rect l="l" t="t" r="r" b="b"/>
              <a:pathLst>
                <a:path w="1130300" h="1130300">
                  <a:moveTo>
                    <a:pt x="565150" y="0"/>
                  </a:moveTo>
                  <a:lnTo>
                    <a:pt x="516386" y="2074"/>
                  </a:lnTo>
                  <a:lnTo>
                    <a:pt x="468774" y="8184"/>
                  </a:lnTo>
                  <a:lnTo>
                    <a:pt x="422483" y="18160"/>
                  </a:lnTo>
                  <a:lnTo>
                    <a:pt x="377684" y="31833"/>
                  </a:lnTo>
                  <a:lnTo>
                    <a:pt x="334546" y="49032"/>
                  </a:lnTo>
                  <a:lnTo>
                    <a:pt x="293239" y="69589"/>
                  </a:lnTo>
                  <a:lnTo>
                    <a:pt x="253931" y="93333"/>
                  </a:lnTo>
                  <a:lnTo>
                    <a:pt x="216794" y="120096"/>
                  </a:lnTo>
                  <a:lnTo>
                    <a:pt x="181995" y="149706"/>
                  </a:lnTo>
                  <a:lnTo>
                    <a:pt x="149706" y="181995"/>
                  </a:lnTo>
                  <a:lnTo>
                    <a:pt x="120096" y="216794"/>
                  </a:lnTo>
                  <a:lnTo>
                    <a:pt x="93333" y="253931"/>
                  </a:lnTo>
                  <a:lnTo>
                    <a:pt x="69589" y="293239"/>
                  </a:lnTo>
                  <a:lnTo>
                    <a:pt x="49032" y="334546"/>
                  </a:lnTo>
                  <a:lnTo>
                    <a:pt x="31833" y="377684"/>
                  </a:lnTo>
                  <a:lnTo>
                    <a:pt x="18160" y="422483"/>
                  </a:lnTo>
                  <a:lnTo>
                    <a:pt x="8184" y="468774"/>
                  </a:lnTo>
                  <a:lnTo>
                    <a:pt x="2074" y="516386"/>
                  </a:lnTo>
                  <a:lnTo>
                    <a:pt x="0" y="565150"/>
                  </a:lnTo>
                  <a:lnTo>
                    <a:pt x="2074" y="613913"/>
                  </a:lnTo>
                  <a:lnTo>
                    <a:pt x="8184" y="661525"/>
                  </a:lnTo>
                  <a:lnTo>
                    <a:pt x="18160" y="707816"/>
                  </a:lnTo>
                  <a:lnTo>
                    <a:pt x="31833" y="752615"/>
                  </a:lnTo>
                  <a:lnTo>
                    <a:pt x="49032" y="795753"/>
                  </a:lnTo>
                  <a:lnTo>
                    <a:pt x="69589" y="837060"/>
                  </a:lnTo>
                  <a:lnTo>
                    <a:pt x="93333" y="876368"/>
                  </a:lnTo>
                  <a:lnTo>
                    <a:pt x="120096" y="913505"/>
                  </a:lnTo>
                  <a:lnTo>
                    <a:pt x="149706" y="948304"/>
                  </a:lnTo>
                  <a:lnTo>
                    <a:pt x="181995" y="980593"/>
                  </a:lnTo>
                  <a:lnTo>
                    <a:pt x="216794" y="1010203"/>
                  </a:lnTo>
                  <a:lnTo>
                    <a:pt x="253931" y="1036966"/>
                  </a:lnTo>
                  <a:lnTo>
                    <a:pt x="293239" y="1060710"/>
                  </a:lnTo>
                  <a:lnTo>
                    <a:pt x="334546" y="1081267"/>
                  </a:lnTo>
                  <a:lnTo>
                    <a:pt x="377684" y="1098466"/>
                  </a:lnTo>
                  <a:lnTo>
                    <a:pt x="422483" y="1112139"/>
                  </a:lnTo>
                  <a:lnTo>
                    <a:pt x="468774" y="1122115"/>
                  </a:lnTo>
                  <a:lnTo>
                    <a:pt x="516386" y="1128225"/>
                  </a:lnTo>
                  <a:lnTo>
                    <a:pt x="565150" y="1130300"/>
                  </a:lnTo>
                  <a:lnTo>
                    <a:pt x="613913" y="1128225"/>
                  </a:lnTo>
                  <a:lnTo>
                    <a:pt x="661525" y="1122115"/>
                  </a:lnTo>
                  <a:lnTo>
                    <a:pt x="707816" y="1112139"/>
                  </a:lnTo>
                  <a:lnTo>
                    <a:pt x="752615" y="1098466"/>
                  </a:lnTo>
                  <a:lnTo>
                    <a:pt x="795753" y="1081267"/>
                  </a:lnTo>
                  <a:lnTo>
                    <a:pt x="837060" y="1060710"/>
                  </a:lnTo>
                  <a:lnTo>
                    <a:pt x="876368" y="1036966"/>
                  </a:lnTo>
                  <a:lnTo>
                    <a:pt x="913505" y="1010203"/>
                  </a:lnTo>
                  <a:lnTo>
                    <a:pt x="948304" y="980593"/>
                  </a:lnTo>
                  <a:lnTo>
                    <a:pt x="980593" y="948304"/>
                  </a:lnTo>
                  <a:lnTo>
                    <a:pt x="1010203" y="913505"/>
                  </a:lnTo>
                  <a:lnTo>
                    <a:pt x="1036966" y="876368"/>
                  </a:lnTo>
                  <a:lnTo>
                    <a:pt x="1060710" y="837060"/>
                  </a:lnTo>
                  <a:lnTo>
                    <a:pt x="1081267" y="795753"/>
                  </a:lnTo>
                  <a:lnTo>
                    <a:pt x="1098466" y="752615"/>
                  </a:lnTo>
                  <a:lnTo>
                    <a:pt x="1112139" y="707816"/>
                  </a:lnTo>
                  <a:lnTo>
                    <a:pt x="1122115" y="661525"/>
                  </a:lnTo>
                  <a:lnTo>
                    <a:pt x="1128225" y="613913"/>
                  </a:lnTo>
                  <a:lnTo>
                    <a:pt x="1130300" y="565150"/>
                  </a:lnTo>
                  <a:lnTo>
                    <a:pt x="1128225" y="516386"/>
                  </a:lnTo>
                  <a:lnTo>
                    <a:pt x="1122115" y="468774"/>
                  </a:lnTo>
                  <a:lnTo>
                    <a:pt x="1112139" y="422483"/>
                  </a:lnTo>
                  <a:lnTo>
                    <a:pt x="1098466" y="377684"/>
                  </a:lnTo>
                  <a:lnTo>
                    <a:pt x="1081267" y="334546"/>
                  </a:lnTo>
                  <a:lnTo>
                    <a:pt x="1060710" y="293239"/>
                  </a:lnTo>
                  <a:lnTo>
                    <a:pt x="1036966" y="253931"/>
                  </a:lnTo>
                  <a:lnTo>
                    <a:pt x="1010203" y="216794"/>
                  </a:lnTo>
                  <a:lnTo>
                    <a:pt x="980593" y="181995"/>
                  </a:lnTo>
                  <a:lnTo>
                    <a:pt x="948304" y="149706"/>
                  </a:lnTo>
                  <a:lnTo>
                    <a:pt x="913505" y="120096"/>
                  </a:lnTo>
                  <a:lnTo>
                    <a:pt x="876368" y="93333"/>
                  </a:lnTo>
                  <a:lnTo>
                    <a:pt x="837060" y="69589"/>
                  </a:lnTo>
                  <a:lnTo>
                    <a:pt x="795753" y="49032"/>
                  </a:lnTo>
                  <a:lnTo>
                    <a:pt x="752615" y="31833"/>
                  </a:lnTo>
                  <a:lnTo>
                    <a:pt x="707816" y="18160"/>
                  </a:lnTo>
                  <a:lnTo>
                    <a:pt x="661525" y="8184"/>
                  </a:lnTo>
                  <a:lnTo>
                    <a:pt x="613913" y="2074"/>
                  </a:lnTo>
                  <a:lnTo>
                    <a:pt x="565150" y="0"/>
                  </a:lnTo>
                  <a:close/>
                </a:path>
              </a:pathLst>
            </a:custGeom>
            <a:solidFill>
              <a:srgbClr val="975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133958" y="3546411"/>
              <a:ext cx="831215" cy="438784"/>
            </a:xfrm>
            <a:custGeom>
              <a:avLst/>
              <a:gdLst/>
              <a:ahLst/>
              <a:cxnLst/>
              <a:rect l="l" t="t" r="r" b="b"/>
              <a:pathLst>
                <a:path w="831215" h="438785">
                  <a:moveTo>
                    <a:pt x="811542" y="218935"/>
                  </a:moveTo>
                  <a:lnTo>
                    <a:pt x="757504" y="216204"/>
                  </a:lnTo>
                  <a:lnTo>
                    <a:pt x="715530" y="208572"/>
                  </a:lnTo>
                  <a:lnTo>
                    <a:pt x="692340" y="202869"/>
                  </a:lnTo>
                  <a:lnTo>
                    <a:pt x="669074" y="197586"/>
                  </a:lnTo>
                  <a:lnTo>
                    <a:pt x="645604" y="193306"/>
                  </a:lnTo>
                  <a:lnTo>
                    <a:pt x="621817" y="190563"/>
                  </a:lnTo>
                  <a:lnTo>
                    <a:pt x="592251" y="189687"/>
                  </a:lnTo>
                  <a:lnTo>
                    <a:pt x="563321" y="192100"/>
                  </a:lnTo>
                  <a:lnTo>
                    <a:pt x="535152" y="198780"/>
                  </a:lnTo>
                  <a:lnTo>
                    <a:pt x="507847" y="210693"/>
                  </a:lnTo>
                  <a:lnTo>
                    <a:pt x="500100" y="214718"/>
                  </a:lnTo>
                  <a:lnTo>
                    <a:pt x="492099" y="218325"/>
                  </a:lnTo>
                  <a:lnTo>
                    <a:pt x="483933" y="221526"/>
                  </a:lnTo>
                  <a:lnTo>
                    <a:pt x="475653" y="224282"/>
                  </a:lnTo>
                  <a:lnTo>
                    <a:pt x="436245" y="232575"/>
                  </a:lnTo>
                  <a:lnTo>
                    <a:pt x="397484" y="233070"/>
                  </a:lnTo>
                  <a:lnTo>
                    <a:pt x="359410" y="225755"/>
                  </a:lnTo>
                  <a:lnTo>
                    <a:pt x="322072" y="210578"/>
                  </a:lnTo>
                  <a:lnTo>
                    <a:pt x="308368" y="203987"/>
                  </a:lnTo>
                  <a:lnTo>
                    <a:pt x="294347" y="198412"/>
                  </a:lnTo>
                  <a:lnTo>
                    <a:pt x="279908" y="194144"/>
                  </a:lnTo>
                  <a:lnTo>
                    <a:pt x="264960" y="191490"/>
                  </a:lnTo>
                  <a:lnTo>
                    <a:pt x="234035" y="189598"/>
                  </a:lnTo>
                  <a:lnTo>
                    <a:pt x="203352" y="190842"/>
                  </a:lnTo>
                  <a:lnTo>
                    <a:pt x="172910" y="194957"/>
                  </a:lnTo>
                  <a:lnTo>
                    <a:pt x="142735" y="201688"/>
                  </a:lnTo>
                  <a:lnTo>
                    <a:pt x="120586" y="207276"/>
                  </a:lnTo>
                  <a:lnTo>
                    <a:pt x="98323" y="212077"/>
                  </a:lnTo>
                  <a:lnTo>
                    <a:pt x="75869" y="215722"/>
                  </a:lnTo>
                  <a:lnTo>
                    <a:pt x="53162" y="217843"/>
                  </a:lnTo>
                  <a:lnTo>
                    <a:pt x="44665" y="218122"/>
                  </a:lnTo>
                  <a:lnTo>
                    <a:pt x="19138" y="217944"/>
                  </a:lnTo>
                  <a:lnTo>
                    <a:pt x="18440" y="220789"/>
                  </a:lnTo>
                  <a:lnTo>
                    <a:pt x="68948" y="287756"/>
                  </a:lnTo>
                  <a:lnTo>
                    <a:pt x="95072" y="317881"/>
                  </a:lnTo>
                  <a:lnTo>
                    <a:pt x="124079" y="344525"/>
                  </a:lnTo>
                  <a:lnTo>
                    <a:pt x="155994" y="367512"/>
                  </a:lnTo>
                  <a:lnTo>
                    <a:pt x="190881" y="386689"/>
                  </a:lnTo>
                  <a:lnTo>
                    <a:pt x="236347" y="405917"/>
                  </a:lnTo>
                  <a:lnTo>
                    <a:pt x="282206" y="420700"/>
                  </a:lnTo>
                  <a:lnTo>
                    <a:pt x="328422" y="431025"/>
                  </a:lnTo>
                  <a:lnTo>
                    <a:pt x="375005" y="436918"/>
                  </a:lnTo>
                  <a:lnTo>
                    <a:pt x="421932" y="438353"/>
                  </a:lnTo>
                  <a:lnTo>
                    <a:pt x="469201" y="435343"/>
                  </a:lnTo>
                  <a:lnTo>
                    <a:pt x="516801" y="427901"/>
                  </a:lnTo>
                  <a:lnTo>
                    <a:pt x="564730" y="416001"/>
                  </a:lnTo>
                  <a:lnTo>
                    <a:pt x="611644" y="399846"/>
                  </a:lnTo>
                  <a:lnTo>
                    <a:pt x="655929" y="378904"/>
                  </a:lnTo>
                  <a:lnTo>
                    <a:pt x="696798" y="352209"/>
                  </a:lnTo>
                  <a:lnTo>
                    <a:pt x="733501" y="318782"/>
                  </a:lnTo>
                  <a:lnTo>
                    <a:pt x="773087" y="271195"/>
                  </a:lnTo>
                  <a:lnTo>
                    <a:pt x="811390" y="221373"/>
                  </a:lnTo>
                  <a:lnTo>
                    <a:pt x="811276" y="220306"/>
                  </a:lnTo>
                  <a:lnTo>
                    <a:pt x="811542" y="218935"/>
                  </a:lnTo>
                  <a:close/>
                </a:path>
                <a:path w="831215" h="438785">
                  <a:moveTo>
                    <a:pt x="830961" y="189306"/>
                  </a:moveTo>
                  <a:lnTo>
                    <a:pt x="683120" y="50787"/>
                  </a:lnTo>
                  <a:lnTo>
                    <a:pt x="645795" y="23469"/>
                  </a:lnTo>
                  <a:lnTo>
                    <a:pt x="602843" y="6388"/>
                  </a:lnTo>
                  <a:lnTo>
                    <a:pt x="548601" y="0"/>
                  </a:lnTo>
                  <a:lnTo>
                    <a:pt x="521779" y="3543"/>
                  </a:lnTo>
                  <a:lnTo>
                    <a:pt x="454723" y="25996"/>
                  </a:lnTo>
                  <a:lnTo>
                    <a:pt x="414261" y="30251"/>
                  </a:lnTo>
                  <a:lnTo>
                    <a:pt x="373735" y="25514"/>
                  </a:lnTo>
                  <a:lnTo>
                    <a:pt x="333235" y="11963"/>
                  </a:lnTo>
                  <a:lnTo>
                    <a:pt x="325170" y="8610"/>
                  </a:lnTo>
                  <a:lnTo>
                    <a:pt x="316877" y="5676"/>
                  </a:lnTo>
                  <a:lnTo>
                    <a:pt x="308432" y="3340"/>
                  </a:lnTo>
                  <a:lnTo>
                    <a:pt x="299923" y="1778"/>
                  </a:lnTo>
                  <a:lnTo>
                    <a:pt x="258876" y="571"/>
                  </a:lnTo>
                  <a:lnTo>
                    <a:pt x="220294" y="7810"/>
                  </a:lnTo>
                  <a:lnTo>
                    <a:pt x="184378" y="23482"/>
                  </a:lnTo>
                  <a:lnTo>
                    <a:pt x="151345" y="47586"/>
                  </a:lnTo>
                  <a:lnTo>
                    <a:pt x="113830" y="81775"/>
                  </a:lnTo>
                  <a:lnTo>
                    <a:pt x="76682" y="116344"/>
                  </a:lnTo>
                  <a:lnTo>
                    <a:pt x="1727" y="186677"/>
                  </a:lnTo>
                  <a:lnTo>
                    <a:pt x="1117" y="187909"/>
                  </a:lnTo>
                  <a:lnTo>
                    <a:pt x="0" y="189458"/>
                  </a:lnTo>
                  <a:lnTo>
                    <a:pt x="52184" y="188925"/>
                  </a:lnTo>
                  <a:lnTo>
                    <a:pt x="103124" y="181406"/>
                  </a:lnTo>
                  <a:lnTo>
                    <a:pt x="129349" y="175094"/>
                  </a:lnTo>
                  <a:lnTo>
                    <a:pt x="155638" y="169151"/>
                  </a:lnTo>
                  <a:lnTo>
                    <a:pt x="182156" y="164312"/>
                  </a:lnTo>
                  <a:lnTo>
                    <a:pt x="209054" y="161239"/>
                  </a:lnTo>
                  <a:lnTo>
                    <a:pt x="242912" y="160591"/>
                  </a:lnTo>
                  <a:lnTo>
                    <a:pt x="275894" y="164045"/>
                  </a:lnTo>
                  <a:lnTo>
                    <a:pt x="307924" y="172364"/>
                  </a:lnTo>
                  <a:lnTo>
                    <a:pt x="338950" y="186296"/>
                  </a:lnTo>
                  <a:lnTo>
                    <a:pt x="351078" y="192227"/>
                  </a:lnTo>
                  <a:lnTo>
                    <a:pt x="363702" y="196862"/>
                  </a:lnTo>
                  <a:lnTo>
                    <a:pt x="376745" y="200317"/>
                  </a:lnTo>
                  <a:lnTo>
                    <a:pt x="390105" y="202692"/>
                  </a:lnTo>
                  <a:lnTo>
                    <a:pt x="418109" y="204470"/>
                  </a:lnTo>
                  <a:lnTo>
                    <a:pt x="445325" y="201866"/>
                  </a:lnTo>
                  <a:lnTo>
                    <a:pt x="471779" y="194894"/>
                  </a:lnTo>
                  <a:lnTo>
                    <a:pt x="497459" y="183553"/>
                  </a:lnTo>
                  <a:lnTo>
                    <a:pt x="513626" y="175768"/>
                  </a:lnTo>
                  <a:lnTo>
                    <a:pt x="530313" y="169506"/>
                  </a:lnTo>
                  <a:lnTo>
                    <a:pt x="547509" y="164909"/>
                  </a:lnTo>
                  <a:lnTo>
                    <a:pt x="565238" y="162115"/>
                  </a:lnTo>
                  <a:lnTo>
                    <a:pt x="599287" y="160413"/>
                  </a:lnTo>
                  <a:lnTo>
                    <a:pt x="633056" y="162090"/>
                  </a:lnTo>
                  <a:lnTo>
                    <a:pt x="666508" y="166916"/>
                  </a:lnTo>
                  <a:lnTo>
                    <a:pt x="731748" y="182283"/>
                  </a:lnTo>
                  <a:lnTo>
                    <a:pt x="764222" y="187286"/>
                  </a:lnTo>
                  <a:lnTo>
                    <a:pt x="797242" y="189661"/>
                  </a:lnTo>
                  <a:lnTo>
                    <a:pt x="830961" y="189306"/>
                  </a:lnTo>
                  <a:close/>
                </a:path>
              </a:pathLst>
            </a:custGeom>
            <a:solidFill>
              <a:srgbClr val="F9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3402888" y="1663700"/>
            <a:ext cx="3797300" cy="3225800"/>
            <a:chOff x="3402888" y="1663700"/>
            <a:chExt cx="3797300" cy="3225800"/>
          </a:xfrm>
        </p:grpSpPr>
        <p:sp>
          <p:nvSpPr>
            <p:cNvPr id="47" name="object 47"/>
            <p:cNvSpPr/>
            <p:nvPr/>
          </p:nvSpPr>
          <p:spPr>
            <a:xfrm>
              <a:off x="3402888" y="1663700"/>
              <a:ext cx="1130300" cy="1130300"/>
            </a:xfrm>
            <a:custGeom>
              <a:avLst/>
              <a:gdLst/>
              <a:ahLst/>
              <a:cxnLst/>
              <a:rect l="l" t="t" r="r" b="b"/>
              <a:pathLst>
                <a:path w="1130300" h="1130300">
                  <a:moveTo>
                    <a:pt x="565150" y="0"/>
                  </a:moveTo>
                  <a:lnTo>
                    <a:pt x="516386" y="2074"/>
                  </a:lnTo>
                  <a:lnTo>
                    <a:pt x="468774" y="8184"/>
                  </a:lnTo>
                  <a:lnTo>
                    <a:pt x="422483" y="18160"/>
                  </a:lnTo>
                  <a:lnTo>
                    <a:pt x="377684" y="31833"/>
                  </a:lnTo>
                  <a:lnTo>
                    <a:pt x="334546" y="49032"/>
                  </a:lnTo>
                  <a:lnTo>
                    <a:pt x="293239" y="69589"/>
                  </a:lnTo>
                  <a:lnTo>
                    <a:pt x="253931" y="93333"/>
                  </a:lnTo>
                  <a:lnTo>
                    <a:pt x="216794" y="120096"/>
                  </a:lnTo>
                  <a:lnTo>
                    <a:pt x="181995" y="149706"/>
                  </a:lnTo>
                  <a:lnTo>
                    <a:pt x="149706" y="181995"/>
                  </a:lnTo>
                  <a:lnTo>
                    <a:pt x="120096" y="216794"/>
                  </a:lnTo>
                  <a:lnTo>
                    <a:pt x="93333" y="253931"/>
                  </a:lnTo>
                  <a:lnTo>
                    <a:pt x="69589" y="293239"/>
                  </a:lnTo>
                  <a:lnTo>
                    <a:pt x="49032" y="334546"/>
                  </a:lnTo>
                  <a:lnTo>
                    <a:pt x="31833" y="377684"/>
                  </a:lnTo>
                  <a:lnTo>
                    <a:pt x="18160" y="422483"/>
                  </a:lnTo>
                  <a:lnTo>
                    <a:pt x="8184" y="468774"/>
                  </a:lnTo>
                  <a:lnTo>
                    <a:pt x="2074" y="516386"/>
                  </a:lnTo>
                  <a:lnTo>
                    <a:pt x="0" y="565150"/>
                  </a:lnTo>
                  <a:lnTo>
                    <a:pt x="2074" y="613913"/>
                  </a:lnTo>
                  <a:lnTo>
                    <a:pt x="8184" y="661525"/>
                  </a:lnTo>
                  <a:lnTo>
                    <a:pt x="18160" y="707816"/>
                  </a:lnTo>
                  <a:lnTo>
                    <a:pt x="31833" y="752615"/>
                  </a:lnTo>
                  <a:lnTo>
                    <a:pt x="49032" y="795753"/>
                  </a:lnTo>
                  <a:lnTo>
                    <a:pt x="69589" y="837060"/>
                  </a:lnTo>
                  <a:lnTo>
                    <a:pt x="93333" y="876368"/>
                  </a:lnTo>
                  <a:lnTo>
                    <a:pt x="120096" y="913505"/>
                  </a:lnTo>
                  <a:lnTo>
                    <a:pt x="149706" y="948304"/>
                  </a:lnTo>
                  <a:lnTo>
                    <a:pt x="181995" y="980593"/>
                  </a:lnTo>
                  <a:lnTo>
                    <a:pt x="216794" y="1010203"/>
                  </a:lnTo>
                  <a:lnTo>
                    <a:pt x="253931" y="1036966"/>
                  </a:lnTo>
                  <a:lnTo>
                    <a:pt x="293239" y="1060710"/>
                  </a:lnTo>
                  <a:lnTo>
                    <a:pt x="334546" y="1081267"/>
                  </a:lnTo>
                  <a:lnTo>
                    <a:pt x="377684" y="1098466"/>
                  </a:lnTo>
                  <a:lnTo>
                    <a:pt x="422483" y="1112139"/>
                  </a:lnTo>
                  <a:lnTo>
                    <a:pt x="468774" y="1122115"/>
                  </a:lnTo>
                  <a:lnTo>
                    <a:pt x="516386" y="1128225"/>
                  </a:lnTo>
                  <a:lnTo>
                    <a:pt x="565150" y="1130300"/>
                  </a:lnTo>
                  <a:lnTo>
                    <a:pt x="613913" y="1128225"/>
                  </a:lnTo>
                  <a:lnTo>
                    <a:pt x="661525" y="1122115"/>
                  </a:lnTo>
                  <a:lnTo>
                    <a:pt x="707816" y="1112139"/>
                  </a:lnTo>
                  <a:lnTo>
                    <a:pt x="752615" y="1098466"/>
                  </a:lnTo>
                  <a:lnTo>
                    <a:pt x="795753" y="1081267"/>
                  </a:lnTo>
                  <a:lnTo>
                    <a:pt x="837060" y="1060710"/>
                  </a:lnTo>
                  <a:lnTo>
                    <a:pt x="876368" y="1036966"/>
                  </a:lnTo>
                  <a:lnTo>
                    <a:pt x="913505" y="1010203"/>
                  </a:lnTo>
                  <a:lnTo>
                    <a:pt x="948304" y="980593"/>
                  </a:lnTo>
                  <a:lnTo>
                    <a:pt x="980593" y="948304"/>
                  </a:lnTo>
                  <a:lnTo>
                    <a:pt x="1010203" y="913505"/>
                  </a:lnTo>
                  <a:lnTo>
                    <a:pt x="1036966" y="876368"/>
                  </a:lnTo>
                  <a:lnTo>
                    <a:pt x="1060710" y="837060"/>
                  </a:lnTo>
                  <a:lnTo>
                    <a:pt x="1081267" y="795753"/>
                  </a:lnTo>
                  <a:lnTo>
                    <a:pt x="1098466" y="752615"/>
                  </a:lnTo>
                  <a:lnTo>
                    <a:pt x="1112139" y="707816"/>
                  </a:lnTo>
                  <a:lnTo>
                    <a:pt x="1122115" y="661525"/>
                  </a:lnTo>
                  <a:lnTo>
                    <a:pt x="1128225" y="613913"/>
                  </a:lnTo>
                  <a:lnTo>
                    <a:pt x="1130300" y="565150"/>
                  </a:lnTo>
                  <a:lnTo>
                    <a:pt x="1128225" y="516386"/>
                  </a:lnTo>
                  <a:lnTo>
                    <a:pt x="1122115" y="468774"/>
                  </a:lnTo>
                  <a:lnTo>
                    <a:pt x="1112139" y="422483"/>
                  </a:lnTo>
                  <a:lnTo>
                    <a:pt x="1098466" y="377684"/>
                  </a:lnTo>
                  <a:lnTo>
                    <a:pt x="1081267" y="334546"/>
                  </a:lnTo>
                  <a:lnTo>
                    <a:pt x="1060710" y="293239"/>
                  </a:lnTo>
                  <a:lnTo>
                    <a:pt x="1036966" y="253931"/>
                  </a:lnTo>
                  <a:lnTo>
                    <a:pt x="1010203" y="216794"/>
                  </a:lnTo>
                  <a:lnTo>
                    <a:pt x="980593" y="181995"/>
                  </a:lnTo>
                  <a:lnTo>
                    <a:pt x="948304" y="149706"/>
                  </a:lnTo>
                  <a:lnTo>
                    <a:pt x="913505" y="120096"/>
                  </a:lnTo>
                  <a:lnTo>
                    <a:pt x="876368" y="93333"/>
                  </a:lnTo>
                  <a:lnTo>
                    <a:pt x="837060" y="69589"/>
                  </a:lnTo>
                  <a:lnTo>
                    <a:pt x="795753" y="49032"/>
                  </a:lnTo>
                  <a:lnTo>
                    <a:pt x="752615" y="31833"/>
                  </a:lnTo>
                  <a:lnTo>
                    <a:pt x="707816" y="18160"/>
                  </a:lnTo>
                  <a:lnTo>
                    <a:pt x="661525" y="8184"/>
                  </a:lnTo>
                  <a:lnTo>
                    <a:pt x="613913" y="2074"/>
                  </a:lnTo>
                  <a:lnTo>
                    <a:pt x="565150" y="0"/>
                  </a:lnTo>
                  <a:close/>
                </a:path>
              </a:pathLst>
            </a:custGeom>
            <a:solidFill>
              <a:srgbClr val="975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602520" y="1898281"/>
              <a:ext cx="731520" cy="585470"/>
            </a:xfrm>
            <a:custGeom>
              <a:avLst/>
              <a:gdLst/>
              <a:ahLst/>
              <a:cxnLst/>
              <a:rect l="l" t="t" r="r" b="b"/>
              <a:pathLst>
                <a:path w="731520" h="585469">
                  <a:moveTo>
                    <a:pt x="365582" y="0"/>
                  </a:moveTo>
                  <a:lnTo>
                    <a:pt x="351339" y="2868"/>
                  </a:lnTo>
                  <a:lnTo>
                    <a:pt x="339718" y="10694"/>
                  </a:lnTo>
                  <a:lnTo>
                    <a:pt x="331888" y="22315"/>
                  </a:lnTo>
                  <a:lnTo>
                    <a:pt x="329018" y="36563"/>
                  </a:lnTo>
                  <a:lnTo>
                    <a:pt x="329018" y="187477"/>
                  </a:lnTo>
                  <a:lnTo>
                    <a:pt x="327274" y="201196"/>
                  </a:lnTo>
                  <a:lnTo>
                    <a:pt x="322252" y="213868"/>
                  </a:lnTo>
                  <a:lnTo>
                    <a:pt x="314274" y="224910"/>
                  </a:lnTo>
                  <a:lnTo>
                    <a:pt x="303657" y="233743"/>
                  </a:lnTo>
                  <a:lnTo>
                    <a:pt x="292468" y="240830"/>
                  </a:lnTo>
                  <a:lnTo>
                    <a:pt x="292468" y="188849"/>
                  </a:lnTo>
                  <a:lnTo>
                    <a:pt x="286248" y="158015"/>
                  </a:lnTo>
                  <a:lnTo>
                    <a:pt x="269274" y="132851"/>
                  </a:lnTo>
                  <a:lnTo>
                    <a:pt x="244076" y="115893"/>
                  </a:lnTo>
                  <a:lnTo>
                    <a:pt x="213182" y="109677"/>
                  </a:lnTo>
                  <a:lnTo>
                    <a:pt x="194803" y="111829"/>
                  </a:lnTo>
                  <a:lnTo>
                    <a:pt x="149428" y="142582"/>
                  </a:lnTo>
                  <a:lnTo>
                    <a:pt x="113757" y="196762"/>
                  </a:lnTo>
                  <a:lnTo>
                    <a:pt x="91431" y="233996"/>
                  </a:lnTo>
                  <a:lnTo>
                    <a:pt x="68313" y="276136"/>
                  </a:lnTo>
                  <a:lnTo>
                    <a:pt x="46059" y="321761"/>
                  </a:lnTo>
                  <a:lnTo>
                    <a:pt x="26003" y="370411"/>
                  </a:lnTo>
                  <a:lnTo>
                    <a:pt x="10081" y="420561"/>
                  </a:lnTo>
                  <a:lnTo>
                    <a:pt x="228" y="470687"/>
                  </a:lnTo>
                  <a:lnTo>
                    <a:pt x="0" y="483260"/>
                  </a:lnTo>
                  <a:lnTo>
                    <a:pt x="7998" y="522860"/>
                  </a:lnTo>
                  <a:lnTo>
                    <a:pt x="29802" y="555177"/>
                  </a:lnTo>
                  <a:lnTo>
                    <a:pt x="62123" y="576954"/>
                  </a:lnTo>
                  <a:lnTo>
                    <a:pt x="101676" y="584936"/>
                  </a:lnTo>
                  <a:lnTo>
                    <a:pt x="110020" y="584936"/>
                  </a:lnTo>
                  <a:lnTo>
                    <a:pt x="209410" y="561060"/>
                  </a:lnTo>
                  <a:lnTo>
                    <a:pt x="269232" y="522228"/>
                  </a:lnTo>
                  <a:lnTo>
                    <a:pt x="292468" y="454698"/>
                  </a:lnTo>
                  <a:lnTo>
                    <a:pt x="292468" y="370840"/>
                  </a:lnTo>
                  <a:lnTo>
                    <a:pt x="188391" y="437095"/>
                  </a:lnTo>
                  <a:lnTo>
                    <a:pt x="181584" y="439741"/>
                  </a:lnTo>
                  <a:lnTo>
                    <a:pt x="174563" y="439569"/>
                  </a:lnTo>
                  <a:lnTo>
                    <a:pt x="168144" y="436763"/>
                  </a:lnTo>
                  <a:lnTo>
                    <a:pt x="163144" y="431507"/>
                  </a:lnTo>
                  <a:lnTo>
                    <a:pt x="160497" y="424716"/>
                  </a:lnTo>
                  <a:lnTo>
                    <a:pt x="160656" y="417722"/>
                  </a:lnTo>
                  <a:lnTo>
                    <a:pt x="163428" y="411308"/>
                  </a:lnTo>
                  <a:lnTo>
                    <a:pt x="168732" y="406260"/>
                  </a:lnTo>
                  <a:lnTo>
                    <a:pt x="342849" y="295440"/>
                  </a:lnTo>
                  <a:lnTo>
                    <a:pt x="348972" y="291311"/>
                  </a:lnTo>
                  <a:lnTo>
                    <a:pt x="354815" y="286839"/>
                  </a:lnTo>
                  <a:lnTo>
                    <a:pt x="360358" y="282067"/>
                  </a:lnTo>
                  <a:lnTo>
                    <a:pt x="365582" y="277037"/>
                  </a:lnTo>
                  <a:lnTo>
                    <a:pt x="370854" y="282067"/>
                  </a:lnTo>
                  <a:lnTo>
                    <a:pt x="376391" y="286839"/>
                  </a:lnTo>
                  <a:lnTo>
                    <a:pt x="382207" y="291311"/>
                  </a:lnTo>
                  <a:lnTo>
                    <a:pt x="388315" y="295440"/>
                  </a:lnTo>
                  <a:lnTo>
                    <a:pt x="438696" y="327545"/>
                  </a:lnTo>
                  <a:lnTo>
                    <a:pt x="438696" y="328002"/>
                  </a:lnTo>
                  <a:lnTo>
                    <a:pt x="561746" y="406260"/>
                  </a:lnTo>
                  <a:lnTo>
                    <a:pt x="566953" y="411325"/>
                  </a:lnTo>
                  <a:lnTo>
                    <a:pt x="569764" y="417764"/>
                  </a:lnTo>
                  <a:lnTo>
                    <a:pt x="569963" y="424764"/>
                  </a:lnTo>
                  <a:lnTo>
                    <a:pt x="567334" y="431507"/>
                  </a:lnTo>
                  <a:lnTo>
                    <a:pt x="562285" y="436699"/>
                  </a:lnTo>
                  <a:lnTo>
                    <a:pt x="555872" y="439483"/>
                  </a:lnTo>
                  <a:lnTo>
                    <a:pt x="548878" y="439676"/>
                  </a:lnTo>
                  <a:lnTo>
                    <a:pt x="542086" y="437095"/>
                  </a:lnTo>
                  <a:lnTo>
                    <a:pt x="438696" y="371297"/>
                  </a:lnTo>
                  <a:lnTo>
                    <a:pt x="438696" y="454698"/>
                  </a:lnTo>
                  <a:lnTo>
                    <a:pt x="461918" y="522228"/>
                  </a:lnTo>
                  <a:lnTo>
                    <a:pt x="521639" y="561060"/>
                  </a:lnTo>
                  <a:lnTo>
                    <a:pt x="612813" y="583907"/>
                  </a:lnTo>
                  <a:lnTo>
                    <a:pt x="621030" y="584936"/>
                  </a:lnTo>
                  <a:lnTo>
                    <a:pt x="629373" y="584936"/>
                  </a:lnTo>
                  <a:lnTo>
                    <a:pt x="668974" y="576938"/>
                  </a:lnTo>
                  <a:lnTo>
                    <a:pt x="701290" y="555134"/>
                  </a:lnTo>
                  <a:lnTo>
                    <a:pt x="723067" y="522812"/>
                  </a:lnTo>
                  <a:lnTo>
                    <a:pt x="731050" y="483260"/>
                  </a:lnTo>
                  <a:lnTo>
                    <a:pt x="731050" y="472173"/>
                  </a:lnTo>
                  <a:lnTo>
                    <a:pt x="720969" y="420609"/>
                  </a:lnTo>
                  <a:lnTo>
                    <a:pt x="705046" y="370454"/>
                  </a:lnTo>
                  <a:lnTo>
                    <a:pt x="684990" y="321777"/>
                  </a:lnTo>
                  <a:lnTo>
                    <a:pt x="662736" y="276136"/>
                  </a:lnTo>
                  <a:lnTo>
                    <a:pt x="639666" y="233996"/>
                  </a:lnTo>
                  <a:lnTo>
                    <a:pt x="617335" y="196762"/>
                  </a:lnTo>
                  <a:lnTo>
                    <a:pt x="581621" y="142582"/>
                  </a:lnTo>
                  <a:lnTo>
                    <a:pt x="536198" y="111829"/>
                  </a:lnTo>
                  <a:lnTo>
                    <a:pt x="517867" y="109677"/>
                  </a:lnTo>
                  <a:lnTo>
                    <a:pt x="487039" y="115893"/>
                  </a:lnTo>
                  <a:lnTo>
                    <a:pt x="461875" y="132851"/>
                  </a:lnTo>
                  <a:lnTo>
                    <a:pt x="444914" y="158015"/>
                  </a:lnTo>
                  <a:lnTo>
                    <a:pt x="438696" y="188849"/>
                  </a:lnTo>
                  <a:lnTo>
                    <a:pt x="438696" y="240830"/>
                  </a:lnTo>
                  <a:lnTo>
                    <a:pt x="427507" y="233743"/>
                  </a:lnTo>
                  <a:lnTo>
                    <a:pt x="416890" y="224910"/>
                  </a:lnTo>
                  <a:lnTo>
                    <a:pt x="408911" y="213868"/>
                  </a:lnTo>
                  <a:lnTo>
                    <a:pt x="403890" y="201196"/>
                  </a:lnTo>
                  <a:lnTo>
                    <a:pt x="402145" y="187477"/>
                  </a:lnTo>
                  <a:lnTo>
                    <a:pt x="402145" y="36563"/>
                  </a:lnTo>
                  <a:lnTo>
                    <a:pt x="399275" y="22315"/>
                  </a:lnTo>
                  <a:lnTo>
                    <a:pt x="391445" y="10694"/>
                  </a:lnTo>
                  <a:lnTo>
                    <a:pt x="379824" y="2868"/>
                  </a:lnTo>
                  <a:lnTo>
                    <a:pt x="365582" y="0"/>
                  </a:lnTo>
                  <a:close/>
                </a:path>
              </a:pathLst>
            </a:custGeom>
            <a:solidFill>
              <a:srgbClr val="F9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69888" y="1663700"/>
              <a:ext cx="1130300" cy="1130300"/>
            </a:xfrm>
            <a:custGeom>
              <a:avLst/>
              <a:gdLst/>
              <a:ahLst/>
              <a:cxnLst/>
              <a:rect l="l" t="t" r="r" b="b"/>
              <a:pathLst>
                <a:path w="1130300" h="1130300">
                  <a:moveTo>
                    <a:pt x="565150" y="0"/>
                  </a:moveTo>
                  <a:lnTo>
                    <a:pt x="516386" y="2074"/>
                  </a:lnTo>
                  <a:lnTo>
                    <a:pt x="468774" y="8184"/>
                  </a:lnTo>
                  <a:lnTo>
                    <a:pt x="422483" y="18160"/>
                  </a:lnTo>
                  <a:lnTo>
                    <a:pt x="377684" y="31833"/>
                  </a:lnTo>
                  <a:lnTo>
                    <a:pt x="334546" y="49032"/>
                  </a:lnTo>
                  <a:lnTo>
                    <a:pt x="293239" y="69589"/>
                  </a:lnTo>
                  <a:lnTo>
                    <a:pt x="253931" y="93333"/>
                  </a:lnTo>
                  <a:lnTo>
                    <a:pt x="216794" y="120096"/>
                  </a:lnTo>
                  <a:lnTo>
                    <a:pt x="181995" y="149706"/>
                  </a:lnTo>
                  <a:lnTo>
                    <a:pt x="149706" y="181995"/>
                  </a:lnTo>
                  <a:lnTo>
                    <a:pt x="120096" y="216794"/>
                  </a:lnTo>
                  <a:lnTo>
                    <a:pt x="93333" y="253931"/>
                  </a:lnTo>
                  <a:lnTo>
                    <a:pt x="69589" y="293239"/>
                  </a:lnTo>
                  <a:lnTo>
                    <a:pt x="49032" y="334546"/>
                  </a:lnTo>
                  <a:lnTo>
                    <a:pt x="31833" y="377684"/>
                  </a:lnTo>
                  <a:lnTo>
                    <a:pt x="18160" y="422483"/>
                  </a:lnTo>
                  <a:lnTo>
                    <a:pt x="8184" y="468774"/>
                  </a:lnTo>
                  <a:lnTo>
                    <a:pt x="2074" y="516386"/>
                  </a:lnTo>
                  <a:lnTo>
                    <a:pt x="0" y="565150"/>
                  </a:lnTo>
                  <a:lnTo>
                    <a:pt x="2074" y="613913"/>
                  </a:lnTo>
                  <a:lnTo>
                    <a:pt x="8184" y="661525"/>
                  </a:lnTo>
                  <a:lnTo>
                    <a:pt x="18160" y="707816"/>
                  </a:lnTo>
                  <a:lnTo>
                    <a:pt x="31833" y="752615"/>
                  </a:lnTo>
                  <a:lnTo>
                    <a:pt x="49032" y="795753"/>
                  </a:lnTo>
                  <a:lnTo>
                    <a:pt x="69589" y="837060"/>
                  </a:lnTo>
                  <a:lnTo>
                    <a:pt x="93333" y="876368"/>
                  </a:lnTo>
                  <a:lnTo>
                    <a:pt x="120096" y="913505"/>
                  </a:lnTo>
                  <a:lnTo>
                    <a:pt x="149706" y="948304"/>
                  </a:lnTo>
                  <a:lnTo>
                    <a:pt x="181995" y="980593"/>
                  </a:lnTo>
                  <a:lnTo>
                    <a:pt x="216794" y="1010203"/>
                  </a:lnTo>
                  <a:lnTo>
                    <a:pt x="253931" y="1036966"/>
                  </a:lnTo>
                  <a:lnTo>
                    <a:pt x="293239" y="1060710"/>
                  </a:lnTo>
                  <a:lnTo>
                    <a:pt x="334546" y="1081267"/>
                  </a:lnTo>
                  <a:lnTo>
                    <a:pt x="377684" y="1098466"/>
                  </a:lnTo>
                  <a:lnTo>
                    <a:pt x="422483" y="1112139"/>
                  </a:lnTo>
                  <a:lnTo>
                    <a:pt x="468774" y="1122115"/>
                  </a:lnTo>
                  <a:lnTo>
                    <a:pt x="516386" y="1128225"/>
                  </a:lnTo>
                  <a:lnTo>
                    <a:pt x="565150" y="1130300"/>
                  </a:lnTo>
                  <a:lnTo>
                    <a:pt x="613913" y="1128225"/>
                  </a:lnTo>
                  <a:lnTo>
                    <a:pt x="661525" y="1122115"/>
                  </a:lnTo>
                  <a:lnTo>
                    <a:pt x="707816" y="1112139"/>
                  </a:lnTo>
                  <a:lnTo>
                    <a:pt x="752615" y="1098466"/>
                  </a:lnTo>
                  <a:lnTo>
                    <a:pt x="795753" y="1081267"/>
                  </a:lnTo>
                  <a:lnTo>
                    <a:pt x="837060" y="1060710"/>
                  </a:lnTo>
                  <a:lnTo>
                    <a:pt x="876368" y="1036966"/>
                  </a:lnTo>
                  <a:lnTo>
                    <a:pt x="913505" y="1010203"/>
                  </a:lnTo>
                  <a:lnTo>
                    <a:pt x="948304" y="980593"/>
                  </a:lnTo>
                  <a:lnTo>
                    <a:pt x="980593" y="948304"/>
                  </a:lnTo>
                  <a:lnTo>
                    <a:pt x="1010203" y="913505"/>
                  </a:lnTo>
                  <a:lnTo>
                    <a:pt x="1036966" y="876368"/>
                  </a:lnTo>
                  <a:lnTo>
                    <a:pt x="1060710" y="837060"/>
                  </a:lnTo>
                  <a:lnTo>
                    <a:pt x="1081267" y="795753"/>
                  </a:lnTo>
                  <a:lnTo>
                    <a:pt x="1098466" y="752615"/>
                  </a:lnTo>
                  <a:lnTo>
                    <a:pt x="1112139" y="707816"/>
                  </a:lnTo>
                  <a:lnTo>
                    <a:pt x="1122115" y="661525"/>
                  </a:lnTo>
                  <a:lnTo>
                    <a:pt x="1128225" y="613913"/>
                  </a:lnTo>
                  <a:lnTo>
                    <a:pt x="1130300" y="565150"/>
                  </a:lnTo>
                  <a:lnTo>
                    <a:pt x="1128225" y="516386"/>
                  </a:lnTo>
                  <a:lnTo>
                    <a:pt x="1122115" y="468774"/>
                  </a:lnTo>
                  <a:lnTo>
                    <a:pt x="1112139" y="422483"/>
                  </a:lnTo>
                  <a:lnTo>
                    <a:pt x="1098466" y="377684"/>
                  </a:lnTo>
                  <a:lnTo>
                    <a:pt x="1081267" y="334546"/>
                  </a:lnTo>
                  <a:lnTo>
                    <a:pt x="1060710" y="293239"/>
                  </a:lnTo>
                  <a:lnTo>
                    <a:pt x="1036966" y="253931"/>
                  </a:lnTo>
                  <a:lnTo>
                    <a:pt x="1010203" y="216794"/>
                  </a:lnTo>
                  <a:lnTo>
                    <a:pt x="980593" y="181995"/>
                  </a:lnTo>
                  <a:lnTo>
                    <a:pt x="948304" y="149706"/>
                  </a:lnTo>
                  <a:lnTo>
                    <a:pt x="913505" y="120096"/>
                  </a:lnTo>
                  <a:lnTo>
                    <a:pt x="876368" y="93333"/>
                  </a:lnTo>
                  <a:lnTo>
                    <a:pt x="837060" y="69589"/>
                  </a:lnTo>
                  <a:lnTo>
                    <a:pt x="795753" y="49032"/>
                  </a:lnTo>
                  <a:lnTo>
                    <a:pt x="752615" y="31833"/>
                  </a:lnTo>
                  <a:lnTo>
                    <a:pt x="707816" y="18160"/>
                  </a:lnTo>
                  <a:lnTo>
                    <a:pt x="661525" y="8184"/>
                  </a:lnTo>
                  <a:lnTo>
                    <a:pt x="613913" y="2074"/>
                  </a:lnTo>
                  <a:lnTo>
                    <a:pt x="565150" y="0"/>
                  </a:lnTo>
                  <a:close/>
                </a:path>
              </a:pathLst>
            </a:custGeom>
            <a:solidFill>
              <a:srgbClr val="975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6690" y="2250960"/>
              <a:ext cx="233629" cy="23374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314935" y="1922195"/>
              <a:ext cx="303530" cy="304800"/>
            </a:xfrm>
            <a:custGeom>
              <a:avLst/>
              <a:gdLst/>
              <a:ahLst/>
              <a:cxnLst/>
              <a:rect l="l" t="t" r="r" b="b"/>
              <a:pathLst>
                <a:path w="303529" h="304800">
                  <a:moveTo>
                    <a:pt x="85991" y="304571"/>
                  </a:moveTo>
                  <a:lnTo>
                    <a:pt x="85420" y="303123"/>
                  </a:lnTo>
                  <a:lnTo>
                    <a:pt x="85280" y="303174"/>
                  </a:lnTo>
                  <a:lnTo>
                    <a:pt x="85991" y="304571"/>
                  </a:lnTo>
                  <a:close/>
                </a:path>
                <a:path w="303529" h="304800">
                  <a:moveTo>
                    <a:pt x="191909" y="161988"/>
                  </a:moveTo>
                  <a:lnTo>
                    <a:pt x="185610" y="144195"/>
                  </a:lnTo>
                  <a:lnTo>
                    <a:pt x="150025" y="156781"/>
                  </a:lnTo>
                  <a:lnTo>
                    <a:pt x="136347" y="163372"/>
                  </a:lnTo>
                  <a:lnTo>
                    <a:pt x="128841" y="170802"/>
                  </a:lnTo>
                  <a:lnTo>
                    <a:pt x="126326" y="178752"/>
                  </a:lnTo>
                  <a:lnTo>
                    <a:pt x="127660" y="186880"/>
                  </a:lnTo>
                  <a:lnTo>
                    <a:pt x="132626" y="194805"/>
                  </a:lnTo>
                  <a:lnTo>
                    <a:pt x="140487" y="199351"/>
                  </a:lnTo>
                  <a:lnTo>
                    <a:pt x="150787" y="200342"/>
                  </a:lnTo>
                  <a:lnTo>
                    <a:pt x="163106" y="197599"/>
                  </a:lnTo>
                  <a:lnTo>
                    <a:pt x="174828" y="191808"/>
                  </a:lnTo>
                  <a:lnTo>
                    <a:pt x="183781" y="183769"/>
                  </a:lnTo>
                  <a:lnTo>
                    <a:pt x="189598" y="173748"/>
                  </a:lnTo>
                  <a:lnTo>
                    <a:pt x="191909" y="161988"/>
                  </a:lnTo>
                  <a:close/>
                </a:path>
                <a:path w="303529" h="304800">
                  <a:moveTo>
                    <a:pt x="302971" y="217576"/>
                  </a:moveTo>
                  <a:lnTo>
                    <a:pt x="296265" y="200520"/>
                  </a:lnTo>
                  <a:lnTo>
                    <a:pt x="248945" y="80060"/>
                  </a:lnTo>
                  <a:lnTo>
                    <a:pt x="228765" y="28689"/>
                  </a:lnTo>
                  <a:lnTo>
                    <a:pt x="228765" y="192786"/>
                  </a:lnTo>
                  <a:lnTo>
                    <a:pt x="206883" y="200520"/>
                  </a:lnTo>
                  <a:lnTo>
                    <a:pt x="200926" y="183692"/>
                  </a:lnTo>
                  <a:lnTo>
                    <a:pt x="196672" y="193890"/>
                  </a:lnTo>
                  <a:lnTo>
                    <a:pt x="189369" y="202933"/>
                  </a:lnTo>
                  <a:lnTo>
                    <a:pt x="178981" y="210629"/>
                  </a:lnTo>
                  <a:lnTo>
                    <a:pt x="165557" y="216763"/>
                  </a:lnTo>
                  <a:lnTo>
                    <a:pt x="145046" y="220929"/>
                  </a:lnTo>
                  <a:lnTo>
                    <a:pt x="127469" y="218465"/>
                  </a:lnTo>
                  <a:lnTo>
                    <a:pt x="113830" y="209956"/>
                  </a:lnTo>
                  <a:lnTo>
                    <a:pt x="105156" y="195922"/>
                  </a:lnTo>
                  <a:lnTo>
                    <a:pt x="102704" y="180543"/>
                  </a:lnTo>
                  <a:lnTo>
                    <a:pt x="107213" y="165608"/>
                  </a:lnTo>
                  <a:lnTo>
                    <a:pt x="120192" y="151980"/>
                  </a:lnTo>
                  <a:lnTo>
                    <a:pt x="143192" y="140525"/>
                  </a:lnTo>
                  <a:lnTo>
                    <a:pt x="176898" y="128612"/>
                  </a:lnTo>
                  <a:lnTo>
                    <a:pt x="179743" y="127609"/>
                  </a:lnTo>
                  <a:lnTo>
                    <a:pt x="178130" y="123037"/>
                  </a:lnTo>
                  <a:lnTo>
                    <a:pt x="171386" y="110769"/>
                  </a:lnTo>
                  <a:lnTo>
                    <a:pt x="161594" y="103352"/>
                  </a:lnTo>
                  <a:lnTo>
                    <a:pt x="148793" y="101117"/>
                  </a:lnTo>
                  <a:lnTo>
                    <a:pt x="133096" y="104330"/>
                  </a:lnTo>
                  <a:lnTo>
                    <a:pt x="99949" y="128079"/>
                  </a:lnTo>
                  <a:lnTo>
                    <a:pt x="93332" y="128612"/>
                  </a:lnTo>
                  <a:lnTo>
                    <a:pt x="84721" y="121005"/>
                  </a:lnTo>
                  <a:lnTo>
                    <a:pt x="84150" y="114503"/>
                  </a:lnTo>
                  <a:lnTo>
                    <a:pt x="87833" y="110210"/>
                  </a:lnTo>
                  <a:lnTo>
                    <a:pt x="129971" y="82981"/>
                  </a:lnTo>
                  <a:lnTo>
                    <a:pt x="152311" y="80060"/>
                  </a:lnTo>
                  <a:lnTo>
                    <a:pt x="173355" y="85661"/>
                  </a:lnTo>
                  <a:lnTo>
                    <a:pt x="190792" y="98704"/>
                  </a:lnTo>
                  <a:lnTo>
                    <a:pt x="202336" y="118059"/>
                  </a:lnTo>
                  <a:lnTo>
                    <a:pt x="228765" y="192786"/>
                  </a:lnTo>
                  <a:lnTo>
                    <a:pt x="228765" y="28689"/>
                  </a:lnTo>
                  <a:lnTo>
                    <a:pt x="217500" y="0"/>
                  </a:lnTo>
                  <a:lnTo>
                    <a:pt x="0" y="85585"/>
                  </a:lnTo>
                  <a:lnTo>
                    <a:pt x="1371" y="89268"/>
                  </a:lnTo>
                  <a:lnTo>
                    <a:pt x="85420" y="303123"/>
                  </a:lnTo>
                  <a:lnTo>
                    <a:pt x="288963" y="223189"/>
                  </a:lnTo>
                  <a:lnTo>
                    <a:pt x="294576" y="220929"/>
                  </a:lnTo>
                  <a:lnTo>
                    <a:pt x="302971" y="2175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9770" y="2250960"/>
              <a:ext cx="233616" cy="23374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79893" y="2287552"/>
              <a:ext cx="84593" cy="8720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485902" y="1925980"/>
              <a:ext cx="499745" cy="546735"/>
            </a:xfrm>
            <a:custGeom>
              <a:avLst/>
              <a:gdLst/>
              <a:ahLst/>
              <a:cxnLst/>
              <a:rect l="l" t="t" r="r" b="b"/>
              <a:pathLst>
                <a:path w="499745" h="546735">
                  <a:moveTo>
                    <a:pt x="285546" y="323113"/>
                  </a:moveTo>
                  <a:lnTo>
                    <a:pt x="284365" y="321564"/>
                  </a:lnTo>
                  <a:lnTo>
                    <a:pt x="200787" y="299415"/>
                  </a:lnTo>
                  <a:lnTo>
                    <a:pt x="200787" y="402932"/>
                  </a:lnTo>
                  <a:lnTo>
                    <a:pt x="196088" y="428294"/>
                  </a:lnTo>
                  <a:lnTo>
                    <a:pt x="182410" y="450227"/>
                  </a:lnTo>
                  <a:lnTo>
                    <a:pt x="162737" y="464007"/>
                  </a:lnTo>
                  <a:lnTo>
                    <a:pt x="139090" y="468845"/>
                  </a:lnTo>
                  <a:lnTo>
                    <a:pt x="113512" y="463918"/>
                  </a:lnTo>
                  <a:lnTo>
                    <a:pt x="91274" y="450253"/>
                  </a:lnTo>
                  <a:lnTo>
                    <a:pt x="77025" y="430695"/>
                  </a:lnTo>
                  <a:lnTo>
                    <a:pt x="71755" y="407212"/>
                  </a:lnTo>
                  <a:lnTo>
                    <a:pt x="76454" y="381787"/>
                  </a:lnTo>
                  <a:lnTo>
                    <a:pt x="90144" y="359918"/>
                  </a:lnTo>
                  <a:lnTo>
                    <a:pt x="109867" y="346240"/>
                  </a:lnTo>
                  <a:lnTo>
                    <a:pt x="133553" y="341503"/>
                  </a:lnTo>
                  <a:lnTo>
                    <a:pt x="159169" y="346456"/>
                  </a:lnTo>
                  <a:lnTo>
                    <a:pt x="181368" y="360083"/>
                  </a:lnTo>
                  <a:lnTo>
                    <a:pt x="195567" y="379552"/>
                  </a:lnTo>
                  <a:lnTo>
                    <a:pt x="200787" y="402932"/>
                  </a:lnTo>
                  <a:lnTo>
                    <a:pt x="200787" y="299415"/>
                  </a:lnTo>
                  <a:lnTo>
                    <a:pt x="59715" y="262013"/>
                  </a:lnTo>
                  <a:lnTo>
                    <a:pt x="33680" y="360083"/>
                  </a:lnTo>
                  <a:lnTo>
                    <a:pt x="15430" y="428625"/>
                  </a:lnTo>
                  <a:lnTo>
                    <a:pt x="0" y="486359"/>
                  </a:lnTo>
                  <a:lnTo>
                    <a:pt x="444" y="488162"/>
                  </a:lnTo>
                  <a:lnTo>
                    <a:pt x="223812" y="546671"/>
                  </a:lnTo>
                  <a:lnTo>
                    <a:pt x="224472" y="546023"/>
                  </a:lnTo>
                  <a:lnTo>
                    <a:pt x="225793" y="545185"/>
                  </a:lnTo>
                  <a:lnTo>
                    <a:pt x="227215" y="542480"/>
                  </a:lnTo>
                  <a:lnTo>
                    <a:pt x="227444" y="540689"/>
                  </a:lnTo>
                  <a:lnTo>
                    <a:pt x="246570" y="468845"/>
                  </a:lnTo>
                  <a:lnTo>
                    <a:pt x="257365" y="428294"/>
                  </a:lnTo>
                  <a:lnTo>
                    <a:pt x="269989" y="381012"/>
                  </a:lnTo>
                  <a:lnTo>
                    <a:pt x="280606" y="341503"/>
                  </a:lnTo>
                  <a:lnTo>
                    <a:pt x="285546" y="323113"/>
                  </a:lnTo>
                  <a:close/>
                </a:path>
                <a:path w="499745" h="546735">
                  <a:moveTo>
                    <a:pt x="397484" y="129489"/>
                  </a:moveTo>
                  <a:lnTo>
                    <a:pt x="393268" y="116827"/>
                  </a:lnTo>
                  <a:lnTo>
                    <a:pt x="384606" y="106578"/>
                  </a:lnTo>
                  <a:lnTo>
                    <a:pt x="371856" y="99656"/>
                  </a:lnTo>
                  <a:lnTo>
                    <a:pt x="357606" y="97485"/>
                  </a:lnTo>
                  <a:lnTo>
                    <a:pt x="344512" y="100380"/>
                  </a:lnTo>
                  <a:lnTo>
                    <a:pt x="333476" y="107911"/>
                  </a:lnTo>
                  <a:lnTo>
                    <a:pt x="325374" y="119634"/>
                  </a:lnTo>
                  <a:lnTo>
                    <a:pt x="396887" y="143624"/>
                  </a:lnTo>
                  <a:lnTo>
                    <a:pt x="397484" y="129489"/>
                  </a:lnTo>
                  <a:close/>
                </a:path>
                <a:path w="499745" h="546735">
                  <a:moveTo>
                    <a:pt x="499478" y="73431"/>
                  </a:moveTo>
                  <a:lnTo>
                    <a:pt x="417195" y="46189"/>
                  </a:lnTo>
                  <a:lnTo>
                    <a:pt x="417195" y="133731"/>
                  </a:lnTo>
                  <a:lnTo>
                    <a:pt x="413423" y="158534"/>
                  </a:lnTo>
                  <a:lnTo>
                    <a:pt x="412864" y="160223"/>
                  </a:lnTo>
                  <a:lnTo>
                    <a:pt x="411797" y="162674"/>
                  </a:lnTo>
                  <a:lnTo>
                    <a:pt x="410959" y="164490"/>
                  </a:lnTo>
                  <a:lnTo>
                    <a:pt x="320497" y="134150"/>
                  </a:lnTo>
                  <a:lnTo>
                    <a:pt x="320281" y="148932"/>
                  </a:lnTo>
                  <a:lnTo>
                    <a:pt x="349948" y="180301"/>
                  </a:lnTo>
                  <a:lnTo>
                    <a:pt x="364744" y="183057"/>
                  </a:lnTo>
                  <a:lnTo>
                    <a:pt x="371868" y="182676"/>
                  </a:lnTo>
                  <a:lnTo>
                    <a:pt x="378790" y="181089"/>
                  </a:lnTo>
                  <a:lnTo>
                    <a:pt x="383400" y="179603"/>
                  </a:lnTo>
                  <a:lnTo>
                    <a:pt x="388378" y="181902"/>
                  </a:lnTo>
                  <a:lnTo>
                    <a:pt x="365099" y="201701"/>
                  </a:lnTo>
                  <a:lnTo>
                    <a:pt x="354431" y="200621"/>
                  </a:lnTo>
                  <a:lnTo>
                    <a:pt x="343395" y="197764"/>
                  </a:lnTo>
                  <a:lnTo>
                    <a:pt x="320268" y="185305"/>
                  </a:lnTo>
                  <a:lnTo>
                    <a:pt x="305308" y="167157"/>
                  </a:lnTo>
                  <a:lnTo>
                    <a:pt x="299173" y="145034"/>
                  </a:lnTo>
                  <a:lnTo>
                    <a:pt x="302564" y="120650"/>
                  </a:lnTo>
                  <a:lnTo>
                    <a:pt x="314426" y="99263"/>
                  </a:lnTo>
                  <a:lnTo>
                    <a:pt x="332143" y="85204"/>
                  </a:lnTo>
                  <a:lnTo>
                    <a:pt x="353822" y="79362"/>
                  </a:lnTo>
                  <a:lnTo>
                    <a:pt x="377571" y="82613"/>
                  </a:lnTo>
                  <a:lnTo>
                    <a:pt x="398360" y="94208"/>
                  </a:lnTo>
                  <a:lnTo>
                    <a:pt x="411873" y="111772"/>
                  </a:lnTo>
                  <a:lnTo>
                    <a:pt x="417195" y="133731"/>
                  </a:lnTo>
                  <a:lnTo>
                    <a:pt x="417195" y="46189"/>
                  </a:lnTo>
                  <a:lnTo>
                    <a:pt x="277723" y="0"/>
                  </a:lnTo>
                  <a:lnTo>
                    <a:pt x="204216" y="221881"/>
                  </a:lnTo>
                  <a:lnTo>
                    <a:pt x="425983" y="295325"/>
                  </a:lnTo>
                  <a:lnTo>
                    <a:pt x="456996" y="201701"/>
                  </a:lnTo>
                  <a:lnTo>
                    <a:pt x="464312" y="179603"/>
                  </a:lnTo>
                  <a:lnTo>
                    <a:pt x="469315" y="164490"/>
                  </a:lnTo>
                  <a:lnTo>
                    <a:pt x="497509" y="79362"/>
                  </a:lnTo>
                  <a:lnTo>
                    <a:pt x="499478" y="73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07738" y="2209800"/>
              <a:ext cx="2502128" cy="26794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1" y="3175"/>
            <a:ext cx="11277600" cy="6343650"/>
          </a:xfrm>
          <a:custGeom>
            <a:avLst/>
            <a:gdLst/>
            <a:ahLst/>
            <a:cxnLst/>
            <a:rect l="l" t="t" r="r" b="b"/>
            <a:pathLst>
              <a:path w="11277600" h="6343650">
                <a:moveTo>
                  <a:pt x="11277587" y="0"/>
                </a:moveTo>
                <a:lnTo>
                  <a:pt x="0" y="0"/>
                </a:lnTo>
                <a:lnTo>
                  <a:pt x="0" y="6343650"/>
                </a:lnTo>
                <a:lnTo>
                  <a:pt x="11277587" y="6343650"/>
                </a:lnTo>
                <a:lnTo>
                  <a:pt x="11277587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7048" y="3456752"/>
            <a:ext cx="2727960" cy="2903220"/>
            <a:chOff x="-7048" y="3456752"/>
            <a:chExt cx="2727960" cy="2903220"/>
          </a:xfrm>
        </p:grpSpPr>
        <p:sp>
          <p:nvSpPr>
            <p:cNvPr id="4" name="object 4"/>
            <p:cNvSpPr/>
            <p:nvPr/>
          </p:nvSpPr>
          <p:spPr>
            <a:xfrm>
              <a:off x="5651" y="3909082"/>
              <a:ext cx="855980" cy="2437765"/>
            </a:xfrm>
            <a:custGeom>
              <a:avLst/>
              <a:gdLst/>
              <a:ahLst/>
              <a:cxnLst/>
              <a:rect l="l" t="t" r="r" b="b"/>
              <a:pathLst>
                <a:path w="855980" h="2437765">
                  <a:moveTo>
                    <a:pt x="0" y="16351"/>
                  </a:moveTo>
                  <a:lnTo>
                    <a:pt x="41311" y="8430"/>
                  </a:lnTo>
                  <a:lnTo>
                    <a:pt x="86255" y="2766"/>
                  </a:lnTo>
                  <a:lnTo>
                    <a:pt x="131621" y="0"/>
                  </a:lnTo>
                  <a:lnTo>
                    <a:pt x="177269" y="181"/>
                  </a:lnTo>
                  <a:lnTo>
                    <a:pt x="223060" y="3361"/>
                  </a:lnTo>
                  <a:lnTo>
                    <a:pt x="268853" y="9591"/>
                  </a:lnTo>
                  <a:lnTo>
                    <a:pt x="314510" y="18921"/>
                  </a:lnTo>
                  <a:lnTo>
                    <a:pt x="359891" y="31401"/>
                  </a:lnTo>
                  <a:lnTo>
                    <a:pt x="404857" y="47083"/>
                  </a:lnTo>
                  <a:lnTo>
                    <a:pt x="449267" y="66017"/>
                  </a:lnTo>
                  <a:lnTo>
                    <a:pt x="492304" y="87898"/>
                  </a:lnTo>
                  <a:lnTo>
                    <a:pt x="533204" y="112292"/>
                  </a:lnTo>
                  <a:lnTo>
                    <a:pt x="571917" y="139062"/>
                  </a:lnTo>
                  <a:lnTo>
                    <a:pt x="608392" y="168066"/>
                  </a:lnTo>
                  <a:lnTo>
                    <a:pt x="642578" y="199166"/>
                  </a:lnTo>
                  <a:lnTo>
                    <a:pt x="674425" y="232222"/>
                  </a:lnTo>
                  <a:lnTo>
                    <a:pt x="703881" y="267094"/>
                  </a:lnTo>
                  <a:lnTo>
                    <a:pt x="730897" y="303643"/>
                  </a:lnTo>
                  <a:lnTo>
                    <a:pt x="755421" y="341731"/>
                  </a:lnTo>
                  <a:lnTo>
                    <a:pt x="777403" y="381216"/>
                  </a:lnTo>
                  <a:lnTo>
                    <a:pt x="796793" y="421959"/>
                  </a:lnTo>
                  <a:lnTo>
                    <a:pt x="813538" y="463822"/>
                  </a:lnTo>
                  <a:lnTo>
                    <a:pt x="827589" y="506665"/>
                  </a:lnTo>
                  <a:lnTo>
                    <a:pt x="838895" y="550347"/>
                  </a:lnTo>
                  <a:lnTo>
                    <a:pt x="847405" y="594731"/>
                  </a:lnTo>
                  <a:lnTo>
                    <a:pt x="853069" y="639675"/>
                  </a:lnTo>
                  <a:lnTo>
                    <a:pt x="855835" y="685041"/>
                  </a:lnTo>
                  <a:lnTo>
                    <a:pt x="855654" y="730689"/>
                  </a:lnTo>
                  <a:lnTo>
                    <a:pt x="852473" y="776480"/>
                  </a:lnTo>
                  <a:lnTo>
                    <a:pt x="846244" y="822274"/>
                  </a:lnTo>
                  <a:lnTo>
                    <a:pt x="836914" y="867932"/>
                  </a:lnTo>
                  <a:lnTo>
                    <a:pt x="824434" y="913314"/>
                  </a:lnTo>
                  <a:lnTo>
                    <a:pt x="808752" y="958281"/>
                  </a:lnTo>
                  <a:lnTo>
                    <a:pt x="789818" y="1002693"/>
                  </a:lnTo>
                  <a:lnTo>
                    <a:pt x="120028" y="2437742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1" y="3469452"/>
              <a:ext cx="1837689" cy="2877820"/>
            </a:xfrm>
            <a:custGeom>
              <a:avLst/>
              <a:gdLst/>
              <a:ahLst/>
              <a:cxnLst/>
              <a:rect l="l" t="t" r="r" b="b"/>
              <a:pathLst>
                <a:path w="1837689" h="2877820">
                  <a:moveTo>
                    <a:pt x="0" y="1465530"/>
                  </a:moveTo>
                  <a:lnTo>
                    <a:pt x="494256" y="406568"/>
                  </a:lnTo>
                  <a:lnTo>
                    <a:pt x="516136" y="363531"/>
                  </a:lnTo>
                  <a:lnTo>
                    <a:pt x="540531" y="322631"/>
                  </a:lnTo>
                  <a:lnTo>
                    <a:pt x="567301" y="283918"/>
                  </a:lnTo>
                  <a:lnTo>
                    <a:pt x="596305" y="247443"/>
                  </a:lnTo>
                  <a:lnTo>
                    <a:pt x="627406" y="213257"/>
                  </a:lnTo>
                  <a:lnTo>
                    <a:pt x="660462" y="181410"/>
                  </a:lnTo>
                  <a:lnTo>
                    <a:pt x="695335" y="151953"/>
                  </a:lnTo>
                  <a:lnTo>
                    <a:pt x="731885" y="124938"/>
                  </a:lnTo>
                  <a:lnTo>
                    <a:pt x="769972" y="100413"/>
                  </a:lnTo>
                  <a:lnTo>
                    <a:pt x="809458" y="78431"/>
                  </a:lnTo>
                  <a:lnTo>
                    <a:pt x="850202" y="59042"/>
                  </a:lnTo>
                  <a:lnTo>
                    <a:pt x="892066" y="42297"/>
                  </a:lnTo>
                  <a:lnTo>
                    <a:pt x="934908" y="28246"/>
                  </a:lnTo>
                  <a:lnTo>
                    <a:pt x="978591" y="16940"/>
                  </a:lnTo>
                  <a:lnTo>
                    <a:pt x="1022975" y="8430"/>
                  </a:lnTo>
                  <a:lnTo>
                    <a:pt x="1067919" y="2766"/>
                  </a:lnTo>
                  <a:lnTo>
                    <a:pt x="1113285" y="0"/>
                  </a:lnTo>
                  <a:lnTo>
                    <a:pt x="1158933" y="181"/>
                  </a:lnTo>
                  <a:lnTo>
                    <a:pt x="1204724" y="3361"/>
                  </a:lnTo>
                  <a:lnTo>
                    <a:pt x="1250517" y="9591"/>
                  </a:lnTo>
                  <a:lnTo>
                    <a:pt x="1296174" y="18921"/>
                  </a:lnTo>
                  <a:lnTo>
                    <a:pt x="1341555" y="31401"/>
                  </a:lnTo>
                  <a:lnTo>
                    <a:pt x="1386521" y="47083"/>
                  </a:lnTo>
                  <a:lnTo>
                    <a:pt x="1430931" y="66017"/>
                  </a:lnTo>
                  <a:lnTo>
                    <a:pt x="1473968" y="87898"/>
                  </a:lnTo>
                  <a:lnTo>
                    <a:pt x="1514868" y="112292"/>
                  </a:lnTo>
                  <a:lnTo>
                    <a:pt x="1553581" y="139062"/>
                  </a:lnTo>
                  <a:lnTo>
                    <a:pt x="1590056" y="168066"/>
                  </a:lnTo>
                  <a:lnTo>
                    <a:pt x="1624242" y="199166"/>
                  </a:lnTo>
                  <a:lnTo>
                    <a:pt x="1656089" y="232222"/>
                  </a:lnTo>
                  <a:lnTo>
                    <a:pt x="1685546" y="267094"/>
                  </a:lnTo>
                  <a:lnTo>
                    <a:pt x="1712561" y="303643"/>
                  </a:lnTo>
                  <a:lnTo>
                    <a:pt x="1737086" y="341731"/>
                  </a:lnTo>
                  <a:lnTo>
                    <a:pt x="1759068" y="381216"/>
                  </a:lnTo>
                  <a:lnTo>
                    <a:pt x="1778457" y="421959"/>
                  </a:lnTo>
                  <a:lnTo>
                    <a:pt x="1795202" y="463822"/>
                  </a:lnTo>
                  <a:lnTo>
                    <a:pt x="1809253" y="506665"/>
                  </a:lnTo>
                  <a:lnTo>
                    <a:pt x="1820559" y="550347"/>
                  </a:lnTo>
                  <a:lnTo>
                    <a:pt x="1829069" y="594731"/>
                  </a:lnTo>
                  <a:lnTo>
                    <a:pt x="1834733" y="639675"/>
                  </a:lnTo>
                  <a:lnTo>
                    <a:pt x="1837499" y="685041"/>
                  </a:lnTo>
                  <a:lnTo>
                    <a:pt x="1837318" y="730689"/>
                  </a:lnTo>
                  <a:lnTo>
                    <a:pt x="1834138" y="776480"/>
                  </a:lnTo>
                  <a:lnTo>
                    <a:pt x="1827908" y="822274"/>
                  </a:lnTo>
                  <a:lnTo>
                    <a:pt x="1818578" y="867932"/>
                  </a:lnTo>
                  <a:lnTo>
                    <a:pt x="1806098" y="913314"/>
                  </a:lnTo>
                  <a:lnTo>
                    <a:pt x="1790416" y="958281"/>
                  </a:lnTo>
                  <a:lnTo>
                    <a:pt x="1771482" y="1002693"/>
                  </a:lnTo>
                  <a:lnTo>
                    <a:pt x="896501" y="2877372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3431" y="4137390"/>
              <a:ext cx="2185035" cy="2209800"/>
            </a:xfrm>
            <a:custGeom>
              <a:avLst/>
              <a:gdLst/>
              <a:ahLst/>
              <a:cxnLst/>
              <a:rect l="l" t="t" r="r" b="b"/>
              <a:pathLst>
                <a:path w="2185035" h="2209800">
                  <a:moveTo>
                    <a:pt x="0" y="2209434"/>
                  </a:moveTo>
                  <a:lnTo>
                    <a:pt x="841463" y="406568"/>
                  </a:lnTo>
                  <a:lnTo>
                    <a:pt x="863343" y="363531"/>
                  </a:lnTo>
                  <a:lnTo>
                    <a:pt x="887738" y="322631"/>
                  </a:lnTo>
                  <a:lnTo>
                    <a:pt x="914508" y="283918"/>
                  </a:lnTo>
                  <a:lnTo>
                    <a:pt x="943512" y="247443"/>
                  </a:lnTo>
                  <a:lnTo>
                    <a:pt x="974613" y="213257"/>
                  </a:lnTo>
                  <a:lnTo>
                    <a:pt x="1007669" y="181410"/>
                  </a:lnTo>
                  <a:lnTo>
                    <a:pt x="1042542" y="151953"/>
                  </a:lnTo>
                  <a:lnTo>
                    <a:pt x="1079092" y="124938"/>
                  </a:lnTo>
                  <a:lnTo>
                    <a:pt x="1117179" y="100413"/>
                  </a:lnTo>
                  <a:lnTo>
                    <a:pt x="1156665" y="78431"/>
                  </a:lnTo>
                  <a:lnTo>
                    <a:pt x="1197409" y="59042"/>
                  </a:lnTo>
                  <a:lnTo>
                    <a:pt x="1239273" y="42297"/>
                  </a:lnTo>
                  <a:lnTo>
                    <a:pt x="1282116" y="28246"/>
                  </a:lnTo>
                  <a:lnTo>
                    <a:pt x="1325798" y="16940"/>
                  </a:lnTo>
                  <a:lnTo>
                    <a:pt x="1370182" y="8430"/>
                  </a:lnTo>
                  <a:lnTo>
                    <a:pt x="1415126" y="2766"/>
                  </a:lnTo>
                  <a:lnTo>
                    <a:pt x="1460492" y="0"/>
                  </a:lnTo>
                  <a:lnTo>
                    <a:pt x="1506140" y="181"/>
                  </a:lnTo>
                  <a:lnTo>
                    <a:pt x="1551931" y="3361"/>
                  </a:lnTo>
                  <a:lnTo>
                    <a:pt x="1597724" y="9591"/>
                  </a:lnTo>
                  <a:lnTo>
                    <a:pt x="1643381" y="18921"/>
                  </a:lnTo>
                  <a:lnTo>
                    <a:pt x="1688762" y="31401"/>
                  </a:lnTo>
                  <a:lnTo>
                    <a:pt x="1733728" y="47083"/>
                  </a:lnTo>
                  <a:lnTo>
                    <a:pt x="1778138" y="66017"/>
                  </a:lnTo>
                  <a:lnTo>
                    <a:pt x="1821175" y="87898"/>
                  </a:lnTo>
                  <a:lnTo>
                    <a:pt x="1862075" y="112292"/>
                  </a:lnTo>
                  <a:lnTo>
                    <a:pt x="1900788" y="139062"/>
                  </a:lnTo>
                  <a:lnTo>
                    <a:pt x="1937263" y="168066"/>
                  </a:lnTo>
                  <a:lnTo>
                    <a:pt x="1971449" y="199166"/>
                  </a:lnTo>
                  <a:lnTo>
                    <a:pt x="2003296" y="232222"/>
                  </a:lnTo>
                  <a:lnTo>
                    <a:pt x="2032753" y="267094"/>
                  </a:lnTo>
                  <a:lnTo>
                    <a:pt x="2059768" y="303643"/>
                  </a:lnTo>
                  <a:lnTo>
                    <a:pt x="2084293" y="341731"/>
                  </a:lnTo>
                  <a:lnTo>
                    <a:pt x="2106275" y="381216"/>
                  </a:lnTo>
                  <a:lnTo>
                    <a:pt x="2125664" y="421959"/>
                  </a:lnTo>
                  <a:lnTo>
                    <a:pt x="2142409" y="463822"/>
                  </a:lnTo>
                  <a:lnTo>
                    <a:pt x="2156460" y="506665"/>
                  </a:lnTo>
                  <a:lnTo>
                    <a:pt x="2167766" y="550347"/>
                  </a:lnTo>
                  <a:lnTo>
                    <a:pt x="2176276" y="594731"/>
                  </a:lnTo>
                  <a:lnTo>
                    <a:pt x="2181940" y="639675"/>
                  </a:lnTo>
                  <a:lnTo>
                    <a:pt x="2184706" y="685041"/>
                  </a:lnTo>
                  <a:lnTo>
                    <a:pt x="2184525" y="730689"/>
                  </a:lnTo>
                  <a:lnTo>
                    <a:pt x="2181345" y="776480"/>
                  </a:lnTo>
                  <a:lnTo>
                    <a:pt x="2175115" y="822274"/>
                  </a:lnTo>
                  <a:lnTo>
                    <a:pt x="2165785" y="867932"/>
                  </a:lnTo>
                  <a:lnTo>
                    <a:pt x="2153305" y="913314"/>
                  </a:lnTo>
                  <a:lnTo>
                    <a:pt x="2137623" y="958281"/>
                  </a:lnTo>
                  <a:lnTo>
                    <a:pt x="2118689" y="1002693"/>
                  </a:lnTo>
                  <a:lnTo>
                    <a:pt x="1555459" y="2209434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306358" y="0"/>
            <a:ext cx="2989580" cy="3169920"/>
            <a:chOff x="8306358" y="0"/>
            <a:chExt cx="2989580" cy="3169920"/>
          </a:xfrm>
        </p:grpSpPr>
        <p:sp>
          <p:nvSpPr>
            <p:cNvPr id="8" name="object 8"/>
            <p:cNvSpPr/>
            <p:nvPr/>
          </p:nvSpPr>
          <p:spPr>
            <a:xfrm>
              <a:off x="8319058" y="3174"/>
              <a:ext cx="2503170" cy="2915920"/>
            </a:xfrm>
            <a:custGeom>
              <a:avLst/>
              <a:gdLst/>
              <a:ahLst/>
              <a:cxnLst/>
              <a:rect l="l" t="t" r="r" b="b"/>
              <a:pathLst>
                <a:path w="2503170" h="2915920">
                  <a:moveTo>
                    <a:pt x="406565" y="2849740"/>
                  </a:moveTo>
                  <a:lnTo>
                    <a:pt x="363530" y="2827859"/>
                  </a:lnTo>
                  <a:lnTo>
                    <a:pt x="322631" y="2803464"/>
                  </a:lnTo>
                  <a:lnTo>
                    <a:pt x="283919" y="2776695"/>
                  </a:lnTo>
                  <a:lnTo>
                    <a:pt x="247445" y="2747690"/>
                  </a:lnTo>
                  <a:lnTo>
                    <a:pt x="213260" y="2716590"/>
                  </a:lnTo>
                  <a:lnTo>
                    <a:pt x="181413" y="2683534"/>
                  </a:lnTo>
                  <a:lnTo>
                    <a:pt x="151957" y="2648661"/>
                  </a:lnTo>
                  <a:lnTo>
                    <a:pt x="124941" y="2612111"/>
                  </a:lnTo>
                  <a:lnTo>
                    <a:pt x="100417" y="2574023"/>
                  </a:lnTo>
                  <a:lnTo>
                    <a:pt x="78434" y="2534537"/>
                  </a:lnTo>
                  <a:lnTo>
                    <a:pt x="59045" y="2493793"/>
                  </a:lnTo>
                  <a:lnTo>
                    <a:pt x="42299" y="2451930"/>
                  </a:lnTo>
                  <a:lnTo>
                    <a:pt x="28248" y="2409087"/>
                  </a:lnTo>
                  <a:lnTo>
                    <a:pt x="16941" y="2365404"/>
                  </a:lnTo>
                  <a:lnTo>
                    <a:pt x="8431" y="2321021"/>
                  </a:lnTo>
                  <a:lnTo>
                    <a:pt x="2766" y="2276076"/>
                  </a:lnTo>
                  <a:lnTo>
                    <a:pt x="0" y="2230710"/>
                  </a:lnTo>
                  <a:lnTo>
                    <a:pt x="181" y="2185062"/>
                  </a:lnTo>
                  <a:lnTo>
                    <a:pt x="3360" y="2139272"/>
                  </a:lnTo>
                  <a:lnTo>
                    <a:pt x="9589" y="2093478"/>
                  </a:lnTo>
                  <a:lnTo>
                    <a:pt x="18919" y="2047821"/>
                  </a:lnTo>
                  <a:lnTo>
                    <a:pt x="31399" y="2002440"/>
                  </a:lnTo>
                  <a:lnTo>
                    <a:pt x="47081" y="1957475"/>
                  </a:lnTo>
                  <a:lnTo>
                    <a:pt x="66015" y="1913064"/>
                  </a:lnTo>
                  <a:lnTo>
                    <a:pt x="958911" y="0"/>
                  </a:lnTo>
                </a:path>
                <a:path w="2503170" h="2915920">
                  <a:moveTo>
                    <a:pt x="2503138" y="0"/>
                  </a:moveTo>
                  <a:lnTo>
                    <a:pt x="2481528" y="66522"/>
                  </a:lnTo>
                  <a:lnTo>
                    <a:pt x="2462594" y="110934"/>
                  </a:lnTo>
                  <a:lnTo>
                    <a:pt x="1343241" y="2509189"/>
                  </a:lnTo>
                  <a:lnTo>
                    <a:pt x="1321360" y="2552225"/>
                  </a:lnTo>
                  <a:lnTo>
                    <a:pt x="1296965" y="2593124"/>
                  </a:lnTo>
                  <a:lnTo>
                    <a:pt x="1270196" y="2631835"/>
                  </a:lnTo>
                  <a:lnTo>
                    <a:pt x="1241191" y="2668310"/>
                  </a:lnTo>
                  <a:lnTo>
                    <a:pt x="1210091" y="2702495"/>
                  </a:lnTo>
                  <a:lnTo>
                    <a:pt x="1177035" y="2734342"/>
                  </a:lnTo>
                  <a:lnTo>
                    <a:pt x="1142162" y="2763798"/>
                  </a:lnTo>
                  <a:lnTo>
                    <a:pt x="1105612" y="2790814"/>
                  </a:lnTo>
                  <a:lnTo>
                    <a:pt x="1067524" y="2815338"/>
                  </a:lnTo>
                  <a:lnTo>
                    <a:pt x="1028039" y="2837320"/>
                  </a:lnTo>
                  <a:lnTo>
                    <a:pt x="987294" y="2856710"/>
                  </a:lnTo>
                  <a:lnTo>
                    <a:pt x="945431" y="2873456"/>
                  </a:lnTo>
                  <a:lnTo>
                    <a:pt x="902588" y="2887507"/>
                  </a:lnTo>
                  <a:lnTo>
                    <a:pt x="858905" y="2898813"/>
                  </a:lnTo>
                  <a:lnTo>
                    <a:pt x="814522" y="2907324"/>
                  </a:lnTo>
                  <a:lnTo>
                    <a:pt x="769577" y="2912988"/>
                  </a:lnTo>
                  <a:lnTo>
                    <a:pt x="724211" y="2915755"/>
                  </a:lnTo>
                  <a:lnTo>
                    <a:pt x="678563" y="2915574"/>
                  </a:lnTo>
                  <a:lnTo>
                    <a:pt x="632773" y="2912394"/>
                  </a:lnTo>
                  <a:lnTo>
                    <a:pt x="586979" y="2906165"/>
                  </a:lnTo>
                  <a:lnTo>
                    <a:pt x="541322" y="2896836"/>
                  </a:lnTo>
                  <a:lnTo>
                    <a:pt x="495941" y="2884356"/>
                  </a:lnTo>
                  <a:lnTo>
                    <a:pt x="450976" y="2868674"/>
                  </a:lnTo>
                  <a:lnTo>
                    <a:pt x="406565" y="2849740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00729" y="3174"/>
              <a:ext cx="1983105" cy="2476500"/>
            </a:xfrm>
            <a:custGeom>
              <a:avLst/>
              <a:gdLst/>
              <a:ahLst/>
              <a:cxnLst/>
              <a:rect l="l" t="t" r="r" b="b"/>
              <a:pathLst>
                <a:path w="1983104" h="2476500">
                  <a:moveTo>
                    <a:pt x="406565" y="2410117"/>
                  </a:moveTo>
                  <a:lnTo>
                    <a:pt x="363530" y="2388236"/>
                  </a:lnTo>
                  <a:lnTo>
                    <a:pt x="322631" y="2363841"/>
                  </a:lnTo>
                  <a:lnTo>
                    <a:pt x="283919" y="2337072"/>
                  </a:lnTo>
                  <a:lnTo>
                    <a:pt x="247445" y="2308067"/>
                  </a:lnTo>
                  <a:lnTo>
                    <a:pt x="213260" y="2276967"/>
                  </a:lnTo>
                  <a:lnTo>
                    <a:pt x="181413" y="2243910"/>
                  </a:lnTo>
                  <a:lnTo>
                    <a:pt x="151957" y="2209038"/>
                  </a:lnTo>
                  <a:lnTo>
                    <a:pt x="124941" y="2172488"/>
                  </a:lnTo>
                  <a:lnTo>
                    <a:pt x="100417" y="2134400"/>
                  </a:lnTo>
                  <a:lnTo>
                    <a:pt x="78434" y="2094914"/>
                  </a:lnTo>
                  <a:lnTo>
                    <a:pt x="59045" y="2054170"/>
                  </a:lnTo>
                  <a:lnTo>
                    <a:pt x="42299" y="2012307"/>
                  </a:lnTo>
                  <a:lnTo>
                    <a:pt x="28248" y="1969464"/>
                  </a:lnTo>
                  <a:lnTo>
                    <a:pt x="16941" y="1925781"/>
                  </a:lnTo>
                  <a:lnTo>
                    <a:pt x="8431" y="1881397"/>
                  </a:lnTo>
                  <a:lnTo>
                    <a:pt x="2766" y="1836453"/>
                  </a:lnTo>
                  <a:lnTo>
                    <a:pt x="0" y="1791087"/>
                  </a:lnTo>
                  <a:lnTo>
                    <a:pt x="181" y="1745439"/>
                  </a:lnTo>
                  <a:lnTo>
                    <a:pt x="3360" y="1699648"/>
                  </a:lnTo>
                  <a:lnTo>
                    <a:pt x="9589" y="1653855"/>
                  </a:lnTo>
                  <a:lnTo>
                    <a:pt x="18919" y="1608198"/>
                  </a:lnTo>
                  <a:lnTo>
                    <a:pt x="31399" y="1562817"/>
                  </a:lnTo>
                  <a:lnTo>
                    <a:pt x="47081" y="1517851"/>
                  </a:lnTo>
                  <a:lnTo>
                    <a:pt x="66015" y="1473441"/>
                  </a:lnTo>
                  <a:lnTo>
                    <a:pt x="753723" y="0"/>
                  </a:lnTo>
                </a:path>
                <a:path w="1983104" h="2476500">
                  <a:moveTo>
                    <a:pt x="1982508" y="699912"/>
                  </a:moveTo>
                  <a:lnTo>
                    <a:pt x="1343241" y="2069566"/>
                  </a:lnTo>
                  <a:lnTo>
                    <a:pt x="1321360" y="2112601"/>
                  </a:lnTo>
                  <a:lnTo>
                    <a:pt x="1296965" y="2153500"/>
                  </a:lnTo>
                  <a:lnTo>
                    <a:pt x="1270196" y="2192212"/>
                  </a:lnTo>
                  <a:lnTo>
                    <a:pt x="1241191" y="2228686"/>
                  </a:lnTo>
                  <a:lnTo>
                    <a:pt x="1210091" y="2262872"/>
                  </a:lnTo>
                  <a:lnTo>
                    <a:pt x="1177035" y="2294718"/>
                  </a:lnTo>
                  <a:lnTo>
                    <a:pt x="1142162" y="2324175"/>
                  </a:lnTo>
                  <a:lnTo>
                    <a:pt x="1105612" y="2351191"/>
                  </a:lnTo>
                  <a:lnTo>
                    <a:pt x="1067524" y="2375715"/>
                  </a:lnTo>
                  <a:lnTo>
                    <a:pt x="1028039" y="2397697"/>
                  </a:lnTo>
                  <a:lnTo>
                    <a:pt x="987294" y="2417087"/>
                  </a:lnTo>
                  <a:lnTo>
                    <a:pt x="945431" y="2433832"/>
                  </a:lnTo>
                  <a:lnTo>
                    <a:pt x="902588" y="2447884"/>
                  </a:lnTo>
                  <a:lnTo>
                    <a:pt x="858905" y="2459190"/>
                  </a:lnTo>
                  <a:lnTo>
                    <a:pt x="814522" y="2467701"/>
                  </a:lnTo>
                  <a:lnTo>
                    <a:pt x="769577" y="2473365"/>
                  </a:lnTo>
                  <a:lnTo>
                    <a:pt x="724211" y="2476132"/>
                  </a:lnTo>
                  <a:lnTo>
                    <a:pt x="678563" y="2475951"/>
                  </a:lnTo>
                  <a:lnTo>
                    <a:pt x="632773" y="2472771"/>
                  </a:lnTo>
                  <a:lnTo>
                    <a:pt x="586979" y="2466542"/>
                  </a:lnTo>
                  <a:lnTo>
                    <a:pt x="541322" y="2457213"/>
                  </a:lnTo>
                  <a:lnTo>
                    <a:pt x="495941" y="2444733"/>
                  </a:lnTo>
                  <a:lnTo>
                    <a:pt x="450976" y="2429051"/>
                  </a:lnTo>
                  <a:lnTo>
                    <a:pt x="406565" y="2410117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65714" y="3174"/>
              <a:ext cx="1117600" cy="3144520"/>
            </a:xfrm>
            <a:custGeom>
              <a:avLst/>
              <a:gdLst/>
              <a:ahLst/>
              <a:cxnLst/>
              <a:rect l="l" t="t" r="r" b="b"/>
              <a:pathLst>
                <a:path w="1117600" h="3144520">
                  <a:moveTo>
                    <a:pt x="406565" y="3078060"/>
                  </a:moveTo>
                  <a:lnTo>
                    <a:pt x="363530" y="3056180"/>
                  </a:lnTo>
                  <a:lnTo>
                    <a:pt x="322631" y="3031785"/>
                  </a:lnTo>
                  <a:lnTo>
                    <a:pt x="283919" y="3005015"/>
                  </a:lnTo>
                  <a:lnTo>
                    <a:pt x="247445" y="2976011"/>
                  </a:lnTo>
                  <a:lnTo>
                    <a:pt x="213260" y="2944910"/>
                  </a:lnTo>
                  <a:lnTo>
                    <a:pt x="181413" y="2911854"/>
                  </a:lnTo>
                  <a:lnTo>
                    <a:pt x="151957" y="2876981"/>
                  </a:lnTo>
                  <a:lnTo>
                    <a:pt x="124941" y="2840431"/>
                  </a:lnTo>
                  <a:lnTo>
                    <a:pt x="100417" y="2802344"/>
                  </a:lnTo>
                  <a:lnTo>
                    <a:pt x="78434" y="2762858"/>
                  </a:lnTo>
                  <a:lnTo>
                    <a:pt x="59045" y="2722114"/>
                  </a:lnTo>
                  <a:lnTo>
                    <a:pt x="42299" y="2680250"/>
                  </a:lnTo>
                  <a:lnTo>
                    <a:pt x="28248" y="2637408"/>
                  </a:lnTo>
                  <a:lnTo>
                    <a:pt x="16941" y="2593725"/>
                  </a:lnTo>
                  <a:lnTo>
                    <a:pt x="8431" y="2549341"/>
                  </a:lnTo>
                  <a:lnTo>
                    <a:pt x="2766" y="2504397"/>
                  </a:lnTo>
                  <a:lnTo>
                    <a:pt x="0" y="2459031"/>
                  </a:lnTo>
                  <a:lnTo>
                    <a:pt x="181" y="2413383"/>
                  </a:lnTo>
                  <a:lnTo>
                    <a:pt x="3360" y="2367592"/>
                  </a:lnTo>
                  <a:lnTo>
                    <a:pt x="9589" y="2321799"/>
                  </a:lnTo>
                  <a:lnTo>
                    <a:pt x="18919" y="2276142"/>
                  </a:lnTo>
                  <a:lnTo>
                    <a:pt x="31399" y="2230761"/>
                  </a:lnTo>
                  <a:lnTo>
                    <a:pt x="47081" y="2185795"/>
                  </a:lnTo>
                  <a:lnTo>
                    <a:pt x="66015" y="2141385"/>
                  </a:lnTo>
                  <a:lnTo>
                    <a:pt x="1065477" y="0"/>
                  </a:lnTo>
                </a:path>
                <a:path w="1117600" h="3144520">
                  <a:moveTo>
                    <a:pt x="1117524" y="3010335"/>
                  </a:moveTo>
                  <a:lnTo>
                    <a:pt x="1067524" y="3043664"/>
                  </a:lnTo>
                  <a:lnTo>
                    <a:pt x="1028039" y="3065646"/>
                  </a:lnTo>
                  <a:lnTo>
                    <a:pt x="987294" y="3085035"/>
                  </a:lnTo>
                  <a:lnTo>
                    <a:pt x="945431" y="3101781"/>
                  </a:lnTo>
                  <a:lnTo>
                    <a:pt x="902588" y="3115832"/>
                  </a:lnTo>
                  <a:lnTo>
                    <a:pt x="858905" y="3127138"/>
                  </a:lnTo>
                  <a:lnTo>
                    <a:pt x="814522" y="3135648"/>
                  </a:lnTo>
                  <a:lnTo>
                    <a:pt x="769577" y="3141312"/>
                  </a:lnTo>
                  <a:lnTo>
                    <a:pt x="724211" y="3144078"/>
                  </a:lnTo>
                  <a:lnTo>
                    <a:pt x="678563" y="3143896"/>
                  </a:lnTo>
                  <a:lnTo>
                    <a:pt x="632773" y="3140716"/>
                  </a:lnTo>
                  <a:lnTo>
                    <a:pt x="586979" y="3134487"/>
                  </a:lnTo>
                  <a:lnTo>
                    <a:pt x="541322" y="3125157"/>
                  </a:lnTo>
                  <a:lnTo>
                    <a:pt x="495941" y="3112677"/>
                  </a:lnTo>
                  <a:lnTo>
                    <a:pt x="450976" y="3096995"/>
                  </a:lnTo>
                  <a:lnTo>
                    <a:pt x="406565" y="3078060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775975" y="536923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75975" y="571425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75975" y="605927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05045" y="571425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05045" y="605927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4805" y="89037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43" y="0"/>
                </a:moveTo>
                <a:lnTo>
                  <a:pt x="16212" y="2084"/>
                </a:lnTo>
                <a:lnTo>
                  <a:pt x="7775" y="7769"/>
                </a:lnTo>
                <a:lnTo>
                  <a:pt x="2086" y="16202"/>
                </a:lnTo>
                <a:lnTo>
                  <a:pt x="0" y="26530"/>
                </a:lnTo>
                <a:lnTo>
                  <a:pt x="2086" y="36858"/>
                </a:lnTo>
                <a:lnTo>
                  <a:pt x="7775" y="45291"/>
                </a:lnTo>
                <a:lnTo>
                  <a:pt x="16212" y="50976"/>
                </a:lnTo>
                <a:lnTo>
                  <a:pt x="26543" y="53060"/>
                </a:lnTo>
                <a:lnTo>
                  <a:pt x="36871" y="50976"/>
                </a:lnTo>
                <a:lnTo>
                  <a:pt x="45304" y="45291"/>
                </a:lnTo>
                <a:lnTo>
                  <a:pt x="50988" y="36858"/>
                </a:lnTo>
                <a:lnTo>
                  <a:pt x="53073" y="26530"/>
                </a:lnTo>
                <a:lnTo>
                  <a:pt x="50988" y="16202"/>
                </a:lnTo>
                <a:lnTo>
                  <a:pt x="45304" y="7769"/>
                </a:lnTo>
                <a:lnTo>
                  <a:pt x="36871" y="2084"/>
                </a:lnTo>
                <a:lnTo>
                  <a:pt x="26543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4807" y="54535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43" y="0"/>
                </a:moveTo>
                <a:lnTo>
                  <a:pt x="16212" y="2084"/>
                </a:lnTo>
                <a:lnTo>
                  <a:pt x="7775" y="7769"/>
                </a:lnTo>
                <a:lnTo>
                  <a:pt x="2086" y="16202"/>
                </a:lnTo>
                <a:lnTo>
                  <a:pt x="0" y="26530"/>
                </a:lnTo>
                <a:lnTo>
                  <a:pt x="2086" y="36858"/>
                </a:lnTo>
                <a:lnTo>
                  <a:pt x="7775" y="45291"/>
                </a:lnTo>
                <a:lnTo>
                  <a:pt x="16212" y="50976"/>
                </a:lnTo>
                <a:lnTo>
                  <a:pt x="26543" y="53060"/>
                </a:lnTo>
                <a:lnTo>
                  <a:pt x="36871" y="50976"/>
                </a:lnTo>
                <a:lnTo>
                  <a:pt x="45304" y="45291"/>
                </a:lnTo>
                <a:lnTo>
                  <a:pt x="50988" y="36858"/>
                </a:lnTo>
                <a:lnTo>
                  <a:pt x="53073" y="26530"/>
                </a:lnTo>
                <a:lnTo>
                  <a:pt x="50988" y="16202"/>
                </a:lnTo>
                <a:lnTo>
                  <a:pt x="45304" y="7769"/>
                </a:lnTo>
                <a:lnTo>
                  <a:pt x="36871" y="2084"/>
                </a:lnTo>
                <a:lnTo>
                  <a:pt x="26543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4807" y="20034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43" y="0"/>
                </a:moveTo>
                <a:lnTo>
                  <a:pt x="16212" y="2084"/>
                </a:lnTo>
                <a:lnTo>
                  <a:pt x="7775" y="7769"/>
                </a:lnTo>
                <a:lnTo>
                  <a:pt x="2086" y="16202"/>
                </a:lnTo>
                <a:lnTo>
                  <a:pt x="0" y="26530"/>
                </a:lnTo>
                <a:lnTo>
                  <a:pt x="2086" y="36858"/>
                </a:lnTo>
                <a:lnTo>
                  <a:pt x="7775" y="45291"/>
                </a:lnTo>
                <a:lnTo>
                  <a:pt x="16212" y="50976"/>
                </a:lnTo>
                <a:lnTo>
                  <a:pt x="26543" y="53060"/>
                </a:lnTo>
                <a:lnTo>
                  <a:pt x="36871" y="50976"/>
                </a:lnTo>
                <a:lnTo>
                  <a:pt x="45304" y="45291"/>
                </a:lnTo>
                <a:lnTo>
                  <a:pt x="50988" y="36858"/>
                </a:lnTo>
                <a:lnTo>
                  <a:pt x="53073" y="26530"/>
                </a:lnTo>
                <a:lnTo>
                  <a:pt x="50988" y="16202"/>
                </a:lnTo>
                <a:lnTo>
                  <a:pt x="45304" y="7769"/>
                </a:lnTo>
                <a:lnTo>
                  <a:pt x="36871" y="2084"/>
                </a:lnTo>
                <a:lnTo>
                  <a:pt x="26543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5741" y="54535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43" y="0"/>
                </a:moveTo>
                <a:lnTo>
                  <a:pt x="16212" y="2084"/>
                </a:lnTo>
                <a:lnTo>
                  <a:pt x="7775" y="7769"/>
                </a:lnTo>
                <a:lnTo>
                  <a:pt x="2086" y="16202"/>
                </a:lnTo>
                <a:lnTo>
                  <a:pt x="0" y="26530"/>
                </a:lnTo>
                <a:lnTo>
                  <a:pt x="2086" y="36858"/>
                </a:lnTo>
                <a:lnTo>
                  <a:pt x="7775" y="45291"/>
                </a:lnTo>
                <a:lnTo>
                  <a:pt x="16212" y="50976"/>
                </a:lnTo>
                <a:lnTo>
                  <a:pt x="26543" y="53060"/>
                </a:lnTo>
                <a:lnTo>
                  <a:pt x="36871" y="50976"/>
                </a:lnTo>
                <a:lnTo>
                  <a:pt x="45304" y="45291"/>
                </a:lnTo>
                <a:lnTo>
                  <a:pt x="50988" y="36858"/>
                </a:lnTo>
                <a:lnTo>
                  <a:pt x="53073" y="26530"/>
                </a:lnTo>
                <a:lnTo>
                  <a:pt x="50988" y="16202"/>
                </a:lnTo>
                <a:lnTo>
                  <a:pt x="45304" y="7769"/>
                </a:lnTo>
                <a:lnTo>
                  <a:pt x="36871" y="2084"/>
                </a:lnTo>
                <a:lnTo>
                  <a:pt x="26543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5741" y="20034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43" y="0"/>
                </a:moveTo>
                <a:lnTo>
                  <a:pt x="16212" y="2084"/>
                </a:lnTo>
                <a:lnTo>
                  <a:pt x="7775" y="7769"/>
                </a:lnTo>
                <a:lnTo>
                  <a:pt x="2086" y="16202"/>
                </a:lnTo>
                <a:lnTo>
                  <a:pt x="0" y="26530"/>
                </a:lnTo>
                <a:lnTo>
                  <a:pt x="2086" y="36858"/>
                </a:lnTo>
                <a:lnTo>
                  <a:pt x="7775" y="45291"/>
                </a:lnTo>
                <a:lnTo>
                  <a:pt x="16212" y="50976"/>
                </a:lnTo>
                <a:lnTo>
                  <a:pt x="26543" y="53060"/>
                </a:lnTo>
                <a:lnTo>
                  <a:pt x="36871" y="50976"/>
                </a:lnTo>
                <a:lnTo>
                  <a:pt x="45304" y="45291"/>
                </a:lnTo>
                <a:lnTo>
                  <a:pt x="50988" y="36858"/>
                </a:lnTo>
                <a:lnTo>
                  <a:pt x="53073" y="26530"/>
                </a:lnTo>
                <a:lnTo>
                  <a:pt x="50988" y="16202"/>
                </a:lnTo>
                <a:lnTo>
                  <a:pt x="45304" y="7769"/>
                </a:lnTo>
                <a:lnTo>
                  <a:pt x="36871" y="2084"/>
                </a:lnTo>
                <a:lnTo>
                  <a:pt x="26543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0338" y="647700"/>
            <a:ext cx="9728200" cy="5054600"/>
          </a:xfrm>
          <a:custGeom>
            <a:avLst/>
            <a:gdLst/>
            <a:ahLst/>
            <a:cxnLst/>
            <a:rect l="l" t="t" r="r" b="b"/>
            <a:pathLst>
              <a:path w="9728200" h="5054600">
                <a:moveTo>
                  <a:pt x="9374835" y="0"/>
                </a:moveTo>
                <a:lnTo>
                  <a:pt x="353364" y="0"/>
                </a:lnTo>
                <a:lnTo>
                  <a:pt x="305414" y="3225"/>
                </a:lnTo>
                <a:lnTo>
                  <a:pt x="259425" y="12622"/>
                </a:lnTo>
                <a:lnTo>
                  <a:pt x="215818" y="27768"/>
                </a:lnTo>
                <a:lnTo>
                  <a:pt x="175013" y="48244"/>
                </a:lnTo>
                <a:lnTo>
                  <a:pt x="137432" y="73627"/>
                </a:lnTo>
                <a:lnTo>
                  <a:pt x="103497" y="103497"/>
                </a:lnTo>
                <a:lnTo>
                  <a:pt x="73627" y="137432"/>
                </a:lnTo>
                <a:lnTo>
                  <a:pt x="48244" y="175013"/>
                </a:lnTo>
                <a:lnTo>
                  <a:pt x="27768" y="215818"/>
                </a:lnTo>
                <a:lnTo>
                  <a:pt x="12622" y="259425"/>
                </a:lnTo>
                <a:lnTo>
                  <a:pt x="3225" y="305414"/>
                </a:lnTo>
                <a:lnTo>
                  <a:pt x="0" y="353364"/>
                </a:lnTo>
                <a:lnTo>
                  <a:pt x="0" y="4701235"/>
                </a:lnTo>
                <a:lnTo>
                  <a:pt x="3225" y="4749185"/>
                </a:lnTo>
                <a:lnTo>
                  <a:pt x="12622" y="4795174"/>
                </a:lnTo>
                <a:lnTo>
                  <a:pt x="27768" y="4838781"/>
                </a:lnTo>
                <a:lnTo>
                  <a:pt x="48244" y="4879586"/>
                </a:lnTo>
                <a:lnTo>
                  <a:pt x="73627" y="4917167"/>
                </a:lnTo>
                <a:lnTo>
                  <a:pt x="103497" y="4951102"/>
                </a:lnTo>
                <a:lnTo>
                  <a:pt x="137432" y="4980972"/>
                </a:lnTo>
                <a:lnTo>
                  <a:pt x="175013" y="5006355"/>
                </a:lnTo>
                <a:lnTo>
                  <a:pt x="215818" y="5026831"/>
                </a:lnTo>
                <a:lnTo>
                  <a:pt x="259425" y="5041977"/>
                </a:lnTo>
                <a:lnTo>
                  <a:pt x="305414" y="5051374"/>
                </a:lnTo>
                <a:lnTo>
                  <a:pt x="353364" y="5054600"/>
                </a:lnTo>
                <a:lnTo>
                  <a:pt x="9374835" y="5054600"/>
                </a:lnTo>
                <a:lnTo>
                  <a:pt x="9422785" y="5051374"/>
                </a:lnTo>
                <a:lnTo>
                  <a:pt x="9468774" y="5041977"/>
                </a:lnTo>
                <a:lnTo>
                  <a:pt x="9512381" y="5026831"/>
                </a:lnTo>
                <a:lnTo>
                  <a:pt x="9553186" y="5006355"/>
                </a:lnTo>
                <a:lnTo>
                  <a:pt x="9590767" y="4980972"/>
                </a:lnTo>
                <a:lnTo>
                  <a:pt x="9624702" y="4951102"/>
                </a:lnTo>
                <a:lnTo>
                  <a:pt x="9654572" y="4917167"/>
                </a:lnTo>
                <a:lnTo>
                  <a:pt x="9679955" y="4879586"/>
                </a:lnTo>
                <a:lnTo>
                  <a:pt x="9700431" y="4838781"/>
                </a:lnTo>
                <a:lnTo>
                  <a:pt x="9715577" y="4795174"/>
                </a:lnTo>
                <a:lnTo>
                  <a:pt x="9724974" y="4749185"/>
                </a:lnTo>
                <a:lnTo>
                  <a:pt x="9728200" y="4701235"/>
                </a:lnTo>
                <a:lnTo>
                  <a:pt x="9728200" y="353364"/>
                </a:lnTo>
                <a:lnTo>
                  <a:pt x="9724974" y="305414"/>
                </a:lnTo>
                <a:lnTo>
                  <a:pt x="9715577" y="259425"/>
                </a:lnTo>
                <a:lnTo>
                  <a:pt x="9700431" y="215818"/>
                </a:lnTo>
                <a:lnTo>
                  <a:pt x="9679955" y="175013"/>
                </a:lnTo>
                <a:lnTo>
                  <a:pt x="9654572" y="137432"/>
                </a:lnTo>
                <a:lnTo>
                  <a:pt x="9624702" y="103497"/>
                </a:lnTo>
                <a:lnTo>
                  <a:pt x="9590767" y="73627"/>
                </a:lnTo>
                <a:lnTo>
                  <a:pt x="9553186" y="48244"/>
                </a:lnTo>
                <a:lnTo>
                  <a:pt x="9512381" y="27768"/>
                </a:lnTo>
                <a:lnTo>
                  <a:pt x="9468774" y="12622"/>
                </a:lnTo>
                <a:lnTo>
                  <a:pt x="9422785" y="3225"/>
                </a:lnTo>
                <a:lnTo>
                  <a:pt x="9374835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350924" y="1435244"/>
            <a:ext cx="5500370" cy="68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65" dirty="0">
                <a:solidFill>
                  <a:srgbClr val="9752F0"/>
                </a:solidFill>
                <a:latin typeface="Montserrat" panose="00000500000000000000" pitchFamily="50" charset="0"/>
              </a:rPr>
              <a:t>E</a:t>
            </a:r>
            <a:r>
              <a:rPr sz="4300" spc="-170" dirty="0">
                <a:solidFill>
                  <a:srgbClr val="9752F0"/>
                </a:solidFill>
                <a:latin typeface="Montserrat" panose="00000500000000000000" pitchFamily="50" charset="0"/>
              </a:rPr>
              <a:t>xp</a:t>
            </a:r>
            <a:r>
              <a:rPr sz="4300" spc="-160" dirty="0">
                <a:solidFill>
                  <a:srgbClr val="9752F0"/>
                </a:solidFill>
                <a:latin typeface="Montserrat" panose="00000500000000000000" pitchFamily="50" charset="0"/>
              </a:rPr>
              <a:t>r</a:t>
            </a:r>
            <a:r>
              <a:rPr sz="4300" spc="-114" dirty="0">
                <a:solidFill>
                  <a:srgbClr val="9752F0"/>
                </a:solidFill>
                <a:latin typeface="Montserrat" panose="00000500000000000000" pitchFamily="50" charset="0"/>
              </a:rPr>
              <a:t>esión</a:t>
            </a:r>
            <a:r>
              <a:rPr sz="4300" spc="-220" dirty="0">
                <a:solidFill>
                  <a:srgbClr val="9752F0"/>
                </a:solidFill>
                <a:latin typeface="Montserrat" panose="00000500000000000000" pitchFamily="50" charset="0"/>
              </a:rPr>
              <a:t> </a:t>
            </a:r>
            <a:r>
              <a:rPr sz="4300" spc="30" dirty="0">
                <a:solidFill>
                  <a:srgbClr val="9752F0"/>
                </a:solidFill>
                <a:latin typeface="Montserrat" panose="00000500000000000000" pitchFamily="50" charset="0"/>
              </a:rPr>
              <a:t>c</a:t>
            </a:r>
            <a:r>
              <a:rPr sz="4300" spc="-185" dirty="0">
                <a:solidFill>
                  <a:srgbClr val="9752F0"/>
                </a:solidFill>
                <a:latin typeface="Montserrat" panose="00000500000000000000" pitchFamily="50" charset="0"/>
              </a:rPr>
              <a:t>o</a:t>
            </a:r>
            <a:r>
              <a:rPr sz="4300" spc="-145" dirty="0">
                <a:solidFill>
                  <a:srgbClr val="9752F0"/>
                </a:solidFill>
                <a:latin typeface="Montserrat" panose="00000500000000000000" pitchFamily="50" charset="0"/>
              </a:rPr>
              <a:t>r</a:t>
            </a:r>
            <a:r>
              <a:rPr sz="4300" spc="-125" dirty="0">
                <a:solidFill>
                  <a:srgbClr val="9752F0"/>
                </a:solidFill>
                <a:latin typeface="Montserrat" panose="00000500000000000000" pitchFamily="50" charset="0"/>
              </a:rPr>
              <a:t>po</a:t>
            </a:r>
            <a:r>
              <a:rPr sz="4300" spc="-120" dirty="0">
                <a:solidFill>
                  <a:srgbClr val="9752F0"/>
                </a:solidFill>
                <a:latin typeface="Montserrat" panose="00000500000000000000" pitchFamily="50" charset="0"/>
              </a:rPr>
              <a:t>r</a:t>
            </a:r>
            <a:r>
              <a:rPr sz="4300" spc="-150" dirty="0">
                <a:solidFill>
                  <a:srgbClr val="9752F0"/>
                </a:solidFill>
                <a:latin typeface="Montserrat" panose="00000500000000000000" pitchFamily="50" charset="0"/>
              </a:rPr>
              <a:t>al</a:t>
            </a:r>
            <a:endParaRPr sz="4300" dirty="0">
              <a:latin typeface="Montserrat" panose="00000500000000000000" pitchFamily="50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48574" y="2521501"/>
            <a:ext cx="5528945" cy="20471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899"/>
              </a:lnSpc>
              <a:spcBef>
                <a:spcPts val="95"/>
              </a:spcBef>
            </a:pPr>
            <a:r>
              <a:rPr sz="2450" spc="-8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Son</a:t>
            </a:r>
            <a:r>
              <a:rPr sz="2450" spc="-1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450" spc="-18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las</a:t>
            </a:r>
            <a:r>
              <a:rPr sz="2450" spc="-1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450" spc="-16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</a:t>
            </a:r>
            <a:r>
              <a:rPr sz="2450" spc="-11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xp</a:t>
            </a:r>
            <a:r>
              <a:rPr sz="2450" spc="-10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resio</a:t>
            </a:r>
            <a:r>
              <a:rPr sz="2450" spc="-114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n</a:t>
            </a:r>
            <a:r>
              <a:rPr sz="2450" spc="-21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es,</a:t>
            </a:r>
            <a:r>
              <a:rPr sz="2450" spc="-1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450" spc="16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m</a:t>
            </a:r>
            <a:r>
              <a:rPr sz="2450" spc="-10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</a:t>
            </a:r>
            <a:r>
              <a:rPr sz="2450" spc="-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vimien</a:t>
            </a:r>
            <a:r>
              <a:rPr sz="2450" spc="-8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t</a:t>
            </a:r>
            <a:r>
              <a:rPr sz="2450" spc="-16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os,  </a:t>
            </a:r>
            <a:r>
              <a:rPr sz="2450" spc="-6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postu</a:t>
            </a:r>
            <a:r>
              <a:rPr sz="2450" spc="-7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2450" spc="-22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as,</a:t>
            </a:r>
            <a:r>
              <a:rPr sz="2450" spc="-1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450" spc="-10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ges</a:t>
            </a:r>
            <a:r>
              <a:rPr sz="2450" spc="-114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t</a:t>
            </a:r>
            <a:r>
              <a:rPr sz="2450" spc="-16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os</a:t>
            </a:r>
            <a:r>
              <a:rPr sz="2450" spc="-1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450" spc="-1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que</a:t>
            </a:r>
            <a:r>
              <a:rPr sz="2450" spc="-1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450" spc="-19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se</a:t>
            </a:r>
            <a:r>
              <a:rPr sz="2450" spc="-1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450" spc="-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h</a:t>
            </a:r>
            <a:r>
              <a:rPr sz="2450" spc="-5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a</a:t>
            </a:r>
            <a:r>
              <a:rPr sz="2450" spc="-1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gan</a:t>
            </a:r>
            <a:r>
              <a:rPr sz="2450" spc="-1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450" spc="-24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c</a:t>
            </a:r>
            <a:r>
              <a:rPr sz="2450" spc="-1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on  </a:t>
            </a:r>
            <a:r>
              <a:rPr sz="2450" spc="-18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las</a:t>
            </a:r>
            <a:r>
              <a:rPr sz="2450" spc="-1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450" spc="-6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di</a:t>
            </a:r>
            <a:r>
              <a:rPr sz="2450" spc="-6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f</a:t>
            </a:r>
            <a:r>
              <a:rPr sz="2450" spc="-12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</a:t>
            </a:r>
            <a:r>
              <a:rPr sz="2450" spc="-11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2450" spc="-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en</a:t>
            </a:r>
            <a:r>
              <a:rPr sz="2450" spc="-8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t</a:t>
            </a:r>
            <a:r>
              <a:rPr sz="2450" spc="-19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es</a:t>
            </a:r>
            <a:r>
              <a:rPr sz="2450" spc="-1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450" spc="3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p</a:t>
            </a:r>
            <a:r>
              <a:rPr sz="2450" spc="-14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a</a:t>
            </a:r>
            <a:r>
              <a:rPr sz="2450" spc="-6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2450" spc="-11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t</a:t>
            </a:r>
            <a:r>
              <a:rPr sz="2450" spc="-19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es</a:t>
            </a:r>
            <a:r>
              <a:rPr sz="2450" spc="-1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450" spc="-7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del</a:t>
            </a:r>
            <a:r>
              <a:rPr sz="2450" spc="-1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450" spc="-105" dirty="0" err="1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cue</a:t>
            </a:r>
            <a:r>
              <a:rPr sz="2450" spc="-90" dirty="0" err="1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2450" spc="-10" dirty="0" err="1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p</a:t>
            </a:r>
            <a:r>
              <a:rPr sz="2450" spc="-40" dirty="0" err="1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o</a:t>
            </a:r>
            <a:r>
              <a:rPr sz="2450" spc="-254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.</a:t>
            </a:r>
            <a:endParaRPr lang="es-CO" sz="2450" dirty="0">
              <a:latin typeface="Montserrat" panose="00000500000000000000" pitchFamily="50" charset="0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s-CO" sz="3300" dirty="0">
              <a:latin typeface="Montserrat" panose="00000500000000000000" pitchFamily="50" charset="0"/>
              <a:cs typeface="Arial Black"/>
            </a:endParaRPr>
          </a:p>
          <a:p>
            <a:pPr marL="247015">
              <a:lnSpc>
                <a:spcPct val="100000"/>
              </a:lnSpc>
              <a:spcBef>
                <a:spcPts val="5"/>
              </a:spcBef>
            </a:pPr>
            <a:r>
              <a:rPr sz="2500" b="1" spc="-65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“</a:t>
            </a:r>
            <a:r>
              <a:rPr sz="2500" b="1" spc="-80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E</a:t>
            </a:r>
            <a:r>
              <a:rPr sz="2500" b="1" spc="-120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s</a:t>
            </a:r>
            <a:r>
              <a:rPr sz="2500" b="1" spc="-130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 </a:t>
            </a:r>
            <a:r>
              <a:rPr sz="2500" b="1" spc="20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c</a:t>
            </a:r>
            <a:r>
              <a:rPr sz="2500" b="1" spc="-60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omunicar</a:t>
            </a:r>
            <a:r>
              <a:rPr sz="2500" b="1" spc="-130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 </a:t>
            </a:r>
            <a:r>
              <a:rPr sz="2500" b="1" spc="-80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sin</a:t>
            </a:r>
            <a:r>
              <a:rPr sz="2500" b="1" spc="-130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 </a:t>
            </a:r>
            <a:r>
              <a:rPr sz="2500" b="1" spc="-45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p</a:t>
            </a:r>
            <a:r>
              <a:rPr sz="2500" b="1" spc="-90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alabr</a:t>
            </a:r>
            <a:r>
              <a:rPr sz="2500" b="1" spc="-110" dirty="0">
                <a:solidFill>
                  <a:srgbClr val="543385"/>
                </a:solidFill>
                <a:latin typeface="Montserrat" panose="00000500000000000000" pitchFamily="50" charset="0"/>
                <a:cs typeface="Verdana"/>
              </a:rPr>
              <a:t>as”</a:t>
            </a:r>
            <a:endParaRPr sz="2500" dirty="0">
              <a:latin typeface="Montserrat" panose="00000500000000000000" pitchFamily="50" charset="0"/>
              <a:cs typeface="Verdan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4838" y="825500"/>
            <a:ext cx="3911599" cy="5524500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1022377" y="14262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1076" y="142620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56" y="11391"/>
            <a:ext cx="11248390" cy="6327775"/>
          </a:xfrm>
          <a:custGeom>
            <a:avLst/>
            <a:gdLst/>
            <a:ahLst/>
            <a:cxnLst/>
            <a:rect l="l" t="t" r="r" b="b"/>
            <a:pathLst>
              <a:path w="11248390" h="6327775">
                <a:moveTo>
                  <a:pt x="11248377" y="0"/>
                </a:moveTo>
                <a:lnTo>
                  <a:pt x="0" y="0"/>
                </a:lnTo>
                <a:lnTo>
                  <a:pt x="0" y="6327216"/>
                </a:lnTo>
                <a:lnTo>
                  <a:pt x="11248377" y="6327216"/>
                </a:lnTo>
                <a:lnTo>
                  <a:pt x="11248377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871710" cy="2768600"/>
            <a:chOff x="-12700" y="0"/>
            <a:chExt cx="9871710" cy="27686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859010" cy="2755900"/>
            </a:xfrm>
            <a:custGeom>
              <a:avLst/>
              <a:gdLst/>
              <a:ahLst/>
              <a:cxnLst/>
              <a:rect l="l" t="t" r="r" b="b"/>
              <a:pathLst>
                <a:path w="9859010" h="2755900">
                  <a:moveTo>
                    <a:pt x="9858768" y="0"/>
                  </a:moveTo>
                  <a:lnTo>
                    <a:pt x="0" y="0"/>
                  </a:lnTo>
                  <a:lnTo>
                    <a:pt x="0" y="2755900"/>
                  </a:lnTo>
                  <a:lnTo>
                    <a:pt x="9487789" y="2755900"/>
                  </a:lnTo>
                  <a:lnTo>
                    <a:pt x="9534324" y="2753009"/>
                  </a:lnTo>
                  <a:lnTo>
                    <a:pt x="9579134" y="2744570"/>
                  </a:lnTo>
                  <a:lnTo>
                    <a:pt x="9621872" y="2730929"/>
                  </a:lnTo>
                  <a:lnTo>
                    <a:pt x="9662189" y="2712434"/>
                  </a:lnTo>
                  <a:lnTo>
                    <a:pt x="9699738" y="2689433"/>
                  </a:lnTo>
                  <a:lnTo>
                    <a:pt x="9734172" y="2662274"/>
                  </a:lnTo>
                  <a:lnTo>
                    <a:pt x="9765142" y="2631303"/>
                  </a:lnTo>
                  <a:lnTo>
                    <a:pt x="9792302" y="2596870"/>
                  </a:lnTo>
                  <a:lnTo>
                    <a:pt x="9815303" y="2559320"/>
                  </a:lnTo>
                  <a:lnTo>
                    <a:pt x="9833797" y="2519003"/>
                  </a:lnTo>
                  <a:lnTo>
                    <a:pt x="9847438" y="2476266"/>
                  </a:lnTo>
                  <a:lnTo>
                    <a:pt x="9855878" y="2431455"/>
                  </a:lnTo>
                  <a:lnTo>
                    <a:pt x="9858768" y="2384920"/>
                  </a:lnTo>
                  <a:lnTo>
                    <a:pt x="9858768" y="0"/>
                  </a:lnTo>
                  <a:close/>
                </a:path>
              </a:pathLst>
            </a:custGeom>
            <a:solidFill>
              <a:srgbClr val="5433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022350" cy="1645285"/>
            </a:xfrm>
            <a:custGeom>
              <a:avLst/>
              <a:gdLst/>
              <a:ahLst/>
              <a:cxnLst/>
              <a:rect l="l" t="t" r="r" b="b"/>
              <a:pathLst>
                <a:path w="1022350" h="1645285">
                  <a:moveTo>
                    <a:pt x="1021819" y="0"/>
                  </a:moveTo>
                  <a:lnTo>
                    <a:pt x="429721" y="1268602"/>
                  </a:lnTo>
                  <a:lnTo>
                    <a:pt x="407673" y="1311966"/>
                  </a:lnTo>
                  <a:lnTo>
                    <a:pt x="383092" y="1353177"/>
                  </a:lnTo>
                  <a:lnTo>
                    <a:pt x="356118" y="1392184"/>
                  </a:lnTo>
                  <a:lnTo>
                    <a:pt x="326893" y="1428937"/>
                  </a:lnTo>
                  <a:lnTo>
                    <a:pt x="295555" y="1463383"/>
                  </a:lnTo>
                  <a:lnTo>
                    <a:pt x="262247" y="1495472"/>
                  </a:lnTo>
                  <a:lnTo>
                    <a:pt x="227109" y="1525153"/>
                  </a:lnTo>
                  <a:lnTo>
                    <a:pt x="190280" y="1552375"/>
                  </a:lnTo>
                  <a:lnTo>
                    <a:pt x="151903" y="1577086"/>
                  </a:lnTo>
                  <a:lnTo>
                    <a:pt x="112116" y="1599235"/>
                  </a:lnTo>
                  <a:lnTo>
                    <a:pt x="71062" y="1618772"/>
                  </a:lnTo>
                  <a:lnTo>
                    <a:pt x="28880" y="1635645"/>
                  </a:lnTo>
                  <a:lnTo>
                    <a:pt x="0" y="1645117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385" y="0"/>
              <a:ext cx="1739264" cy="1235710"/>
            </a:xfrm>
            <a:custGeom>
              <a:avLst/>
              <a:gdLst/>
              <a:ahLst/>
              <a:cxnLst/>
              <a:rect l="l" t="t" r="r" b="b"/>
              <a:pathLst>
                <a:path w="1739264" h="1235710">
                  <a:moveTo>
                    <a:pt x="409662" y="1168780"/>
                  </a:moveTo>
                  <a:lnTo>
                    <a:pt x="366298" y="1146733"/>
                  </a:lnTo>
                  <a:lnTo>
                    <a:pt x="325087" y="1122152"/>
                  </a:lnTo>
                  <a:lnTo>
                    <a:pt x="286080" y="1095178"/>
                  </a:lnTo>
                  <a:lnTo>
                    <a:pt x="249328" y="1065952"/>
                  </a:lnTo>
                  <a:lnTo>
                    <a:pt x="214882" y="1034615"/>
                  </a:lnTo>
                  <a:lnTo>
                    <a:pt x="182793" y="1001307"/>
                  </a:lnTo>
                  <a:lnTo>
                    <a:pt x="153112" y="966169"/>
                  </a:lnTo>
                  <a:lnTo>
                    <a:pt x="125890" y="929340"/>
                  </a:lnTo>
                  <a:lnTo>
                    <a:pt x="101179" y="890963"/>
                  </a:lnTo>
                  <a:lnTo>
                    <a:pt x="79029" y="851176"/>
                  </a:lnTo>
                  <a:lnTo>
                    <a:pt x="59493" y="810122"/>
                  </a:lnTo>
                  <a:lnTo>
                    <a:pt x="42619" y="767940"/>
                  </a:lnTo>
                  <a:lnTo>
                    <a:pt x="28461" y="724771"/>
                  </a:lnTo>
                  <a:lnTo>
                    <a:pt x="17069" y="680755"/>
                  </a:lnTo>
                  <a:lnTo>
                    <a:pt x="8494" y="636034"/>
                  </a:lnTo>
                  <a:lnTo>
                    <a:pt x="2787" y="590747"/>
                  </a:lnTo>
                  <a:lnTo>
                    <a:pt x="0" y="545035"/>
                  </a:lnTo>
                  <a:lnTo>
                    <a:pt x="182" y="499040"/>
                  </a:lnTo>
                  <a:lnTo>
                    <a:pt x="3387" y="452900"/>
                  </a:lnTo>
                  <a:lnTo>
                    <a:pt x="9664" y="406758"/>
                  </a:lnTo>
                  <a:lnTo>
                    <a:pt x="19065" y="360752"/>
                  </a:lnTo>
                  <a:lnTo>
                    <a:pt x="31640" y="315025"/>
                  </a:lnTo>
                  <a:lnTo>
                    <a:pt x="47442" y="269717"/>
                  </a:lnTo>
                  <a:lnTo>
                    <a:pt x="66521" y="224967"/>
                  </a:lnTo>
                  <a:lnTo>
                    <a:pt x="171521" y="0"/>
                  </a:lnTo>
                </a:path>
                <a:path w="1739264" h="1235710">
                  <a:moveTo>
                    <a:pt x="1738829" y="0"/>
                  </a:moveTo>
                  <a:lnTo>
                    <a:pt x="1353475" y="825639"/>
                  </a:lnTo>
                  <a:lnTo>
                    <a:pt x="1331428" y="869003"/>
                  </a:lnTo>
                  <a:lnTo>
                    <a:pt x="1306847" y="910214"/>
                  </a:lnTo>
                  <a:lnTo>
                    <a:pt x="1279873" y="949221"/>
                  </a:lnTo>
                  <a:lnTo>
                    <a:pt x="1250647" y="985973"/>
                  </a:lnTo>
                  <a:lnTo>
                    <a:pt x="1219310" y="1020420"/>
                  </a:lnTo>
                  <a:lnTo>
                    <a:pt x="1186002" y="1052509"/>
                  </a:lnTo>
                  <a:lnTo>
                    <a:pt x="1150864" y="1082190"/>
                  </a:lnTo>
                  <a:lnTo>
                    <a:pt x="1114035" y="1109411"/>
                  </a:lnTo>
                  <a:lnTo>
                    <a:pt x="1075658" y="1134122"/>
                  </a:lnTo>
                  <a:lnTo>
                    <a:pt x="1035871" y="1156272"/>
                  </a:lnTo>
                  <a:lnTo>
                    <a:pt x="994817" y="1175809"/>
                  </a:lnTo>
                  <a:lnTo>
                    <a:pt x="952635" y="1192682"/>
                  </a:lnTo>
                  <a:lnTo>
                    <a:pt x="909466" y="1206840"/>
                  </a:lnTo>
                  <a:lnTo>
                    <a:pt x="865450" y="1218232"/>
                  </a:lnTo>
                  <a:lnTo>
                    <a:pt x="820729" y="1226807"/>
                  </a:lnTo>
                  <a:lnTo>
                    <a:pt x="775442" y="1232514"/>
                  </a:lnTo>
                  <a:lnTo>
                    <a:pt x="729730" y="1235302"/>
                  </a:lnTo>
                  <a:lnTo>
                    <a:pt x="683734" y="1235119"/>
                  </a:lnTo>
                  <a:lnTo>
                    <a:pt x="637595" y="1231915"/>
                  </a:lnTo>
                  <a:lnTo>
                    <a:pt x="591452" y="1225637"/>
                  </a:lnTo>
                  <a:lnTo>
                    <a:pt x="545447" y="1216237"/>
                  </a:lnTo>
                  <a:lnTo>
                    <a:pt x="499720" y="1203661"/>
                  </a:lnTo>
                  <a:lnTo>
                    <a:pt x="454412" y="1187859"/>
                  </a:lnTo>
                  <a:lnTo>
                    <a:pt x="409662" y="1168780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6956" y="0"/>
              <a:ext cx="2052955" cy="1908810"/>
            </a:xfrm>
            <a:custGeom>
              <a:avLst/>
              <a:gdLst/>
              <a:ahLst/>
              <a:cxnLst/>
              <a:rect l="l" t="t" r="r" b="b"/>
              <a:pathLst>
                <a:path w="2052955" h="1908810">
                  <a:moveTo>
                    <a:pt x="409662" y="1841804"/>
                  </a:moveTo>
                  <a:lnTo>
                    <a:pt x="366298" y="1819756"/>
                  </a:lnTo>
                  <a:lnTo>
                    <a:pt x="325087" y="1795175"/>
                  </a:lnTo>
                  <a:lnTo>
                    <a:pt x="286080" y="1768202"/>
                  </a:lnTo>
                  <a:lnTo>
                    <a:pt x="249328" y="1738976"/>
                  </a:lnTo>
                  <a:lnTo>
                    <a:pt x="214882" y="1707639"/>
                  </a:lnTo>
                  <a:lnTo>
                    <a:pt x="182793" y="1674331"/>
                  </a:lnTo>
                  <a:lnTo>
                    <a:pt x="153112" y="1639192"/>
                  </a:lnTo>
                  <a:lnTo>
                    <a:pt x="125890" y="1602364"/>
                  </a:lnTo>
                  <a:lnTo>
                    <a:pt x="101179" y="1563986"/>
                  </a:lnTo>
                  <a:lnTo>
                    <a:pt x="79029" y="1524200"/>
                  </a:lnTo>
                  <a:lnTo>
                    <a:pt x="59493" y="1483146"/>
                  </a:lnTo>
                  <a:lnTo>
                    <a:pt x="42619" y="1440964"/>
                  </a:lnTo>
                  <a:lnTo>
                    <a:pt x="28461" y="1397794"/>
                  </a:lnTo>
                  <a:lnTo>
                    <a:pt x="17069" y="1353779"/>
                  </a:lnTo>
                  <a:lnTo>
                    <a:pt x="8494" y="1309057"/>
                  </a:lnTo>
                  <a:lnTo>
                    <a:pt x="2787" y="1263771"/>
                  </a:lnTo>
                  <a:lnTo>
                    <a:pt x="0" y="1218059"/>
                  </a:lnTo>
                  <a:lnTo>
                    <a:pt x="182" y="1172063"/>
                  </a:lnTo>
                  <a:lnTo>
                    <a:pt x="3387" y="1125924"/>
                  </a:lnTo>
                  <a:lnTo>
                    <a:pt x="9664" y="1079781"/>
                  </a:lnTo>
                  <a:lnTo>
                    <a:pt x="19065" y="1033776"/>
                  </a:lnTo>
                  <a:lnTo>
                    <a:pt x="31640" y="988049"/>
                  </a:lnTo>
                  <a:lnTo>
                    <a:pt x="47442" y="942740"/>
                  </a:lnTo>
                  <a:lnTo>
                    <a:pt x="66521" y="897991"/>
                  </a:lnTo>
                  <a:lnTo>
                    <a:pt x="485645" y="0"/>
                  </a:lnTo>
                </a:path>
                <a:path w="2052955" h="1908810">
                  <a:moveTo>
                    <a:pt x="2052951" y="0"/>
                  </a:moveTo>
                  <a:lnTo>
                    <a:pt x="1353475" y="1498663"/>
                  </a:lnTo>
                  <a:lnTo>
                    <a:pt x="1331428" y="1542027"/>
                  </a:lnTo>
                  <a:lnTo>
                    <a:pt x="1306847" y="1583238"/>
                  </a:lnTo>
                  <a:lnTo>
                    <a:pt x="1279873" y="1622245"/>
                  </a:lnTo>
                  <a:lnTo>
                    <a:pt x="1250647" y="1658997"/>
                  </a:lnTo>
                  <a:lnTo>
                    <a:pt x="1219310" y="1693443"/>
                  </a:lnTo>
                  <a:lnTo>
                    <a:pt x="1186002" y="1725532"/>
                  </a:lnTo>
                  <a:lnTo>
                    <a:pt x="1150864" y="1755213"/>
                  </a:lnTo>
                  <a:lnTo>
                    <a:pt x="1114035" y="1782435"/>
                  </a:lnTo>
                  <a:lnTo>
                    <a:pt x="1075658" y="1807146"/>
                  </a:lnTo>
                  <a:lnTo>
                    <a:pt x="1035871" y="1829296"/>
                  </a:lnTo>
                  <a:lnTo>
                    <a:pt x="994817" y="1848832"/>
                  </a:lnTo>
                  <a:lnTo>
                    <a:pt x="952635" y="1865706"/>
                  </a:lnTo>
                  <a:lnTo>
                    <a:pt x="909466" y="1879864"/>
                  </a:lnTo>
                  <a:lnTo>
                    <a:pt x="865450" y="1891256"/>
                  </a:lnTo>
                  <a:lnTo>
                    <a:pt x="820729" y="1899831"/>
                  </a:lnTo>
                  <a:lnTo>
                    <a:pt x="775442" y="1905538"/>
                  </a:lnTo>
                  <a:lnTo>
                    <a:pt x="729730" y="1908325"/>
                  </a:lnTo>
                  <a:lnTo>
                    <a:pt x="683734" y="1908143"/>
                  </a:lnTo>
                  <a:lnTo>
                    <a:pt x="637595" y="1904938"/>
                  </a:lnTo>
                  <a:lnTo>
                    <a:pt x="591452" y="1898661"/>
                  </a:lnTo>
                  <a:lnTo>
                    <a:pt x="545447" y="1889260"/>
                  </a:lnTo>
                  <a:lnTo>
                    <a:pt x="499720" y="1876685"/>
                  </a:lnTo>
                  <a:lnTo>
                    <a:pt x="454412" y="1860883"/>
                  </a:lnTo>
                  <a:lnTo>
                    <a:pt x="409662" y="1841804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0320672" y="4154737"/>
            <a:ext cx="968375" cy="2195830"/>
          </a:xfrm>
          <a:custGeom>
            <a:avLst/>
            <a:gdLst/>
            <a:ahLst/>
            <a:cxnLst/>
            <a:rect l="l" t="t" r="r" b="b"/>
            <a:pathLst>
              <a:path w="968375" h="2195829">
                <a:moveTo>
                  <a:pt x="318363" y="0"/>
                </a:moveTo>
                <a:lnTo>
                  <a:pt x="269644" y="266"/>
                </a:lnTo>
                <a:lnTo>
                  <a:pt x="220708" y="11933"/>
                </a:lnTo>
                <a:lnTo>
                  <a:pt x="175702" y="34421"/>
                </a:lnTo>
                <a:lnTo>
                  <a:pt x="138185" y="65509"/>
                </a:lnTo>
                <a:lnTo>
                  <a:pt x="108940" y="103519"/>
                </a:lnTo>
                <a:lnTo>
                  <a:pt x="88750" y="146776"/>
                </a:lnTo>
                <a:lnTo>
                  <a:pt x="78397" y="193602"/>
                </a:lnTo>
                <a:lnTo>
                  <a:pt x="78663" y="242322"/>
                </a:lnTo>
                <a:lnTo>
                  <a:pt x="90330" y="291257"/>
                </a:lnTo>
                <a:lnTo>
                  <a:pt x="272677" y="792806"/>
                </a:lnTo>
                <a:lnTo>
                  <a:pt x="284345" y="841741"/>
                </a:lnTo>
                <a:lnTo>
                  <a:pt x="284611" y="890461"/>
                </a:lnTo>
                <a:lnTo>
                  <a:pt x="274258" y="937287"/>
                </a:lnTo>
                <a:lnTo>
                  <a:pt x="254069" y="980543"/>
                </a:lnTo>
                <a:lnTo>
                  <a:pt x="224827" y="1018554"/>
                </a:lnTo>
                <a:lnTo>
                  <a:pt x="187313" y="1049641"/>
                </a:lnTo>
                <a:lnTo>
                  <a:pt x="97305" y="1094617"/>
                </a:lnTo>
                <a:lnTo>
                  <a:pt x="59788" y="1125705"/>
                </a:lnTo>
                <a:lnTo>
                  <a:pt x="30543" y="1163715"/>
                </a:lnTo>
                <a:lnTo>
                  <a:pt x="10353" y="1206972"/>
                </a:lnTo>
                <a:lnTo>
                  <a:pt x="0" y="1253798"/>
                </a:lnTo>
                <a:lnTo>
                  <a:pt x="265" y="1302518"/>
                </a:lnTo>
                <a:lnTo>
                  <a:pt x="11933" y="1351453"/>
                </a:lnTo>
                <a:lnTo>
                  <a:pt x="318717" y="2195262"/>
                </a:lnTo>
                <a:lnTo>
                  <a:pt x="968218" y="2195262"/>
                </a:lnTo>
                <a:lnTo>
                  <a:pt x="968218" y="452683"/>
                </a:lnTo>
                <a:lnTo>
                  <a:pt x="742805" y="452683"/>
                </a:lnTo>
                <a:lnTo>
                  <a:pt x="695977" y="442329"/>
                </a:lnTo>
                <a:lnTo>
                  <a:pt x="652719" y="422139"/>
                </a:lnTo>
                <a:lnTo>
                  <a:pt x="614708" y="392894"/>
                </a:lnTo>
                <a:lnTo>
                  <a:pt x="583620" y="355377"/>
                </a:lnTo>
                <a:lnTo>
                  <a:pt x="561132" y="310371"/>
                </a:lnTo>
                <a:lnTo>
                  <a:pt x="500032" y="142299"/>
                </a:lnTo>
                <a:lnTo>
                  <a:pt x="477544" y="97297"/>
                </a:lnTo>
                <a:lnTo>
                  <a:pt x="446457" y="59784"/>
                </a:lnTo>
                <a:lnTo>
                  <a:pt x="408446" y="30541"/>
                </a:lnTo>
                <a:lnTo>
                  <a:pt x="365190" y="10352"/>
                </a:lnTo>
                <a:lnTo>
                  <a:pt x="318363" y="0"/>
                </a:lnTo>
                <a:close/>
              </a:path>
              <a:path w="968375" h="2195829">
                <a:moveTo>
                  <a:pt x="938123" y="428815"/>
                </a:moveTo>
                <a:lnTo>
                  <a:pt x="889404" y="429081"/>
                </a:lnTo>
                <a:lnTo>
                  <a:pt x="791528" y="452417"/>
                </a:lnTo>
                <a:lnTo>
                  <a:pt x="742805" y="452683"/>
                </a:lnTo>
                <a:lnTo>
                  <a:pt x="968218" y="452683"/>
                </a:lnTo>
                <a:lnTo>
                  <a:pt x="968218" y="435468"/>
                </a:lnTo>
                <a:lnTo>
                  <a:pt x="938123" y="428815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35251" y="3697388"/>
            <a:ext cx="379730" cy="379730"/>
          </a:xfrm>
          <a:custGeom>
            <a:avLst/>
            <a:gdLst/>
            <a:ahLst/>
            <a:cxnLst/>
            <a:rect l="l" t="t" r="r" b="b"/>
            <a:pathLst>
              <a:path w="379729" h="379729">
                <a:moveTo>
                  <a:pt x="209985" y="0"/>
                </a:moveTo>
                <a:lnTo>
                  <a:pt x="167353" y="231"/>
                </a:lnTo>
                <a:lnTo>
                  <a:pt x="124531" y="10439"/>
                </a:lnTo>
                <a:lnTo>
                  <a:pt x="85147" y="30116"/>
                </a:lnTo>
                <a:lnTo>
                  <a:pt x="52317" y="57319"/>
                </a:lnTo>
                <a:lnTo>
                  <a:pt x="26726" y="90581"/>
                </a:lnTo>
                <a:lnTo>
                  <a:pt x="9058" y="128433"/>
                </a:lnTo>
                <a:lnTo>
                  <a:pt x="0" y="169409"/>
                </a:lnTo>
                <a:lnTo>
                  <a:pt x="234" y="212042"/>
                </a:lnTo>
                <a:lnTo>
                  <a:pt x="10447" y="254863"/>
                </a:lnTo>
                <a:lnTo>
                  <a:pt x="30124" y="294247"/>
                </a:lnTo>
                <a:lnTo>
                  <a:pt x="57327" y="327077"/>
                </a:lnTo>
                <a:lnTo>
                  <a:pt x="90588" y="352669"/>
                </a:lnTo>
                <a:lnTo>
                  <a:pt x="128441" y="370336"/>
                </a:lnTo>
                <a:lnTo>
                  <a:pt x="169417" y="379395"/>
                </a:lnTo>
                <a:lnTo>
                  <a:pt x="212050" y="379161"/>
                </a:lnTo>
                <a:lnTo>
                  <a:pt x="254871" y="368948"/>
                </a:lnTo>
                <a:lnTo>
                  <a:pt x="294250" y="349270"/>
                </a:lnTo>
                <a:lnTo>
                  <a:pt x="327077" y="322068"/>
                </a:lnTo>
                <a:lnTo>
                  <a:pt x="352667" y="288806"/>
                </a:lnTo>
                <a:lnTo>
                  <a:pt x="370335" y="250954"/>
                </a:lnTo>
                <a:lnTo>
                  <a:pt x="379395" y="209978"/>
                </a:lnTo>
                <a:lnTo>
                  <a:pt x="379164" y="167345"/>
                </a:lnTo>
                <a:lnTo>
                  <a:pt x="368955" y="124523"/>
                </a:lnTo>
                <a:lnTo>
                  <a:pt x="349278" y="85144"/>
                </a:lnTo>
                <a:lnTo>
                  <a:pt x="322075" y="52317"/>
                </a:lnTo>
                <a:lnTo>
                  <a:pt x="288814" y="26728"/>
                </a:lnTo>
                <a:lnTo>
                  <a:pt x="250962" y="9060"/>
                </a:lnTo>
                <a:lnTo>
                  <a:pt x="209985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0342" y="92288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0342" y="57523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0342" y="227596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03483" y="92288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03483" y="57523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03483" y="227596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2474" y="5299128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2474" y="564677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2474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046" y="564677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046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5619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latin typeface="Montserrat" panose="00000500000000000000" pitchFamily="50" charset="0"/>
              </a:rPr>
              <a:t>Cl</a:t>
            </a:r>
            <a:r>
              <a:rPr spc="-155" dirty="0">
                <a:latin typeface="Montserrat" panose="00000500000000000000" pitchFamily="50" charset="0"/>
              </a:rPr>
              <a:t>a</a:t>
            </a:r>
            <a:r>
              <a:rPr spc="-225" dirty="0">
                <a:latin typeface="Montserrat" panose="00000500000000000000" pitchFamily="50" charset="0"/>
              </a:rPr>
              <a:t>v</a:t>
            </a:r>
            <a:r>
              <a:rPr spc="-175" dirty="0">
                <a:latin typeface="Montserrat" panose="00000500000000000000" pitchFamily="50" charset="0"/>
              </a:rPr>
              <a:t>es</a:t>
            </a:r>
            <a:r>
              <a:rPr spc="-254" dirty="0">
                <a:latin typeface="Montserrat" panose="00000500000000000000" pitchFamily="50" charset="0"/>
              </a:rPr>
              <a:t> </a:t>
            </a:r>
            <a:r>
              <a:rPr b="0" spc="-160" dirty="0">
                <a:latin typeface="Montserrat" panose="00000500000000000000" pitchFamily="50" charset="0"/>
                <a:cs typeface="Arial Black"/>
              </a:rPr>
              <a:t>del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653906" y="743605"/>
            <a:ext cx="5981700" cy="1676400"/>
          </a:xfrm>
          <a:prstGeom prst="rect">
            <a:avLst/>
          </a:prstGeom>
        </p:spPr>
        <p:txBody>
          <a:bodyPr vert="horz" wrap="square" lIns="0" tIns="282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25"/>
              </a:spcBef>
            </a:pPr>
            <a:r>
              <a:rPr sz="5000" b="1" spc="-10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len</a:t>
            </a:r>
            <a:r>
              <a:rPr sz="5000" b="1" spc="-16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guaje</a:t>
            </a:r>
            <a:r>
              <a:rPr sz="5000" b="1" spc="-254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 </a:t>
            </a:r>
            <a:r>
              <a:rPr sz="5000" b="1" spc="4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c</a:t>
            </a:r>
            <a:r>
              <a:rPr sz="5000" b="1" spc="-22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o</a:t>
            </a:r>
            <a:r>
              <a:rPr sz="5000" b="1" spc="-17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r</a:t>
            </a:r>
            <a:r>
              <a:rPr sz="5000" b="1" spc="-145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po</a:t>
            </a:r>
            <a:r>
              <a:rPr sz="5000" b="1" spc="-135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r</a:t>
            </a:r>
            <a:r>
              <a:rPr sz="5000" b="1" spc="-175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al</a:t>
            </a:r>
            <a:endParaRPr sz="5000" dirty="0">
              <a:latin typeface="Montserrat" panose="00000500000000000000" pitchFamily="50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275"/>
              </a:spcBef>
            </a:pPr>
            <a:r>
              <a:rPr sz="3000" spc="-24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L</a:t>
            </a:r>
            <a:r>
              <a:rPr sz="3000" spc="-21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os</a:t>
            </a:r>
            <a:r>
              <a:rPr sz="3000" spc="-19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3000" spc="-14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ges</a:t>
            </a:r>
            <a:r>
              <a:rPr sz="3000" spc="-15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t</a:t>
            </a:r>
            <a:r>
              <a:rPr sz="3000" spc="-21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os</a:t>
            </a:r>
            <a:r>
              <a:rPr sz="3000" spc="-19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3000" spc="-6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en</a:t>
            </a:r>
            <a:r>
              <a:rPr sz="3000" spc="-19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3000" spc="-18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la</a:t>
            </a:r>
            <a:r>
              <a:rPr sz="3000" spc="-19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3000" spc="-22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ca</a:t>
            </a:r>
            <a:r>
              <a:rPr sz="3000" spc="-17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3000" spc="-21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a</a:t>
            </a:r>
            <a:endParaRPr sz="3000" dirty="0">
              <a:latin typeface="Montserrat" panose="00000500000000000000" pitchFamily="50" charset="0"/>
              <a:cs typeface="Arial Blac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732838" y="2327494"/>
            <a:ext cx="6413500" cy="3896995"/>
            <a:chOff x="1732838" y="2327494"/>
            <a:chExt cx="6413500" cy="3896995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1325" y="2327494"/>
              <a:ext cx="5215013" cy="389664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732838" y="3695700"/>
              <a:ext cx="1587500" cy="431800"/>
            </a:xfrm>
            <a:custGeom>
              <a:avLst/>
              <a:gdLst/>
              <a:ahLst/>
              <a:cxnLst/>
              <a:rect l="l" t="t" r="r" b="b"/>
              <a:pathLst>
                <a:path w="1587500" h="431800">
                  <a:moveTo>
                    <a:pt x="1524749" y="0"/>
                  </a:moveTo>
                  <a:lnTo>
                    <a:pt x="62750" y="0"/>
                  </a:lnTo>
                  <a:lnTo>
                    <a:pt x="38324" y="4930"/>
                  </a:lnTo>
                  <a:lnTo>
                    <a:pt x="18378" y="18378"/>
                  </a:lnTo>
                  <a:lnTo>
                    <a:pt x="4930" y="38324"/>
                  </a:lnTo>
                  <a:lnTo>
                    <a:pt x="0" y="62750"/>
                  </a:lnTo>
                  <a:lnTo>
                    <a:pt x="0" y="369049"/>
                  </a:lnTo>
                  <a:lnTo>
                    <a:pt x="4930" y="393475"/>
                  </a:lnTo>
                  <a:lnTo>
                    <a:pt x="18378" y="413421"/>
                  </a:lnTo>
                  <a:lnTo>
                    <a:pt x="38324" y="426869"/>
                  </a:lnTo>
                  <a:lnTo>
                    <a:pt x="62750" y="431800"/>
                  </a:lnTo>
                  <a:lnTo>
                    <a:pt x="1524749" y="431800"/>
                  </a:lnTo>
                  <a:lnTo>
                    <a:pt x="1549175" y="426869"/>
                  </a:lnTo>
                  <a:lnTo>
                    <a:pt x="1569121" y="413421"/>
                  </a:lnTo>
                  <a:lnTo>
                    <a:pt x="1582569" y="393475"/>
                  </a:lnTo>
                  <a:lnTo>
                    <a:pt x="1587500" y="369049"/>
                  </a:lnTo>
                  <a:lnTo>
                    <a:pt x="1587500" y="62750"/>
                  </a:lnTo>
                  <a:lnTo>
                    <a:pt x="1582569" y="38324"/>
                  </a:lnTo>
                  <a:lnTo>
                    <a:pt x="1569121" y="18378"/>
                  </a:lnTo>
                  <a:lnTo>
                    <a:pt x="1549175" y="4930"/>
                  </a:lnTo>
                  <a:lnTo>
                    <a:pt x="1524749" y="0"/>
                  </a:lnTo>
                  <a:close/>
                </a:path>
              </a:pathLst>
            </a:custGeom>
            <a:solidFill>
              <a:srgbClr val="975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906777" y="3701745"/>
            <a:ext cx="12344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1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Bloqueo</a:t>
            </a:r>
            <a:endParaRPr sz="2300" dirty="0">
              <a:latin typeface="Montserrat" panose="00000500000000000000" pitchFamily="50" charset="0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latin typeface="Montserrat" panose="00000500000000000000" pitchFamily="50" charset="0"/>
              </a:rPr>
              <a:t>Cl</a:t>
            </a:r>
            <a:r>
              <a:rPr spc="-155" dirty="0">
                <a:latin typeface="Montserrat" panose="00000500000000000000" pitchFamily="50" charset="0"/>
              </a:rPr>
              <a:t>a</a:t>
            </a:r>
            <a:r>
              <a:rPr spc="-225" dirty="0">
                <a:latin typeface="Montserrat" panose="00000500000000000000" pitchFamily="50" charset="0"/>
              </a:rPr>
              <a:t>v</a:t>
            </a:r>
            <a:r>
              <a:rPr spc="-175" dirty="0">
                <a:latin typeface="Montserrat" panose="00000500000000000000" pitchFamily="50" charset="0"/>
              </a:rPr>
              <a:t>es</a:t>
            </a:r>
            <a:r>
              <a:rPr spc="-254" dirty="0">
                <a:latin typeface="Montserrat" panose="00000500000000000000" pitchFamily="50" charset="0"/>
              </a:rPr>
              <a:t> </a:t>
            </a:r>
            <a:r>
              <a:rPr b="0" spc="-160" dirty="0">
                <a:latin typeface="Montserrat" panose="00000500000000000000" pitchFamily="50" charset="0"/>
                <a:cs typeface="Arial Black"/>
              </a:rPr>
              <a:t>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53906" y="616605"/>
            <a:ext cx="5981700" cy="1879600"/>
          </a:xfrm>
          <a:prstGeom prst="rect">
            <a:avLst/>
          </a:prstGeom>
        </p:spPr>
        <p:txBody>
          <a:bodyPr vert="horz" wrap="square" lIns="0" tIns="409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25"/>
              </a:spcBef>
            </a:pPr>
            <a:r>
              <a:rPr sz="5000" b="1" spc="-10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len</a:t>
            </a:r>
            <a:r>
              <a:rPr sz="5000" b="1" spc="-16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guaje</a:t>
            </a:r>
            <a:r>
              <a:rPr sz="5000" b="1" spc="-254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 </a:t>
            </a:r>
            <a:r>
              <a:rPr sz="5000" b="1" spc="4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c</a:t>
            </a:r>
            <a:r>
              <a:rPr sz="5000" b="1" spc="-22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o</a:t>
            </a:r>
            <a:r>
              <a:rPr sz="5000" b="1" spc="-17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r</a:t>
            </a:r>
            <a:r>
              <a:rPr sz="5000" b="1" spc="-145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po</a:t>
            </a:r>
            <a:r>
              <a:rPr sz="5000" b="1" spc="-135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r</a:t>
            </a:r>
            <a:r>
              <a:rPr sz="5000" b="1" spc="-175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al</a:t>
            </a:r>
            <a:endParaRPr sz="5000" dirty="0">
              <a:latin typeface="Montserrat" panose="00000500000000000000" pitchFamily="50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875"/>
              </a:spcBef>
            </a:pPr>
            <a:r>
              <a:rPr sz="3000" spc="-4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P</a:t>
            </a:r>
            <a:r>
              <a:rPr sz="3000" spc="-15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osicio</a:t>
            </a:r>
            <a:r>
              <a:rPr sz="3000" spc="-18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n</a:t>
            </a:r>
            <a:r>
              <a:rPr sz="3000" spc="-25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es</a:t>
            </a:r>
            <a:r>
              <a:rPr sz="3000" spc="-19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3000" spc="-6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en</a:t>
            </a:r>
            <a:r>
              <a:rPr sz="3000" spc="-19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3000" spc="-18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la</a:t>
            </a:r>
            <a:r>
              <a:rPr sz="3000" spc="-19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3000" spc="-15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cab</a:t>
            </a:r>
            <a:r>
              <a:rPr sz="3000" spc="-17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e</a:t>
            </a:r>
            <a:r>
              <a:rPr sz="3000" spc="-16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za</a:t>
            </a:r>
            <a:endParaRPr sz="30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2038" y="5403539"/>
            <a:ext cx="499999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6395" algn="l"/>
                <a:tab pos="3670300" algn="l"/>
              </a:tabLst>
            </a:pPr>
            <a:r>
              <a:rPr sz="2300" spc="-12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Coqueteo	</a:t>
            </a:r>
            <a:r>
              <a:rPr sz="2300" spc="-12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Pedir/Pensar	</a:t>
            </a:r>
            <a:r>
              <a:rPr lang="es-ES" sz="2300" spc="-12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2300" spc="-180" dirty="0" err="1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Escuchar</a:t>
            </a:r>
            <a:endParaRPr sz="23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1763" y="5403539"/>
            <a:ext cx="15811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300" spc="-16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Evaluación</a:t>
            </a:r>
            <a:endParaRPr sz="23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2458" y="5403539"/>
            <a:ext cx="136080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300" spc="-13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Sumisión</a:t>
            </a:r>
            <a:endParaRPr sz="2300" dirty="0">
              <a:latin typeface="Montserrat" panose="00000500000000000000" pitchFamily="50" charset="0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81383" y="3220143"/>
            <a:ext cx="8890000" cy="2127250"/>
            <a:chOff x="1081383" y="3220143"/>
            <a:chExt cx="8890000" cy="21272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1383" y="3220143"/>
              <a:ext cx="5279377" cy="21271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98180" y="3220148"/>
              <a:ext cx="1773186" cy="21185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1706" y="3276599"/>
              <a:ext cx="1763928" cy="20426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latin typeface="Montserrat" panose="00000500000000000000" pitchFamily="50" charset="0"/>
              </a:rPr>
              <a:t>Cl</a:t>
            </a:r>
            <a:r>
              <a:rPr spc="-155" dirty="0">
                <a:latin typeface="Montserrat" panose="00000500000000000000" pitchFamily="50" charset="0"/>
              </a:rPr>
              <a:t>a</a:t>
            </a:r>
            <a:r>
              <a:rPr spc="-225" dirty="0">
                <a:latin typeface="Montserrat" panose="00000500000000000000" pitchFamily="50" charset="0"/>
              </a:rPr>
              <a:t>v</a:t>
            </a:r>
            <a:r>
              <a:rPr spc="-175" dirty="0">
                <a:latin typeface="Montserrat" panose="00000500000000000000" pitchFamily="50" charset="0"/>
              </a:rPr>
              <a:t>es</a:t>
            </a:r>
            <a:r>
              <a:rPr spc="-254" dirty="0">
                <a:latin typeface="Montserrat" panose="00000500000000000000" pitchFamily="50" charset="0"/>
              </a:rPr>
              <a:t> </a:t>
            </a:r>
            <a:r>
              <a:rPr b="0" spc="-160" dirty="0">
                <a:latin typeface="Montserrat" panose="00000500000000000000" pitchFamily="50" charset="0"/>
                <a:cs typeface="Arial Black"/>
              </a:rPr>
              <a:t>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53906" y="616605"/>
            <a:ext cx="5981700" cy="1879600"/>
          </a:xfrm>
          <a:prstGeom prst="rect">
            <a:avLst/>
          </a:prstGeom>
        </p:spPr>
        <p:txBody>
          <a:bodyPr vert="horz" wrap="square" lIns="0" tIns="409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25"/>
              </a:spcBef>
            </a:pPr>
            <a:r>
              <a:rPr sz="5000" b="1" spc="-10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len</a:t>
            </a:r>
            <a:r>
              <a:rPr sz="5000" b="1" spc="-16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guaje</a:t>
            </a:r>
            <a:r>
              <a:rPr sz="5000" b="1" spc="-254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 </a:t>
            </a:r>
            <a:r>
              <a:rPr sz="5000" b="1" spc="4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c</a:t>
            </a:r>
            <a:r>
              <a:rPr sz="5000" b="1" spc="-22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o</a:t>
            </a:r>
            <a:r>
              <a:rPr sz="5000" b="1" spc="-17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r</a:t>
            </a:r>
            <a:r>
              <a:rPr sz="5000" b="1" spc="-145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po</a:t>
            </a:r>
            <a:r>
              <a:rPr sz="5000" b="1" spc="-135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r</a:t>
            </a:r>
            <a:r>
              <a:rPr sz="5000" b="1" spc="-175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al</a:t>
            </a:r>
            <a:endParaRPr sz="5000" dirty="0">
              <a:latin typeface="Montserrat" panose="00000500000000000000" pitchFamily="50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875"/>
              </a:spcBef>
            </a:pPr>
            <a:r>
              <a:rPr sz="3000" spc="-21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L</a:t>
            </a:r>
            <a:r>
              <a:rPr sz="3000" spc="-21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a</a:t>
            </a:r>
            <a:r>
              <a:rPr sz="3000" spc="-19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3000" spc="-3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mi</a:t>
            </a:r>
            <a:r>
              <a:rPr sz="3000" spc="-5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3000" spc="-204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a</a:t>
            </a:r>
            <a:r>
              <a:rPr sz="3000" spc="-8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da</a:t>
            </a:r>
            <a:endParaRPr sz="3000" dirty="0">
              <a:latin typeface="Montserrat" panose="00000500000000000000" pitchFamily="50" charset="0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751" y="3649167"/>
            <a:ext cx="2146300" cy="11514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6351" y="3649167"/>
            <a:ext cx="2146287" cy="11514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9638" y="3643325"/>
            <a:ext cx="2222499" cy="115603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63751" y="3643325"/>
            <a:ext cx="2222500" cy="11572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88007" y="5009839"/>
            <a:ext cx="178181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300" spc="-14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Sensualidad</a:t>
            </a:r>
            <a:endParaRPr sz="23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0647" y="5009839"/>
            <a:ext cx="1958339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3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Aburrimiento</a:t>
            </a:r>
            <a:endParaRPr sz="23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25781" y="5009839"/>
            <a:ext cx="185102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300" spc="-114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Complicidad</a:t>
            </a:r>
            <a:endParaRPr sz="23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16314" y="5009839"/>
            <a:ext cx="111188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300" spc="-21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Tristeza</a:t>
            </a:r>
            <a:endParaRPr sz="2300" dirty="0">
              <a:latin typeface="Montserrat" panose="00000500000000000000" pitchFamily="50" charset="0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latin typeface="Montserrat" panose="00000500000000000000" pitchFamily="50" charset="0"/>
              </a:rPr>
              <a:t>Cl</a:t>
            </a:r>
            <a:r>
              <a:rPr spc="-155" dirty="0">
                <a:latin typeface="Montserrat" panose="00000500000000000000" pitchFamily="50" charset="0"/>
              </a:rPr>
              <a:t>a</a:t>
            </a:r>
            <a:r>
              <a:rPr spc="-225" dirty="0">
                <a:latin typeface="Montserrat" panose="00000500000000000000" pitchFamily="50" charset="0"/>
              </a:rPr>
              <a:t>v</a:t>
            </a:r>
            <a:r>
              <a:rPr spc="-175" dirty="0">
                <a:latin typeface="Montserrat" panose="00000500000000000000" pitchFamily="50" charset="0"/>
              </a:rPr>
              <a:t>es</a:t>
            </a:r>
            <a:r>
              <a:rPr spc="-254" dirty="0">
                <a:latin typeface="Montserrat" panose="00000500000000000000" pitchFamily="50" charset="0"/>
              </a:rPr>
              <a:t> </a:t>
            </a:r>
            <a:r>
              <a:rPr b="0" spc="-160" dirty="0">
                <a:latin typeface="Montserrat" panose="00000500000000000000" pitchFamily="50" charset="0"/>
                <a:cs typeface="Arial Black"/>
              </a:rPr>
              <a:t>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53906" y="701272"/>
            <a:ext cx="5981700" cy="1744345"/>
          </a:xfrm>
          <a:prstGeom prst="rect">
            <a:avLst/>
          </a:prstGeom>
        </p:spPr>
        <p:txBody>
          <a:bodyPr vert="horz" wrap="square" lIns="0" tIns="324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55"/>
              </a:spcBef>
            </a:pPr>
            <a:r>
              <a:rPr sz="5000" b="1" spc="-10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len</a:t>
            </a:r>
            <a:r>
              <a:rPr sz="5000" b="1" spc="-16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guaje</a:t>
            </a:r>
            <a:r>
              <a:rPr sz="5000" b="1" spc="-254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 </a:t>
            </a:r>
            <a:r>
              <a:rPr sz="5000" b="1" spc="4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c</a:t>
            </a:r>
            <a:r>
              <a:rPr sz="5000" b="1" spc="-22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o</a:t>
            </a:r>
            <a:r>
              <a:rPr sz="5000" b="1" spc="-17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r</a:t>
            </a:r>
            <a:r>
              <a:rPr sz="5000" b="1" spc="-145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po</a:t>
            </a:r>
            <a:r>
              <a:rPr sz="5000" b="1" spc="-135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r</a:t>
            </a:r>
            <a:r>
              <a:rPr sz="5000" b="1" spc="-175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al</a:t>
            </a:r>
            <a:endParaRPr sz="5000" dirty="0">
              <a:latin typeface="Montserrat" panose="00000500000000000000" pitchFamily="50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475"/>
              </a:spcBef>
            </a:pPr>
            <a:r>
              <a:rPr sz="3000" spc="-4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P</a:t>
            </a:r>
            <a:r>
              <a:rPr sz="3000" spc="-15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osicio</a:t>
            </a:r>
            <a:r>
              <a:rPr sz="3000" spc="-18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n</a:t>
            </a:r>
            <a:r>
              <a:rPr sz="3000" spc="-25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es</a:t>
            </a:r>
            <a:r>
              <a:rPr sz="3000" spc="-19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3000" spc="-6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de</a:t>
            </a:r>
            <a:r>
              <a:rPr sz="3000" spc="-19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3000" spc="-20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los</a:t>
            </a:r>
            <a:r>
              <a:rPr sz="3000" spc="-19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3000" spc="-3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b</a:t>
            </a:r>
            <a:r>
              <a:rPr sz="3000" spc="-5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3000" spc="-17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a</a:t>
            </a:r>
            <a:r>
              <a:rPr sz="3000" spc="-17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z</a:t>
            </a:r>
            <a:r>
              <a:rPr sz="3000" spc="-21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os</a:t>
            </a:r>
            <a:endParaRPr sz="30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667" y="5165923"/>
            <a:ext cx="1036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Atención</a:t>
            </a:r>
            <a:endParaRPr sz="18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6284" y="5165923"/>
            <a:ext cx="1188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Seguridad</a:t>
            </a:r>
            <a:endParaRPr sz="18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0492" y="5165923"/>
            <a:ext cx="1161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Confianza</a:t>
            </a:r>
            <a:endParaRPr sz="18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22876" y="5165923"/>
            <a:ext cx="9664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Escucha</a:t>
            </a:r>
            <a:endParaRPr sz="18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0590" y="5172323"/>
            <a:ext cx="1378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Insegu</a:t>
            </a:r>
            <a:r>
              <a:rPr sz="1800" spc="-9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18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id</a:t>
            </a:r>
            <a:r>
              <a:rPr sz="1800" spc="-114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a</a:t>
            </a:r>
            <a:r>
              <a:rPr sz="1800" spc="2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d</a:t>
            </a:r>
            <a:endParaRPr sz="18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43164" y="5165923"/>
            <a:ext cx="988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Rechazo</a:t>
            </a:r>
            <a:endParaRPr sz="1800" dirty="0">
              <a:latin typeface="Montserrat" panose="00000500000000000000" pitchFamily="50" charset="0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0743" y="3343770"/>
            <a:ext cx="10553700" cy="1798955"/>
            <a:chOff x="170743" y="3343770"/>
            <a:chExt cx="10553700" cy="179895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743" y="3343770"/>
              <a:ext cx="5735200" cy="17771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0338" y="3562211"/>
              <a:ext cx="5734100" cy="15801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56" y="11391"/>
            <a:ext cx="11248390" cy="6327775"/>
          </a:xfrm>
          <a:custGeom>
            <a:avLst/>
            <a:gdLst/>
            <a:ahLst/>
            <a:cxnLst/>
            <a:rect l="l" t="t" r="r" b="b"/>
            <a:pathLst>
              <a:path w="11248390" h="6327775">
                <a:moveTo>
                  <a:pt x="11248377" y="0"/>
                </a:moveTo>
                <a:lnTo>
                  <a:pt x="0" y="0"/>
                </a:lnTo>
                <a:lnTo>
                  <a:pt x="0" y="6327216"/>
                </a:lnTo>
                <a:lnTo>
                  <a:pt x="11248377" y="6327216"/>
                </a:lnTo>
                <a:lnTo>
                  <a:pt x="11248377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871710" cy="2959100"/>
            <a:chOff x="-12700" y="0"/>
            <a:chExt cx="9871710" cy="29591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859010" cy="2946400"/>
            </a:xfrm>
            <a:custGeom>
              <a:avLst/>
              <a:gdLst/>
              <a:ahLst/>
              <a:cxnLst/>
              <a:rect l="l" t="t" r="r" b="b"/>
              <a:pathLst>
                <a:path w="9859010" h="2946400">
                  <a:moveTo>
                    <a:pt x="9858768" y="0"/>
                  </a:moveTo>
                  <a:lnTo>
                    <a:pt x="0" y="0"/>
                  </a:lnTo>
                  <a:lnTo>
                    <a:pt x="0" y="2946400"/>
                  </a:lnTo>
                  <a:lnTo>
                    <a:pt x="9487789" y="2946400"/>
                  </a:lnTo>
                  <a:lnTo>
                    <a:pt x="9534324" y="2943509"/>
                  </a:lnTo>
                  <a:lnTo>
                    <a:pt x="9579134" y="2935070"/>
                  </a:lnTo>
                  <a:lnTo>
                    <a:pt x="9621872" y="2921429"/>
                  </a:lnTo>
                  <a:lnTo>
                    <a:pt x="9662189" y="2902934"/>
                  </a:lnTo>
                  <a:lnTo>
                    <a:pt x="9699738" y="2879933"/>
                  </a:lnTo>
                  <a:lnTo>
                    <a:pt x="9734172" y="2852774"/>
                  </a:lnTo>
                  <a:lnTo>
                    <a:pt x="9765142" y="2821803"/>
                  </a:lnTo>
                  <a:lnTo>
                    <a:pt x="9792302" y="2787370"/>
                  </a:lnTo>
                  <a:lnTo>
                    <a:pt x="9815303" y="2749820"/>
                  </a:lnTo>
                  <a:lnTo>
                    <a:pt x="9833797" y="2709503"/>
                  </a:lnTo>
                  <a:lnTo>
                    <a:pt x="9847438" y="2666766"/>
                  </a:lnTo>
                  <a:lnTo>
                    <a:pt x="9855878" y="2621955"/>
                  </a:lnTo>
                  <a:lnTo>
                    <a:pt x="9858768" y="2575420"/>
                  </a:lnTo>
                  <a:lnTo>
                    <a:pt x="9858768" y="0"/>
                  </a:lnTo>
                  <a:close/>
                </a:path>
              </a:pathLst>
            </a:custGeom>
            <a:solidFill>
              <a:srgbClr val="5433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022350" cy="1645285"/>
            </a:xfrm>
            <a:custGeom>
              <a:avLst/>
              <a:gdLst/>
              <a:ahLst/>
              <a:cxnLst/>
              <a:rect l="l" t="t" r="r" b="b"/>
              <a:pathLst>
                <a:path w="1022350" h="1645285">
                  <a:moveTo>
                    <a:pt x="1021819" y="0"/>
                  </a:moveTo>
                  <a:lnTo>
                    <a:pt x="429721" y="1268602"/>
                  </a:lnTo>
                  <a:lnTo>
                    <a:pt x="407673" y="1311966"/>
                  </a:lnTo>
                  <a:lnTo>
                    <a:pt x="383092" y="1353177"/>
                  </a:lnTo>
                  <a:lnTo>
                    <a:pt x="356118" y="1392184"/>
                  </a:lnTo>
                  <a:lnTo>
                    <a:pt x="326893" y="1428937"/>
                  </a:lnTo>
                  <a:lnTo>
                    <a:pt x="295555" y="1463383"/>
                  </a:lnTo>
                  <a:lnTo>
                    <a:pt x="262247" y="1495472"/>
                  </a:lnTo>
                  <a:lnTo>
                    <a:pt x="227109" y="1525153"/>
                  </a:lnTo>
                  <a:lnTo>
                    <a:pt x="190280" y="1552375"/>
                  </a:lnTo>
                  <a:lnTo>
                    <a:pt x="151903" y="1577086"/>
                  </a:lnTo>
                  <a:lnTo>
                    <a:pt x="112116" y="1599235"/>
                  </a:lnTo>
                  <a:lnTo>
                    <a:pt x="71062" y="1618772"/>
                  </a:lnTo>
                  <a:lnTo>
                    <a:pt x="28880" y="1635645"/>
                  </a:lnTo>
                  <a:lnTo>
                    <a:pt x="0" y="1645117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385" y="0"/>
              <a:ext cx="1739264" cy="1235710"/>
            </a:xfrm>
            <a:custGeom>
              <a:avLst/>
              <a:gdLst/>
              <a:ahLst/>
              <a:cxnLst/>
              <a:rect l="l" t="t" r="r" b="b"/>
              <a:pathLst>
                <a:path w="1739264" h="1235710">
                  <a:moveTo>
                    <a:pt x="409662" y="1168780"/>
                  </a:moveTo>
                  <a:lnTo>
                    <a:pt x="366298" y="1146733"/>
                  </a:lnTo>
                  <a:lnTo>
                    <a:pt x="325087" y="1122152"/>
                  </a:lnTo>
                  <a:lnTo>
                    <a:pt x="286080" y="1095178"/>
                  </a:lnTo>
                  <a:lnTo>
                    <a:pt x="249328" y="1065952"/>
                  </a:lnTo>
                  <a:lnTo>
                    <a:pt x="214882" y="1034615"/>
                  </a:lnTo>
                  <a:lnTo>
                    <a:pt x="182793" y="1001307"/>
                  </a:lnTo>
                  <a:lnTo>
                    <a:pt x="153112" y="966169"/>
                  </a:lnTo>
                  <a:lnTo>
                    <a:pt x="125890" y="929340"/>
                  </a:lnTo>
                  <a:lnTo>
                    <a:pt x="101179" y="890963"/>
                  </a:lnTo>
                  <a:lnTo>
                    <a:pt x="79029" y="851176"/>
                  </a:lnTo>
                  <a:lnTo>
                    <a:pt x="59493" y="810122"/>
                  </a:lnTo>
                  <a:lnTo>
                    <a:pt x="42619" y="767940"/>
                  </a:lnTo>
                  <a:lnTo>
                    <a:pt x="28461" y="724771"/>
                  </a:lnTo>
                  <a:lnTo>
                    <a:pt x="17069" y="680755"/>
                  </a:lnTo>
                  <a:lnTo>
                    <a:pt x="8494" y="636034"/>
                  </a:lnTo>
                  <a:lnTo>
                    <a:pt x="2787" y="590747"/>
                  </a:lnTo>
                  <a:lnTo>
                    <a:pt x="0" y="545035"/>
                  </a:lnTo>
                  <a:lnTo>
                    <a:pt x="182" y="499040"/>
                  </a:lnTo>
                  <a:lnTo>
                    <a:pt x="3387" y="452900"/>
                  </a:lnTo>
                  <a:lnTo>
                    <a:pt x="9664" y="406758"/>
                  </a:lnTo>
                  <a:lnTo>
                    <a:pt x="19065" y="360752"/>
                  </a:lnTo>
                  <a:lnTo>
                    <a:pt x="31640" y="315025"/>
                  </a:lnTo>
                  <a:lnTo>
                    <a:pt x="47442" y="269717"/>
                  </a:lnTo>
                  <a:lnTo>
                    <a:pt x="66521" y="224967"/>
                  </a:lnTo>
                  <a:lnTo>
                    <a:pt x="171521" y="0"/>
                  </a:lnTo>
                </a:path>
                <a:path w="1739264" h="1235710">
                  <a:moveTo>
                    <a:pt x="1738829" y="0"/>
                  </a:moveTo>
                  <a:lnTo>
                    <a:pt x="1353475" y="825639"/>
                  </a:lnTo>
                  <a:lnTo>
                    <a:pt x="1331428" y="869003"/>
                  </a:lnTo>
                  <a:lnTo>
                    <a:pt x="1306847" y="910214"/>
                  </a:lnTo>
                  <a:lnTo>
                    <a:pt x="1279873" y="949221"/>
                  </a:lnTo>
                  <a:lnTo>
                    <a:pt x="1250647" y="985973"/>
                  </a:lnTo>
                  <a:lnTo>
                    <a:pt x="1219310" y="1020420"/>
                  </a:lnTo>
                  <a:lnTo>
                    <a:pt x="1186002" y="1052509"/>
                  </a:lnTo>
                  <a:lnTo>
                    <a:pt x="1150864" y="1082190"/>
                  </a:lnTo>
                  <a:lnTo>
                    <a:pt x="1114035" y="1109411"/>
                  </a:lnTo>
                  <a:lnTo>
                    <a:pt x="1075658" y="1134122"/>
                  </a:lnTo>
                  <a:lnTo>
                    <a:pt x="1035871" y="1156272"/>
                  </a:lnTo>
                  <a:lnTo>
                    <a:pt x="994817" y="1175809"/>
                  </a:lnTo>
                  <a:lnTo>
                    <a:pt x="952635" y="1192682"/>
                  </a:lnTo>
                  <a:lnTo>
                    <a:pt x="909466" y="1206840"/>
                  </a:lnTo>
                  <a:lnTo>
                    <a:pt x="865450" y="1218232"/>
                  </a:lnTo>
                  <a:lnTo>
                    <a:pt x="820729" y="1226807"/>
                  </a:lnTo>
                  <a:lnTo>
                    <a:pt x="775442" y="1232514"/>
                  </a:lnTo>
                  <a:lnTo>
                    <a:pt x="729730" y="1235302"/>
                  </a:lnTo>
                  <a:lnTo>
                    <a:pt x="683734" y="1235119"/>
                  </a:lnTo>
                  <a:lnTo>
                    <a:pt x="637595" y="1231915"/>
                  </a:lnTo>
                  <a:lnTo>
                    <a:pt x="591452" y="1225637"/>
                  </a:lnTo>
                  <a:lnTo>
                    <a:pt x="545447" y="1216237"/>
                  </a:lnTo>
                  <a:lnTo>
                    <a:pt x="499720" y="1203661"/>
                  </a:lnTo>
                  <a:lnTo>
                    <a:pt x="454412" y="1187859"/>
                  </a:lnTo>
                  <a:lnTo>
                    <a:pt x="409662" y="1168780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6956" y="0"/>
              <a:ext cx="2052955" cy="1908810"/>
            </a:xfrm>
            <a:custGeom>
              <a:avLst/>
              <a:gdLst/>
              <a:ahLst/>
              <a:cxnLst/>
              <a:rect l="l" t="t" r="r" b="b"/>
              <a:pathLst>
                <a:path w="2052955" h="1908810">
                  <a:moveTo>
                    <a:pt x="409662" y="1841804"/>
                  </a:moveTo>
                  <a:lnTo>
                    <a:pt x="366298" y="1819756"/>
                  </a:lnTo>
                  <a:lnTo>
                    <a:pt x="325087" y="1795175"/>
                  </a:lnTo>
                  <a:lnTo>
                    <a:pt x="286080" y="1768202"/>
                  </a:lnTo>
                  <a:lnTo>
                    <a:pt x="249328" y="1738976"/>
                  </a:lnTo>
                  <a:lnTo>
                    <a:pt x="214882" y="1707639"/>
                  </a:lnTo>
                  <a:lnTo>
                    <a:pt x="182793" y="1674331"/>
                  </a:lnTo>
                  <a:lnTo>
                    <a:pt x="153112" y="1639192"/>
                  </a:lnTo>
                  <a:lnTo>
                    <a:pt x="125890" y="1602364"/>
                  </a:lnTo>
                  <a:lnTo>
                    <a:pt x="101179" y="1563986"/>
                  </a:lnTo>
                  <a:lnTo>
                    <a:pt x="79029" y="1524200"/>
                  </a:lnTo>
                  <a:lnTo>
                    <a:pt x="59493" y="1483146"/>
                  </a:lnTo>
                  <a:lnTo>
                    <a:pt x="42619" y="1440964"/>
                  </a:lnTo>
                  <a:lnTo>
                    <a:pt x="28461" y="1397794"/>
                  </a:lnTo>
                  <a:lnTo>
                    <a:pt x="17069" y="1353779"/>
                  </a:lnTo>
                  <a:lnTo>
                    <a:pt x="8494" y="1309057"/>
                  </a:lnTo>
                  <a:lnTo>
                    <a:pt x="2787" y="1263771"/>
                  </a:lnTo>
                  <a:lnTo>
                    <a:pt x="0" y="1218059"/>
                  </a:lnTo>
                  <a:lnTo>
                    <a:pt x="182" y="1172063"/>
                  </a:lnTo>
                  <a:lnTo>
                    <a:pt x="3387" y="1125924"/>
                  </a:lnTo>
                  <a:lnTo>
                    <a:pt x="9664" y="1079781"/>
                  </a:lnTo>
                  <a:lnTo>
                    <a:pt x="19065" y="1033776"/>
                  </a:lnTo>
                  <a:lnTo>
                    <a:pt x="31640" y="988049"/>
                  </a:lnTo>
                  <a:lnTo>
                    <a:pt x="47442" y="942740"/>
                  </a:lnTo>
                  <a:lnTo>
                    <a:pt x="66521" y="897991"/>
                  </a:lnTo>
                  <a:lnTo>
                    <a:pt x="485645" y="0"/>
                  </a:lnTo>
                </a:path>
                <a:path w="2052955" h="1908810">
                  <a:moveTo>
                    <a:pt x="2052951" y="0"/>
                  </a:moveTo>
                  <a:lnTo>
                    <a:pt x="1353475" y="1498663"/>
                  </a:lnTo>
                  <a:lnTo>
                    <a:pt x="1331428" y="1542027"/>
                  </a:lnTo>
                  <a:lnTo>
                    <a:pt x="1306847" y="1583238"/>
                  </a:lnTo>
                  <a:lnTo>
                    <a:pt x="1279873" y="1622245"/>
                  </a:lnTo>
                  <a:lnTo>
                    <a:pt x="1250647" y="1658997"/>
                  </a:lnTo>
                  <a:lnTo>
                    <a:pt x="1219310" y="1693443"/>
                  </a:lnTo>
                  <a:lnTo>
                    <a:pt x="1186002" y="1725532"/>
                  </a:lnTo>
                  <a:lnTo>
                    <a:pt x="1150864" y="1755213"/>
                  </a:lnTo>
                  <a:lnTo>
                    <a:pt x="1114035" y="1782435"/>
                  </a:lnTo>
                  <a:lnTo>
                    <a:pt x="1075658" y="1807146"/>
                  </a:lnTo>
                  <a:lnTo>
                    <a:pt x="1035871" y="1829296"/>
                  </a:lnTo>
                  <a:lnTo>
                    <a:pt x="994817" y="1848832"/>
                  </a:lnTo>
                  <a:lnTo>
                    <a:pt x="952635" y="1865706"/>
                  </a:lnTo>
                  <a:lnTo>
                    <a:pt x="909466" y="1879864"/>
                  </a:lnTo>
                  <a:lnTo>
                    <a:pt x="865450" y="1891256"/>
                  </a:lnTo>
                  <a:lnTo>
                    <a:pt x="820729" y="1899831"/>
                  </a:lnTo>
                  <a:lnTo>
                    <a:pt x="775442" y="1905538"/>
                  </a:lnTo>
                  <a:lnTo>
                    <a:pt x="729730" y="1908325"/>
                  </a:lnTo>
                  <a:lnTo>
                    <a:pt x="683734" y="1908143"/>
                  </a:lnTo>
                  <a:lnTo>
                    <a:pt x="637595" y="1904938"/>
                  </a:lnTo>
                  <a:lnTo>
                    <a:pt x="591452" y="1898661"/>
                  </a:lnTo>
                  <a:lnTo>
                    <a:pt x="545447" y="1889260"/>
                  </a:lnTo>
                  <a:lnTo>
                    <a:pt x="499720" y="1876685"/>
                  </a:lnTo>
                  <a:lnTo>
                    <a:pt x="454412" y="1860883"/>
                  </a:lnTo>
                  <a:lnTo>
                    <a:pt x="409662" y="1841804"/>
                  </a:lnTo>
                </a:path>
              </a:pathLst>
            </a:custGeom>
            <a:ln w="25400">
              <a:solidFill>
                <a:srgbClr val="9752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319069" y="5653332"/>
            <a:ext cx="1087120" cy="697230"/>
          </a:xfrm>
          <a:custGeom>
            <a:avLst/>
            <a:gdLst/>
            <a:ahLst/>
            <a:cxnLst/>
            <a:rect l="l" t="t" r="r" b="b"/>
            <a:pathLst>
              <a:path w="1087120" h="697229">
                <a:moveTo>
                  <a:pt x="239966" y="0"/>
                </a:moveTo>
                <a:lnTo>
                  <a:pt x="191247" y="266"/>
                </a:lnTo>
                <a:lnTo>
                  <a:pt x="142311" y="11933"/>
                </a:lnTo>
                <a:lnTo>
                  <a:pt x="97305" y="34421"/>
                </a:lnTo>
                <a:lnTo>
                  <a:pt x="59788" y="65509"/>
                </a:lnTo>
                <a:lnTo>
                  <a:pt x="30543" y="103519"/>
                </a:lnTo>
                <a:lnTo>
                  <a:pt x="10353" y="146776"/>
                </a:lnTo>
                <a:lnTo>
                  <a:pt x="0" y="193602"/>
                </a:lnTo>
                <a:lnTo>
                  <a:pt x="265" y="242322"/>
                </a:lnTo>
                <a:lnTo>
                  <a:pt x="11933" y="291257"/>
                </a:lnTo>
                <a:lnTo>
                  <a:pt x="159327" y="696667"/>
                </a:lnTo>
                <a:lnTo>
                  <a:pt x="1087042" y="696667"/>
                </a:lnTo>
                <a:lnTo>
                  <a:pt x="1041395" y="571114"/>
                </a:lnTo>
                <a:lnTo>
                  <a:pt x="1018907" y="526113"/>
                </a:lnTo>
                <a:lnTo>
                  <a:pt x="987820" y="488599"/>
                </a:lnTo>
                <a:lnTo>
                  <a:pt x="949809" y="459357"/>
                </a:lnTo>
                <a:lnTo>
                  <a:pt x="906553" y="439168"/>
                </a:lnTo>
                <a:lnTo>
                  <a:pt x="859726" y="428815"/>
                </a:lnTo>
                <a:lnTo>
                  <a:pt x="811007" y="429081"/>
                </a:lnTo>
                <a:lnTo>
                  <a:pt x="713131" y="452417"/>
                </a:lnTo>
                <a:lnTo>
                  <a:pt x="664408" y="452683"/>
                </a:lnTo>
                <a:lnTo>
                  <a:pt x="617580" y="442329"/>
                </a:lnTo>
                <a:lnTo>
                  <a:pt x="574322" y="422139"/>
                </a:lnTo>
                <a:lnTo>
                  <a:pt x="536311" y="392894"/>
                </a:lnTo>
                <a:lnTo>
                  <a:pt x="505223" y="355377"/>
                </a:lnTo>
                <a:lnTo>
                  <a:pt x="482735" y="310371"/>
                </a:lnTo>
                <a:lnTo>
                  <a:pt x="421635" y="142299"/>
                </a:lnTo>
                <a:lnTo>
                  <a:pt x="399147" y="97297"/>
                </a:lnTo>
                <a:lnTo>
                  <a:pt x="368060" y="59784"/>
                </a:lnTo>
                <a:lnTo>
                  <a:pt x="330049" y="30541"/>
                </a:lnTo>
                <a:lnTo>
                  <a:pt x="286793" y="10352"/>
                </a:lnTo>
                <a:lnTo>
                  <a:pt x="239966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5251" y="5195992"/>
            <a:ext cx="379730" cy="379730"/>
          </a:xfrm>
          <a:custGeom>
            <a:avLst/>
            <a:gdLst/>
            <a:ahLst/>
            <a:cxnLst/>
            <a:rect l="l" t="t" r="r" b="b"/>
            <a:pathLst>
              <a:path w="379729" h="379729">
                <a:moveTo>
                  <a:pt x="209985" y="0"/>
                </a:moveTo>
                <a:lnTo>
                  <a:pt x="167353" y="231"/>
                </a:lnTo>
                <a:lnTo>
                  <a:pt x="124531" y="10439"/>
                </a:lnTo>
                <a:lnTo>
                  <a:pt x="85147" y="30116"/>
                </a:lnTo>
                <a:lnTo>
                  <a:pt x="52317" y="57319"/>
                </a:lnTo>
                <a:lnTo>
                  <a:pt x="26726" y="90581"/>
                </a:lnTo>
                <a:lnTo>
                  <a:pt x="9058" y="128433"/>
                </a:lnTo>
                <a:lnTo>
                  <a:pt x="0" y="169409"/>
                </a:lnTo>
                <a:lnTo>
                  <a:pt x="234" y="212042"/>
                </a:lnTo>
                <a:lnTo>
                  <a:pt x="10447" y="254863"/>
                </a:lnTo>
                <a:lnTo>
                  <a:pt x="30124" y="294247"/>
                </a:lnTo>
                <a:lnTo>
                  <a:pt x="57327" y="327077"/>
                </a:lnTo>
                <a:lnTo>
                  <a:pt x="90588" y="352669"/>
                </a:lnTo>
                <a:lnTo>
                  <a:pt x="128441" y="370336"/>
                </a:lnTo>
                <a:lnTo>
                  <a:pt x="169417" y="379395"/>
                </a:lnTo>
                <a:lnTo>
                  <a:pt x="212050" y="379161"/>
                </a:lnTo>
                <a:lnTo>
                  <a:pt x="254871" y="368948"/>
                </a:lnTo>
                <a:lnTo>
                  <a:pt x="294250" y="349270"/>
                </a:lnTo>
                <a:lnTo>
                  <a:pt x="327077" y="322068"/>
                </a:lnTo>
                <a:lnTo>
                  <a:pt x="352667" y="288806"/>
                </a:lnTo>
                <a:lnTo>
                  <a:pt x="370335" y="250954"/>
                </a:lnTo>
                <a:lnTo>
                  <a:pt x="379395" y="209978"/>
                </a:lnTo>
                <a:lnTo>
                  <a:pt x="379164" y="167345"/>
                </a:lnTo>
                <a:lnTo>
                  <a:pt x="368955" y="124523"/>
                </a:lnTo>
                <a:lnTo>
                  <a:pt x="349278" y="85144"/>
                </a:lnTo>
                <a:lnTo>
                  <a:pt x="322075" y="52317"/>
                </a:lnTo>
                <a:lnTo>
                  <a:pt x="288814" y="26728"/>
                </a:lnTo>
                <a:lnTo>
                  <a:pt x="250962" y="9060"/>
                </a:lnTo>
                <a:lnTo>
                  <a:pt x="209985" y="0"/>
                </a:lnTo>
                <a:close/>
              </a:path>
            </a:pathLst>
          </a:custGeom>
          <a:solidFill>
            <a:srgbClr val="975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0342" y="92288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0342" y="57523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0342" y="227596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03483" y="92288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03483" y="57523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03483" y="227596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latin typeface="Montserrat" panose="00000500000000000000" pitchFamily="50" charset="0"/>
              </a:rPr>
              <a:t>Cl</a:t>
            </a:r>
            <a:r>
              <a:rPr spc="-155" dirty="0">
                <a:latin typeface="Montserrat" panose="00000500000000000000" pitchFamily="50" charset="0"/>
              </a:rPr>
              <a:t>a</a:t>
            </a:r>
            <a:r>
              <a:rPr spc="-225" dirty="0">
                <a:latin typeface="Montserrat" panose="00000500000000000000" pitchFamily="50" charset="0"/>
              </a:rPr>
              <a:t>v</a:t>
            </a:r>
            <a:r>
              <a:rPr spc="-175" dirty="0">
                <a:latin typeface="Montserrat" panose="00000500000000000000" pitchFamily="50" charset="0"/>
              </a:rPr>
              <a:t>es</a:t>
            </a:r>
            <a:r>
              <a:rPr spc="-254" dirty="0">
                <a:latin typeface="Montserrat" panose="00000500000000000000" pitchFamily="50" charset="0"/>
              </a:rPr>
              <a:t> </a:t>
            </a:r>
            <a:r>
              <a:rPr b="0" spc="-160" dirty="0">
                <a:latin typeface="Montserrat" panose="00000500000000000000" pitchFamily="50" charset="0"/>
                <a:cs typeface="Arial Black"/>
              </a:rPr>
              <a:t>del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653906" y="701272"/>
            <a:ext cx="5981700" cy="1744345"/>
          </a:xfrm>
          <a:prstGeom prst="rect">
            <a:avLst/>
          </a:prstGeom>
        </p:spPr>
        <p:txBody>
          <a:bodyPr vert="horz" wrap="square" lIns="0" tIns="324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55"/>
              </a:spcBef>
            </a:pPr>
            <a:r>
              <a:rPr sz="5000" b="1" spc="-10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len</a:t>
            </a:r>
            <a:r>
              <a:rPr sz="5000" b="1" spc="-16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guaje</a:t>
            </a:r>
            <a:r>
              <a:rPr sz="5000" b="1" spc="-254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 </a:t>
            </a:r>
            <a:r>
              <a:rPr sz="5000" b="1" spc="4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c</a:t>
            </a:r>
            <a:r>
              <a:rPr sz="5000" b="1" spc="-22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o</a:t>
            </a:r>
            <a:r>
              <a:rPr sz="5000" b="1" spc="-170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r</a:t>
            </a:r>
            <a:r>
              <a:rPr sz="5000" b="1" spc="-145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po</a:t>
            </a:r>
            <a:r>
              <a:rPr sz="5000" b="1" spc="-135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r</a:t>
            </a:r>
            <a:r>
              <a:rPr sz="5000" b="1" spc="-175" dirty="0">
                <a:solidFill>
                  <a:srgbClr val="F9FBFD"/>
                </a:solidFill>
                <a:latin typeface="Montserrat" panose="00000500000000000000" pitchFamily="50" charset="0"/>
                <a:cs typeface="Verdana"/>
              </a:rPr>
              <a:t>al</a:t>
            </a:r>
            <a:endParaRPr sz="5000" dirty="0">
              <a:latin typeface="Montserrat" panose="00000500000000000000" pitchFamily="50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475"/>
              </a:spcBef>
            </a:pPr>
            <a:r>
              <a:rPr sz="3000" spc="-4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P</a:t>
            </a:r>
            <a:r>
              <a:rPr sz="3000" spc="-15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osicio</a:t>
            </a:r>
            <a:r>
              <a:rPr sz="3000" spc="-18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n</a:t>
            </a:r>
            <a:r>
              <a:rPr sz="3000" spc="-25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es</a:t>
            </a:r>
            <a:r>
              <a:rPr sz="3000" spc="-19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3000" spc="-6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de</a:t>
            </a:r>
            <a:r>
              <a:rPr sz="3000" spc="-19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3000" spc="-23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las</a:t>
            </a:r>
            <a:r>
              <a:rPr sz="3000" spc="-19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 </a:t>
            </a:r>
            <a:r>
              <a:rPr sz="3000" spc="-10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pie</a:t>
            </a:r>
            <a:r>
              <a:rPr sz="3000" spc="-110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3000" spc="-165" dirty="0">
                <a:solidFill>
                  <a:srgbClr val="F9FBFD"/>
                </a:solidFill>
                <a:latin typeface="Montserrat" panose="00000500000000000000" pitchFamily="50" charset="0"/>
                <a:cs typeface="Arial Black"/>
              </a:rPr>
              <a:t>nas</a:t>
            </a:r>
            <a:endParaRPr sz="30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914989" y="5299128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914989" y="564677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14989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83418" y="564677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583418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251846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0436" y="5299128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0436" y="564677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0436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2007" y="564677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2007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3579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5433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186974" y="4645228"/>
            <a:ext cx="1378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Insegu</a:t>
            </a:r>
            <a:r>
              <a:rPr sz="1800" spc="-9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</a:t>
            </a:r>
            <a:r>
              <a:rPr sz="1800" spc="-10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id</a:t>
            </a:r>
            <a:r>
              <a:rPr sz="1800" spc="-114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a</a:t>
            </a:r>
            <a:r>
              <a:rPr sz="1800" spc="2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d</a:t>
            </a:r>
            <a:endParaRPr sz="18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40368" y="4645228"/>
            <a:ext cx="9124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Timidez</a:t>
            </a:r>
            <a:endParaRPr sz="18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3430" y="4645228"/>
            <a:ext cx="1385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Prepotencia</a:t>
            </a:r>
            <a:endParaRPr sz="18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90195" y="4645228"/>
            <a:ext cx="971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Bloqueo</a:t>
            </a:r>
            <a:endParaRPr sz="18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75434" y="4651628"/>
            <a:ext cx="997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Dominio</a:t>
            </a:r>
            <a:endParaRPr sz="1800" dirty="0">
              <a:latin typeface="Montserrat" panose="00000500000000000000" pitchFamily="50" charset="0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482721" y="4645228"/>
            <a:ext cx="1184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solidFill>
                  <a:srgbClr val="393939"/>
                </a:solidFill>
                <a:latin typeface="Montserrat" panose="00000500000000000000" pitchFamily="50" charset="0"/>
                <a:cs typeface="Arial Black"/>
              </a:rPr>
              <a:t>Relajación</a:t>
            </a:r>
            <a:endParaRPr sz="1800" dirty="0">
              <a:latin typeface="Montserrat" panose="00000500000000000000" pitchFamily="50" charset="0"/>
              <a:cs typeface="Arial Black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8504" y="3228428"/>
            <a:ext cx="4945646" cy="137927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554" y="3247174"/>
            <a:ext cx="5377046" cy="13502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167</Words>
  <Application>Microsoft Office PowerPoint</Application>
  <PresentationFormat>Personalizado</PresentationFormat>
  <Paragraphs>59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 Black</vt:lpstr>
      <vt:lpstr>Calibri</vt:lpstr>
      <vt:lpstr>Montserrat</vt:lpstr>
      <vt:lpstr>Verdana</vt:lpstr>
      <vt:lpstr>Office Theme</vt:lpstr>
      <vt:lpstr>Expresión</vt:lpstr>
      <vt:lpstr>Expresión</vt:lpstr>
      <vt:lpstr>Concentración</vt:lpstr>
      <vt:lpstr>Expresión corporal</vt:lpstr>
      <vt:lpstr>Claves del</vt:lpstr>
      <vt:lpstr>Claves del</vt:lpstr>
      <vt:lpstr>Claves del</vt:lpstr>
      <vt:lpstr>Claves del</vt:lpstr>
      <vt:lpstr>Claves del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morada2</dc:title>
  <cp:lastModifiedBy>ORTIZ ARCILA MIKE</cp:lastModifiedBy>
  <cp:revision>1</cp:revision>
  <dcterms:created xsi:type="dcterms:W3CDTF">2023-05-18T16:17:22Z</dcterms:created>
  <dcterms:modified xsi:type="dcterms:W3CDTF">2023-05-18T16:27:19Z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2023-05-18T00:00:00Z</vt:filetime>
  </property>
  <property fmtid="{D5CDD505-2E9C-101B-9397-08002B2CF9AE}" pid="3" name="Creator">
    <vt:lpwstr>Adobe Illustrator 27.5 (Windows)</vt:lpwstr>
  </property>
  <property fmtid="{D5CDD505-2E9C-101B-9397-08002B2CF9AE}" pid="4" name="LastSaved">
    <vt:filetime>2023-05-18T00:00:00Z</vt:filetime>
  </property>
</Properties>
</file>