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1290300" cy="6350000"/>
  <p:notesSz cx="11290300" cy="6350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75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6772" y="1968500"/>
            <a:ext cx="9596755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3545" y="3556000"/>
            <a:ext cx="7903210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5784215" cy="2628900"/>
          </a:xfrm>
          <a:custGeom>
            <a:avLst/>
            <a:gdLst/>
            <a:ahLst/>
            <a:cxnLst/>
            <a:rect l="l" t="t" r="r" b="b"/>
            <a:pathLst>
              <a:path w="5784215" h="2628900">
                <a:moveTo>
                  <a:pt x="5784138" y="0"/>
                </a:moveTo>
                <a:lnTo>
                  <a:pt x="0" y="0"/>
                </a:lnTo>
                <a:lnTo>
                  <a:pt x="0" y="2628900"/>
                </a:lnTo>
                <a:lnTo>
                  <a:pt x="5413159" y="2628900"/>
                </a:lnTo>
                <a:lnTo>
                  <a:pt x="5459694" y="2626009"/>
                </a:lnTo>
                <a:lnTo>
                  <a:pt x="5504504" y="2617570"/>
                </a:lnTo>
                <a:lnTo>
                  <a:pt x="5547242" y="2603929"/>
                </a:lnTo>
                <a:lnTo>
                  <a:pt x="5587559" y="2585434"/>
                </a:lnTo>
                <a:lnTo>
                  <a:pt x="5625108" y="2562433"/>
                </a:lnTo>
                <a:lnTo>
                  <a:pt x="5659542" y="2535274"/>
                </a:lnTo>
                <a:lnTo>
                  <a:pt x="5690512" y="2504303"/>
                </a:lnTo>
                <a:lnTo>
                  <a:pt x="5717672" y="2469870"/>
                </a:lnTo>
                <a:lnTo>
                  <a:pt x="5740673" y="2432320"/>
                </a:lnTo>
                <a:lnTo>
                  <a:pt x="5759167" y="2392003"/>
                </a:lnTo>
                <a:lnTo>
                  <a:pt x="5772808" y="2349266"/>
                </a:lnTo>
                <a:lnTo>
                  <a:pt x="5781248" y="2304455"/>
                </a:lnTo>
                <a:lnTo>
                  <a:pt x="5784138" y="2257920"/>
                </a:lnTo>
                <a:lnTo>
                  <a:pt x="57841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4025" y="0"/>
            <a:ext cx="1483360" cy="687705"/>
          </a:xfrm>
          <a:custGeom>
            <a:avLst/>
            <a:gdLst/>
            <a:ahLst/>
            <a:cxnLst/>
            <a:rect l="l" t="t" r="r" b="b"/>
            <a:pathLst>
              <a:path w="1483360" h="687705">
                <a:moveTo>
                  <a:pt x="409504" y="621149"/>
                </a:moveTo>
                <a:lnTo>
                  <a:pt x="366140" y="599101"/>
                </a:lnTo>
                <a:lnTo>
                  <a:pt x="324929" y="574520"/>
                </a:lnTo>
                <a:lnTo>
                  <a:pt x="285922" y="547546"/>
                </a:lnTo>
                <a:lnTo>
                  <a:pt x="249170" y="518321"/>
                </a:lnTo>
                <a:lnTo>
                  <a:pt x="214723" y="486984"/>
                </a:lnTo>
                <a:lnTo>
                  <a:pt x="182634" y="453675"/>
                </a:lnTo>
                <a:lnTo>
                  <a:pt x="152953" y="418537"/>
                </a:lnTo>
                <a:lnTo>
                  <a:pt x="125732" y="381709"/>
                </a:lnTo>
                <a:lnTo>
                  <a:pt x="101021" y="343331"/>
                </a:lnTo>
                <a:lnTo>
                  <a:pt x="78871" y="303545"/>
                </a:lnTo>
                <a:lnTo>
                  <a:pt x="59334" y="262490"/>
                </a:lnTo>
                <a:lnTo>
                  <a:pt x="42461" y="220308"/>
                </a:lnTo>
                <a:lnTo>
                  <a:pt x="28303" y="177139"/>
                </a:lnTo>
                <a:lnTo>
                  <a:pt x="16911" y="133124"/>
                </a:lnTo>
                <a:lnTo>
                  <a:pt x="8336" y="88402"/>
                </a:lnTo>
                <a:lnTo>
                  <a:pt x="2629" y="43115"/>
                </a:lnTo>
                <a:lnTo>
                  <a:pt x="0" y="0"/>
                </a:lnTo>
              </a:path>
              <a:path w="1483360" h="687705">
                <a:moveTo>
                  <a:pt x="1483073" y="0"/>
                </a:moveTo>
                <a:lnTo>
                  <a:pt x="1353317" y="278007"/>
                </a:lnTo>
                <a:lnTo>
                  <a:pt x="1331269" y="321371"/>
                </a:lnTo>
                <a:lnTo>
                  <a:pt x="1306688" y="362582"/>
                </a:lnTo>
                <a:lnTo>
                  <a:pt x="1279715" y="401589"/>
                </a:lnTo>
                <a:lnTo>
                  <a:pt x="1250489" y="438342"/>
                </a:lnTo>
                <a:lnTo>
                  <a:pt x="1219152" y="472788"/>
                </a:lnTo>
                <a:lnTo>
                  <a:pt x="1185844" y="504877"/>
                </a:lnTo>
                <a:lnTo>
                  <a:pt x="1150705" y="534558"/>
                </a:lnTo>
                <a:lnTo>
                  <a:pt x="1113877" y="561780"/>
                </a:lnTo>
                <a:lnTo>
                  <a:pt x="1075499" y="586491"/>
                </a:lnTo>
                <a:lnTo>
                  <a:pt x="1035713" y="608640"/>
                </a:lnTo>
                <a:lnTo>
                  <a:pt x="994659" y="628177"/>
                </a:lnTo>
                <a:lnTo>
                  <a:pt x="952476" y="645050"/>
                </a:lnTo>
                <a:lnTo>
                  <a:pt x="909307" y="659208"/>
                </a:lnTo>
                <a:lnTo>
                  <a:pt x="865292" y="670601"/>
                </a:lnTo>
                <a:lnTo>
                  <a:pt x="820570" y="679176"/>
                </a:lnTo>
                <a:lnTo>
                  <a:pt x="775284" y="684883"/>
                </a:lnTo>
                <a:lnTo>
                  <a:pt x="729572" y="687670"/>
                </a:lnTo>
                <a:lnTo>
                  <a:pt x="683576" y="687487"/>
                </a:lnTo>
                <a:lnTo>
                  <a:pt x="637437" y="684283"/>
                </a:lnTo>
                <a:lnTo>
                  <a:pt x="591294" y="678006"/>
                </a:lnTo>
                <a:lnTo>
                  <a:pt x="545289" y="668605"/>
                </a:lnTo>
                <a:lnTo>
                  <a:pt x="499562" y="656029"/>
                </a:lnTo>
                <a:lnTo>
                  <a:pt x="454253" y="640228"/>
                </a:lnTo>
                <a:lnTo>
                  <a:pt x="409504" y="621149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16759" y="0"/>
            <a:ext cx="1073150" cy="245110"/>
          </a:xfrm>
          <a:custGeom>
            <a:avLst/>
            <a:gdLst/>
            <a:ahLst/>
            <a:cxnLst/>
            <a:rect l="l" t="t" r="r" b="b"/>
            <a:pathLst>
              <a:path w="1073150" h="245110">
                <a:moveTo>
                  <a:pt x="235910" y="178177"/>
                </a:moveTo>
                <a:lnTo>
                  <a:pt x="192547" y="156129"/>
                </a:lnTo>
                <a:lnTo>
                  <a:pt x="151336" y="131548"/>
                </a:lnTo>
                <a:lnTo>
                  <a:pt x="112329" y="104574"/>
                </a:lnTo>
                <a:lnTo>
                  <a:pt x="75576" y="75349"/>
                </a:lnTo>
                <a:lnTo>
                  <a:pt x="41130" y="44011"/>
                </a:lnTo>
                <a:lnTo>
                  <a:pt x="9041" y="10703"/>
                </a:lnTo>
                <a:lnTo>
                  <a:pt x="0" y="0"/>
                </a:lnTo>
              </a:path>
              <a:path w="1073150" h="245110">
                <a:moveTo>
                  <a:pt x="1072684" y="0"/>
                </a:moveTo>
                <a:lnTo>
                  <a:pt x="1045558" y="29816"/>
                </a:lnTo>
                <a:lnTo>
                  <a:pt x="1012250" y="61905"/>
                </a:lnTo>
                <a:lnTo>
                  <a:pt x="977112" y="91586"/>
                </a:lnTo>
                <a:lnTo>
                  <a:pt x="940283" y="118807"/>
                </a:lnTo>
                <a:lnTo>
                  <a:pt x="901906" y="143519"/>
                </a:lnTo>
                <a:lnTo>
                  <a:pt x="862120" y="165668"/>
                </a:lnTo>
                <a:lnTo>
                  <a:pt x="821065" y="185205"/>
                </a:lnTo>
                <a:lnTo>
                  <a:pt x="778883" y="202078"/>
                </a:lnTo>
                <a:lnTo>
                  <a:pt x="735714" y="216236"/>
                </a:lnTo>
                <a:lnTo>
                  <a:pt x="691698" y="227628"/>
                </a:lnTo>
                <a:lnTo>
                  <a:pt x="646977" y="236204"/>
                </a:lnTo>
                <a:lnTo>
                  <a:pt x="601690" y="241910"/>
                </a:lnTo>
                <a:lnTo>
                  <a:pt x="555979" y="244698"/>
                </a:lnTo>
                <a:lnTo>
                  <a:pt x="509983" y="244515"/>
                </a:lnTo>
                <a:lnTo>
                  <a:pt x="463843" y="241311"/>
                </a:lnTo>
                <a:lnTo>
                  <a:pt x="417701" y="235034"/>
                </a:lnTo>
                <a:lnTo>
                  <a:pt x="371696" y="225633"/>
                </a:lnTo>
                <a:lnTo>
                  <a:pt x="325968" y="213057"/>
                </a:lnTo>
                <a:lnTo>
                  <a:pt x="280660" y="197255"/>
                </a:lnTo>
                <a:lnTo>
                  <a:pt x="235910" y="178177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514582" y="0"/>
            <a:ext cx="1590675" cy="918210"/>
          </a:xfrm>
          <a:custGeom>
            <a:avLst/>
            <a:gdLst/>
            <a:ahLst/>
            <a:cxnLst/>
            <a:rect l="l" t="t" r="r" b="b"/>
            <a:pathLst>
              <a:path w="1590675" h="918210">
                <a:moveTo>
                  <a:pt x="409662" y="851210"/>
                </a:moveTo>
                <a:lnTo>
                  <a:pt x="366298" y="829162"/>
                </a:lnTo>
                <a:lnTo>
                  <a:pt x="325087" y="804581"/>
                </a:lnTo>
                <a:lnTo>
                  <a:pt x="286080" y="777607"/>
                </a:lnTo>
                <a:lnTo>
                  <a:pt x="249328" y="748382"/>
                </a:lnTo>
                <a:lnTo>
                  <a:pt x="214882" y="717044"/>
                </a:lnTo>
                <a:lnTo>
                  <a:pt x="182793" y="683736"/>
                </a:lnTo>
                <a:lnTo>
                  <a:pt x="153112" y="648598"/>
                </a:lnTo>
                <a:lnTo>
                  <a:pt x="125890" y="611769"/>
                </a:lnTo>
                <a:lnTo>
                  <a:pt x="101179" y="573392"/>
                </a:lnTo>
                <a:lnTo>
                  <a:pt x="79029" y="533605"/>
                </a:lnTo>
                <a:lnTo>
                  <a:pt x="59493" y="492551"/>
                </a:lnTo>
                <a:lnTo>
                  <a:pt x="42619" y="450369"/>
                </a:lnTo>
                <a:lnTo>
                  <a:pt x="28461" y="407200"/>
                </a:lnTo>
                <a:lnTo>
                  <a:pt x="17069" y="363184"/>
                </a:lnTo>
                <a:lnTo>
                  <a:pt x="8494" y="318463"/>
                </a:lnTo>
                <a:lnTo>
                  <a:pt x="2787" y="273176"/>
                </a:lnTo>
                <a:lnTo>
                  <a:pt x="0" y="227465"/>
                </a:lnTo>
                <a:lnTo>
                  <a:pt x="182" y="181469"/>
                </a:lnTo>
                <a:lnTo>
                  <a:pt x="3387" y="135329"/>
                </a:lnTo>
                <a:lnTo>
                  <a:pt x="9664" y="89187"/>
                </a:lnTo>
                <a:lnTo>
                  <a:pt x="19065" y="43181"/>
                </a:lnTo>
                <a:lnTo>
                  <a:pt x="30940" y="0"/>
                </a:lnTo>
              </a:path>
              <a:path w="1590675" h="918210">
                <a:moveTo>
                  <a:pt x="1590608" y="0"/>
                </a:moveTo>
                <a:lnTo>
                  <a:pt x="1353475" y="508068"/>
                </a:lnTo>
                <a:lnTo>
                  <a:pt x="1331428" y="551432"/>
                </a:lnTo>
                <a:lnTo>
                  <a:pt x="1306847" y="592643"/>
                </a:lnTo>
                <a:lnTo>
                  <a:pt x="1279873" y="631650"/>
                </a:lnTo>
                <a:lnTo>
                  <a:pt x="1250647" y="668402"/>
                </a:lnTo>
                <a:lnTo>
                  <a:pt x="1219310" y="702849"/>
                </a:lnTo>
                <a:lnTo>
                  <a:pt x="1186002" y="734938"/>
                </a:lnTo>
                <a:lnTo>
                  <a:pt x="1150864" y="764619"/>
                </a:lnTo>
                <a:lnTo>
                  <a:pt x="1114035" y="791840"/>
                </a:lnTo>
                <a:lnTo>
                  <a:pt x="1075658" y="816551"/>
                </a:lnTo>
                <a:lnTo>
                  <a:pt x="1035871" y="838701"/>
                </a:lnTo>
                <a:lnTo>
                  <a:pt x="994817" y="858238"/>
                </a:lnTo>
                <a:lnTo>
                  <a:pt x="952635" y="875111"/>
                </a:lnTo>
                <a:lnTo>
                  <a:pt x="909466" y="889269"/>
                </a:lnTo>
                <a:lnTo>
                  <a:pt x="865450" y="900661"/>
                </a:lnTo>
                <a:lnTo>
                  <a:pt x="820729" y="909236"/>
                </a:lnTo>
                <a:lnTo>
                  <a:pt x="775442" y="914943"/>
                </a:lnTo>
                <a:lnTo>
                  <a:pt x="729730" y="917731"/>
                </a:lnTo>
                <a:lnTo>
                  <a:pt x="683734" y="917548"/>
                </a:lnTo>
                <a:lnTo>
                  <a:pt x="637595" y="914344"/>
                </a:lnTo>
                <a:lnTo>
                  <a:pt x="591452" y="908067"/>
                </a:lnTo>
                <a:lnTo>
                  <a:pt x="545447" y="898666"/>
                </a:lnTo>
                <a:lnTo>
                  <a:pt x="499720" y="886090"/>
                </a:lnTo>
                <a:lnTo>
                  <a:pt x="454412" y="870288"/>
                </a:lnTo>
                <a:lnTo>
                  <a:pt x="409662" y="851210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565870" y="0"/>
            <a:ext cx="1645285" cy="1152525"/>
          </a:xfrm>
          <a:custGeom>
            <a:avLst/>
            <a:gdLst/>
            <a:ahLst/>
            <a:cxnLst/>
            <a:rect l="l" t="t" r="r" b="b"/>
            <a:pathLst>
              <a:path w="1645284" h="1152525">
                <a:moveTo>
                  <a:pt x="1623830" y="30371"/>
                </a:moveTo>
                <a:lnTo>
                  <a:pt x="662437" y="30371"/>
                </a:lnTo>
                <a:lnTo>
                  <a:pt x="710359" y="32271"/>
                </a:lnTo>
                <a:lnTo>
                  <a:pt x="757411" y="44923"/>
                </a:lnTo>
                <a:lnTo>
                  <a:pt x="801773" y="68658"/>
                </a:lnTo>
                <a:lnTo>
                  <a:pt x="839574" y="101852"/>
                </a:lnTo>
                <a:lnTo>
                  <a:pt x="867945" y="141457"/>
                </a:lnTo>
                <a:lnTo>
                  <a:pt x="886556" y="185655"/>
                </a:lnTo>
                <a:lnTo>
                  <a:pt x="895077" y="232625"/>
                </a:lnTo>
                <a:lnTo>
                  <a:pt x="893176" y="280546"/>
                </a:lnTo>
                <a:lnTo>
                  <a:pt x="880524" y="327597"/>
                </a:lnTo>
                <a:lnTo>
                  <a:pt x="856789" y="371959"/>
                </a:lnTo>
                <a:lnTo>
                  <a:pt x="552853" y="810617"/>
                </a:lnTo>
                <a:lnTo>
                  <a:pt x="529123" y="854976"/>
                </a:lnTo>
                <a:lnTo>
                  <a:pt x="516474" y="902026"/>
                </a:lnTo>
                <a:lnTo>
                  <a:pt x="514576" y="949947"/>
                </a:lnTo>
                <a:lnTo>
                  <a:pt x="523098" y="996918"/>
                </a:lnTo>
                <a:lnTo>
                  <a:pt x="541710" y="1041117"/>
                </a:lnTo>
                <a:lnTo>
                  <a:pt x="570081" y="1080725"/>
                </a:lnTo>
                <a:lnTo>
                  <a:pt x="607882" y="1113919"/>
                </a:lnTo>
                <a:lnTo>
                  <a:pt x="652240" y="1137653"/>
                </a:lnTo>
                <a:lnTo>
                  <a:pt x="699290" y="1150306"/>
                </a:lnTo>
                <a:lnTo>
                  <a:pt x="747211" y="1152205"/>
                </a:lnTo>
                <a:lnTo>
                  <a:pt x="794182" y="1143683"/>
                </a:lnTo>
                <a:lnTo>
                  <a:pt x="838382" y="1125070"/>
                </a:lnTo>
                <a:lnTo>
                  <a:pt x="877989" y="1096695"/>
                </a:lnTo>
                <a:lnTo>
                  <a:pt x="911183" y="1058890"/>
                </a:lnTo>
                <a:lnTo>
                  <a:pt x="1623830" y="30371"/>
                </a:lnTo>
                <a:close/>
              </a:path>
              <a:path w="1645284" h="1152525">
                <a:moveTo>
                  <a:pt x="1644874" y="0"/>
                </a:moveTo>
                <a:lnTo>
                  <a:pt x="53811" y="0"/>
                </a:lnTo>
                <a:lnTo>
                  <a:pt x="38287" y="22405"/>
                </a:lnTo>
                <a:lnTo>
                  <a:pt x="14552" y="66762"/>
                </a:lnTo>
                <a:lnTo>
                  <a:pt x="1900" y="113811"/>
                </a:lnTo>
                <a:lnTo>
                  <a:pt x="0" y="161730"/>
                </a:lnTo>
                <a:lnTo>
                  <a:pt x="8520" y="208700"/>
                </a:lnTo>
                <a:lnTo>
                  <a:pt x="27131" y="252899"/>
                </a:lnTo>
                <a:lnTo>
                  <a:pt x="55503" y="292508"/>
                </a:lnTo>
                <a:lnTo>
                  <a:pt x="93303" y="325706"/>
                </a:lnTo>
                <a:lnTo>
                  <a:pt x="137666" y="349436"/>
                </a:lnTo>
                <a:lnTo>
                  <a:pt x="184718" y="362085"/>
                </a:lnTo>
                <a:lnTo>
                  <a:pt x="232639" y="363983"/>
                </a:lnTo>
                <a:lnTo>
                  <a:pt x="279610" y="355461"/>
                </a:lnTo>
                <a:lnTo>
                  <a:pt x="323810" y="336849"/>
                </a:lnTo>
                <a:lnTo>
                  <a:pt x="363419" y="308478"/>
                </a:lnTo>
                <a:lnTo>
                  <a:pt x="396618" y="270677"/>
                </a:lnTo>
                <a:lnTo>
                  <a:pt x="498459" y="123674"/>
                </a:lnTo>
                <a:lnTo>
                  <a:pt x="531657" y="85874"/>
                </a:lnTo>
                <a:lnTo>
                  <a:pt x="571266" y="57502"/>
                </a:lnTo>
                <a:lnTo>
                  <a:pt x="615466" y="38891"/>
                </a:lnTo>
                <a:lnTo>
                  <a:pt x="662437" y="30371"/>
                </a:lnTo>
                <a:lnTo>
                  <a:pt x="1623830" y="30371"/>
                </a:lnTo>
                <a:lnTo>
                  <a:pt x="1644874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274973" y="375718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76990" y="0"/>
                </a:moveTo>
                <a:lnTo>
                  <a:pt x="135888" y="7456"/>
                </a:lnTo>
                <a:lnTo>
                  <a:pt x="97210" y="23743"/>
                </a:lnTo>
                <a:lnTo>
                  <a:pt x="62550" y="48570"/>
                </a:lnTo>
                <a:lnTo>
                  <a:pt x="33501" y="81649"/>
                </a:lnTo>
                <a:lnTo>
                  <a:pt x="12734" y="120467"/>
                </a:lnTo>
                <a:lnTo>
                  <a:pt x="1663" y="161638"/>
                </a:lnTo>
                <a:lnTo>
                  <a:pt x="0" y="203571"/>
                </a:lnTo>
                <a:lnTo>
                  <a:pt x="7455" y="244671"/>
                </a:lnTo>
                <a:lnTo>
                  <a:pt x="23741" y="283347"/>
                </a:lnTo>
                <a:lnTo>
                  <a:pt x="48568" y="318006"/>
                </a:lnTo>
                <a:lnTo>
                  <a:pt x="81647" y="347054"/>
                </a:lnTo>
                <a:lnTo>
                  <a:pt x="120465" y="367822"/>
                </a:lnTo>
                <a:lnTo>
                  <a:pt x="161638" y="378893"/>
                </a:lnTo>
                <a:lnTo>
                  <a:pt x="203573" y="380556"/>
                </a:lnTo>
                <a:lnTo>
                  <a:pt x="244677" y="373100"/>
                </a:lnTo>
                <a:lnTo>
                  <a:pt x="283355" y="356815"/>
                </a:lnTo>
                <a:lnTo>
                  <a:pt x="318015" y="331988"/>
                </a:lnTo>
                <a:lnTo>
                  <a:pt x="347064" y="298908"/>
                </a:lnTo>
                <a:lnTo>
                  <a:pt x="367831" y="260090"/>
                </a:lnTo>
                <a:lnTo>
                  <a:pt x="378900" y="218917"/>
                </a:lnTo>
                <a:lnTo>
                  <a:pt x="380561" y="176982"/>
                </a:lnTo>
                <a:lnTo>
                  <a:pt x="373103" y="135879"/>
                </a:lnTo>
                <a:lnTo>
                  <a:pt x="356815" y="97200"/>
                </a:lnTo>
                <a:lnTo>
                  <a:pt x="331986" y="62540"/>
                </a:lnTo>
                <a:lnTo>
                  <a:pt x="298906" y="33491"/>
                </a:lnTo>
                <a:lnTo>
                  <a:pt x="260093" y="12728"/>
                </a:lnTo>
                <a:lnTo>
                  <a:pt x="218923" y="1661"/>
                </a:lnTo>
                <a:lnTo>
                  <a:pt x="17699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4515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9431" y="1922221"/>
            <a:ext cx="4102100" cy="335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D12F2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44445" y="3172"/>
            <a:ext cx="5638800" cy="6343650"/>
          </a:xfrm>
          <a:custGeom>
            <a:avLst/>
            <a:gdLst/>
            <a:ahLst/>
            <a:cxnLst/>
            <a:rect l="l" t="t" r="r" b="b"/>
            <a:pathLst>
              <a:path w="5638800" h="6343650">
                <a:moveTo>
                  <a:pt x="5638800" y="0"/>
                </a:moveTo>
                <a:lnTo>
                  <a:pt x="2946400" y="0"/>
                </a:lnTo>
                <a:lnTo>
                  <a:pt x="0" y="6343650"/>
                </a:lnTo>
                <a:lnTo>
                  <a:pt x="5638800" y="6343650"/>
                </a:lnTo>
                <a:lnTo>
                  <a:pt x="563880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54632" y="2517304"/>
            <a:ext cx="2184400" cy="1315720"/>
          </a:xfrm>
          <a:custGeom>
            <a:avLst/>
            <a:gdLst/>
            <a:ahLst/>
            <a:cxnLst/>
            <a:rect l="l" t="t" r="r" b="b"/>
            <a:pathLst>
              <a:path w="2184400" h="1315720">
                <a:moveTo>
                  <a:pt x="896150" y="258940"/>
                </a:moveTo>
                <a:lnTo>
                  <a:pt x="894257" y="211594"/>
                </a:lnTo>
                <a:lnTo>
                  <a:pt x="883437" y="165836"/>
                </a:lnTo>
                <a:lnTo>
                  <a:pt x="864108" y="122961"/>
                </a:lnTo>
                <a:lnTo>
                  <a:pt x="836739" y="84289"/>
                </a:lnTo>
                <a:lnTo>
                  <a:pt x="801763" y="51155"/>
                </a:lnTo>
                <a:lnTo>
                  <a:pt x="759637" y="24866"/>
                </a:lnTo>
                <a:lnTo>
                  <a:pt x="713117" y="7518"/>
                </a:lnTo>
                <a:lnTo>
                  <a:pt x="665530" y="0"/>
                </a:lnTo>
                <a:lnTo>
                  <a:pt x="618197" y="1879"/>
                </a:lnTo>
                <a:lnTo>
                  <a:pt x="572427" y="12712"/>
                </a:lnTo>
                <a:lnTo>
                  <a:pt x="529551" y="32042"/>
                </a:lnTo>
                <a:lnTo>
                  <a:pt x="490893" y="59410"/>
                </a:lnTo>
                <a:lnTo>
                  <a:pt x="457746" y="94386"/>
                </a:lnTo>
                <a:lnTo>
                  <a:pt x="431469" y="136499"/>
                </a:lnTo>
                <a:lnTo>
                  <a:pt x="24866" y="962355"/>
                </a:lnTo>
                <a:lnTo>
                  <a:pt x="7505" y="1008875"/>
                </a:lnTo>
                <a:lnTo>
                  <a:pt x="0" y="1056462"/>
                </a:lnTo>
                <a:lnTo>
                  <a:pt x="1892" y="1103795"/>
                </a:lnTo>
                <a:lnTo>
                  <a:pt x="12725" y="1149565"/>
                </a:lnTo>
                <a:lnTo>
                  <a:pt x="32042" y="1192441"/>
                </a:lnTo>
                <a:lnTo>
                  <a:pt x="59423" y="1231112"/>
                </a:lnTo>
                <a:lnTo>
                  <a:pt x="94386" y="1264246"/>
                </a:lnTo>
                <a:lnTo>
                  <a:pt x="136512" y="1290535"/>
                </a:lnTo>
                <a:lnTo>
                  <a:pt x="183032" y="1307884"/>
                </a:lnTo>
                <a:lnTo>
                  <a:pt x="230619" y="1315402"/>
                </a:lnTo>
                <a:lnTo>
                  <a:pt x="277952" y="1313510"/>
                </a:lnTo>
                <a:lnTo>
                  <a:pt x="323723" y="1302689"/>
                </a:lnTo>
                <a:lnTo>
                  <a:pt x="366598" y="1283360"/>
                </a:lnTo>
                <a:lnTo>
                  <a:pt x="405269" y="1255991"/>
                </a:lnTo>
                <a:lnTo>
                  <a:pt x="438404" y="1221016"/>
                </a:lnTo>
                <a:lnTo>
                  <a:pt x="464693" y="1178890"/>
                </a:lnTo>
                <a:lnTo>
                  <a:pt x="871283" y="353047"/>
                </a:lnTo>
                <a:lnTo>
                  <a:pt x="888631" y="306527"/>
                </a:lnTo>
                <a:lnTo>
                  <a:pt x="896150" y="258940"/>
                </a:lnTo>
                <a:close/>
              </a:path>
              <a:path w="2184400" h="1315720">
                <a:moveTo>
                  <a:pt x="1649844" y="258940"/>
                </a:moveTo>
                <a:lnTo>
                  <a:pt x="1647952" y="211594"/>
                </a:lnTo>
                <a:lnTo>
                  <a:pt x="1637131" y="165836"/>
                </a:lnTo>
                <a:lnTo>
                  <a:pt x="1617802" y="122961"/>
                </a:lnTo>
                <a:lnTo>
                  <a:pt x="1590433" y="84289"/>
                </a:lnTo>
                <a:lnTo>
                  <a:pt x="1555457" y="51155"/>
                </a:lnTo>
                <a:lnTo>
                  <a:pt x="1513332" y="24866"/>
                </a:lnTo>
                <a:lnTo>
                  <a:pt x="1466811" y="7518"/>
                </a:lnTo>
                <a:lnTo>
                  <a:pt x="1419225" y="0"/>
                </a:lnTo>
                <a:lnTo>
                  <a:pt x="1371892" y="1879"/>
                </a:lnTo>
                <a:lnTo>
                  <a:pt x="1326121" y="12712"/>
                </a:lnTo>
                <a:lnTo>
                  <a:pt x="1283246" y="32042"/>
                </a:lnTo>
                <a:lnTo>
                  <a:pt x="1244587" y="59410"/>
                </a:lnTo>
                <a:lnTo>
                  <a:pt x="1211440" y="94386"/>
                </a:lnTo>
                <a:lnTo>
                  <a:pt x="1185164" y="136499"/>
                </a:lnTo>
                <a:lnTo>
                  <a:pt x="778560" y="962355"/>
                </a:lnTo>
                <a:lnTo>
                  <a:pt x="761199" y="1008875"/>
                </a:lnTo>
                <a:lnTo>
                  <a:pt x="753694" y="1056462"/>
                </a:lnTo>
                <a:lnTo>
                  <a:pt x="755586" y="1103795"/>
                </a:lnTo>
                <a:lnTo>
                  <a:pt x="766419" y="1149565"/>
                </a:lnTo>
                <a:lnTo>
                  <a:pt x="785736" y="1192441"/>
                </a:lnTo>
                <a:lnTo>
                  <a:pt x="813117" y="1231112"/>
                </a:lnTo>
                <a:lnTo>
                  <a:pt x="848080" y="1264246"/>
                </a:lnTo>
                <a:lnTo>
                  <a:pt x="890206" y="1290535"/>
                </a:lnTo>
                <a:lnTo>
                  <a:pt x="936726" y="1307884"/>
                </a:lnTo>
                <a:lnTo>
                  <a:pt x="984313" y="1315402"/>
                </a:lnTo>
                <a:lnTo>
                  <a:pt x="1031646" y="1313510"/>
                </a:lnTo>
                <a:lnTo>
                  <a:pt x="1077417" y="1302689"/>
                </a:lnTo>
                <a:lnTo>
                  <a:pt x="1120292" y="1283360"/>
                </a:lnTo>
                <a:lnTo>
                  <a:pt x="1158963" y="1255991"/>
                </a:lnTo>
                <a:lnTo>
                  <a:pt x="1192098" y="1221016"/>
                </a:lnTo>
                <a:lnTo>
                  <a:pt x="1218387" y="1178890"/>
                </a:lnTo>
                <a:lnTo>
                  <a:pt x="1624977" y="353047"/>
                </a:lnTo>
                <a:lnTo>
                  <a:pt x="1642325" y="306527"/>
                </a:lnTo>
                <a:lnTo>
                  <a:pt x="1649844" y="258940"/>
                </a:lnTo>
                <a:close/>
              </a:path>
              <a:path w="2184400" h="1315720">
                <a:moveTo>
                  <a:pt x="2184006" y="973797"/>
                </a:moveTo>
                <a:lnTo>
                  <a:pt x="2180602" y="927468"/>
                </a:lnTo>
                <a:lnTo>
                  <a:pt x="2170734" y="883259"/>
                </a:lnTo>
                <a:lnTo>
                  <a:pt x="2154872" y="841641"/>
                </a:lnTo>
                <a:lnTo>
                  <a:pt x="2133498" y="803097"/>
                </a:lnTo>
                <a:lnTo>
                  <a:pt x="2107107" y="768121"/>
                </a:lnTo>
                <a:lnTo>
                  <a:pt x="2076196" y="737209"/>
                </a:lnTo>
                <a:lnTo>
                  <a:pt x="2041220" y="710819"/>
                </a:lnTo>
                <a:lnTo>
                  <a:pt x="2002675" y="689444"/>
                </a:lnTo>
                <a:lnTo>
                  <a:pt x="1961057" y="673582"/>
                </a:lnTo>
                <a:lnTo>
                  <a:pt x="1916849" y="663714"/>
                </a:lnTo>
                <a:lnTo>
                  <a:pt x="1870519" y="660311"/>
                </a:lnTo>
                <a:lnTo>
                  <a:pt x="1824189" y="663714"/>
                </a:lnTo>
                <a:lnTo>
                  <a:pt x="1779981" y="673582"/>
                </a:lnTo>
                <a:lnTo>
                  <a:pt x="1738363" y="689444"/>
                </a:lnTo>
                <a:lnTo>
                  <a:pt x="1699831" y="710819"/>
                </a:lnTo>
                <a:lnTo>
                  <a:pt x="1664855" y="737209"/>
                </a:lnTo>
                <a:lnTo>
                  <a:pt x="1633931" y="768121"/>
                </a:lnTo>
                <a:lnTo>
                  <a:pt x="1607540" y="803097"/>
                </a:lnTo>
                <a:lnTo>
                  <a:pt x="1586179" y="841641"/>
                </a:lnTo>
                <a:lnTo>
                  <a:pt x="1570316" y="883259"/>
                </a:lnTo>
                <a:lnTo>
                  <a:pt x="1560449" y="927468"/>
                </a:lnTo>
                <a:lnTo>
                  <a:pt x="1557045" y="973797"/>
                </a:lnTo>
                <a:lnTo>
                  <a:pt x="1560449" y="1020127"/>
                </a:lnTo>
                <a:lnTo>
                  <a:pt x="1570316" y="1064336"/>
                </a:lnTo>
                <a:lnTo>
                  <a:pt x="1586179" y="1105954"/>
                </a:lnTo>
                <a:lnTo>
                  <a:pt x="1607540" y="1144498"/>
                </a:lnTo>
                <a:lnTo>
                  <a:pt x="1633931" y="1179461"/>
                </a:lnTo>
                <a:lnTo>
                  <a:pt x="1664855" y="1210386"/>
                </a:lnTo>
                <a:lnTo>
                  <a:pt x="1699831" y="1236776"/>
                </a:lnTo>
                <a:lnTo>
                  <a:pt x="1738363" y="1258150"/>
                </a:lnTo>
                <a:lnTo>
                  <a:pt x="1779981" y="1274013"/>
                </a:lnTo>
                <a:lnTo>
                  <a:pt x="1824189" y="1283881"/>
                </a:lnTo>
                <a:lnTo>
                  <a:pt x="1870519" y="1287284"/>
                </a:lnTo>
                <a:lnTo>
                  <a:pt x="1916849" y="1283881"/>
                </a:lnTo>
                <a:lnTo>
                  <a:pt x="1961057" y="1274013"/>
                </a:lnTo>
                <a:lnTo>
                  <a:pt x="2002675" y="1258150"/>
                </a:lnTo>
                <a:lnTo>
                  <a:pt x="2041220" y="1236776"/>
                </a:lnTo>
                <a:lnTo>
                  <a:pt x="2076196" y="1210386"/>
                </a:lnTo>
                <a:lnTo>
                  <a:pt x="2107107" y="1179461"/>
                </a:lnTo>
                <a:lnTo>
                  <a:pt x="2133498" y="1144498"/>
                </a:lnTo>
                <a:lnTo>
                  <a:pt x="2154872" y="1105954"/>
                </a:lnTo>
                <a:lnTo>
                  <a:pt x="2170734" y="1064336"/>
                </a:lnTo>
                <a:lnTo>
                  <a:pt x="2180602" y="1020127"/>
                </a:lnTo>
                <a:lnTo>
                  <a:pt x="2184006" y="973797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515608" y="3174"/>
            <a:ext cx="1931035" cy="1664970"/>
          </a:xfrm>
          <a:custGeom>
            <a:avLst/>
            <a:gdLst/>
            <a:ahLst/>
            <a:cxnLst/>
            <a:rect l="l" t="t" r="r" b="b"/>
            <a:pathLst>
              <a:path w="1931034" h="1664970">
                <a:moveTo>
                  <a:pt x="406565" y="1598786"/>
                </a:moveTo>
                <a:lnTo>
                  <a:pt x="363530" y="1576905"/>
                </a:lnTo>
                <a:lnTo>
                  <a:pt x="322631" y="1552510"/>
                </a:lnTo>
                <a:lnTo>
                  <a:pt x="283919" y="1525741"/>
                </a:lnTo>
                <a:lnTo>
                  <a:pt x="247445" y="1496736"/>
                </a:lnTo>
                <a:lnTo>
                  <a:pt x="213260" y="1465636"/>
                </a:lnTo>
                <a:lnTo>
                  <a:pt x="181413" y="1432580"/>
                </a:lnTo>
                <a:lnTo>
                  <a:pt x="151957" y="1397707"/>
                </a:lnTo>
                <a:lnTo>
                  <a:pt x="124941" y="1361157"/>
                </a:lnTo>
                <a:lnTo>
                  <a:pt x="100417" y="1323069"/>
                </a:lnTo>
                <a:lnTo>
                  <a:pt x="78434" y="1283584"/>
                </a:lnTo>
                <a:lnTo>
                  <a:pt x="59045" y="1242839"/>
                </a:lnTo>
                <a:lnTo>
                  <a:pt x="42299" y="1200976"/>
                </a:lnTo>
                <a:lnTo>
                  <a:pt x="28248" y="1158133"/>
                </a:lnTo>
                <a:lnTo>
                  <a:pt x="16941" y="1114450"/>
                </a:lnTo>
                <a:lnTo>
                  <a:pt x="8431" y="1070067"/>
                </a:lnTo>
                <a:lnTo>
                  <a:pt x="2766" y="1025122"/>
                </a:lnTo>
                <a:lnTo>
                  <a:pt x="0" y="979756"/>
                </a:lnTo>
                <a:lnTo>
                  <a:pt x="181" y="934108"/>
                </a:lnTo>
                <a:lnTo>
                  <a:pt x="3360" y="888318"/>
                </a:lnTo>
                <a:lnTo>
                  <a:pt x="9589" y="842524"/>
                </a:lnTo>
                <a:lnTo>
                  <a:pt x="18919" y="796867"/>
                </a:lnTo>
                <a:lnTo>
                  <a:pt x="31399" y="751486"/>
                </a:lnTo>
                <a:lnTo>
                  <a:pt x="47081" y="706521"/>
                </a:lnTo>
                <a:lnTo>
                  <a:pt x="66015" y="662110"/>
                </a:lnTo>
                <a:lnTo>
                  <a:pt x="375046" y="0"/>
                </a:lnTo>
              </a:path>
              <a:path w="1931034" h="1664970">
                <a:moveTo>
                  <a:pt x="1930505" y="0"/>
                </a:moveTo>
                <a:lnTo>
                  <a:pt x="1343241" y="1258236"/>
                </a:lnTo>
                <a:lnTo>
                  <a:pt x="1321360" y="1301271"/>
                </a:lnTo>
                <a:lnTo>
                  <a:pt x="1296965" y="1342170"/>
                </a:lnTo>
                <a:lnTo>
                  <a:pt x="1270196" y="1380882"/>
                </a:lnTo>
                <a:lnTo>
                  <a:pt x="1241191" y="1417356"/>
                </a:lnTo>
                <a:lnTo>
                  <a:pt x="1210091" y="1451541"/>
                </a:lnTo>
                <a:lnTo>
                  <a:pt x="1177035" y="1483388"/>
                </a:lnTo>
                <a:lnTo>
                  <a:pt x="1142162" y="1512844"/>
                </a:lnTo>
                <a:lnTo>
                  <a:pt x="1105612" y="1539860"/>
                </a:lnTo>
                <a:lnTo>
                  <a:pt x="1067524" y="1564384"/>
                </a:lnTo>
                <a:lnTo>
                  <a:pt x="1028039" y="1586367"/>
                </a:lnTo>
                <a:lnTo>
                  <a:pt x="987294" y="1605756"/>
                </a:lnTo>
                <a:lnTo>
                  <a:pt x="945431" y="1622502"/>
                </a:lnTo>
                <a:lnTo>
                  <a:pt x="902588" y="1636553"/>
                </a:lnTo>
                <a:lnTo>
                  <a:pt x="858905" y="1647860"/>
                </a:lnTo>
                <a:lnTo>
                  <a:pt x="814522" y="1656370"/>
                </a:lnTo>
                <a:lnTo>
                  <a:pt x="769577" y="1662034"/>
                </a:lnTo>
                <a:lnTo>
                  <a:pt x="724211" y="1664801"/>
                </a:lnTo>
                <a:lnTo>
                  <a:pt x="678563" y="1664620"/>
                </a:lnTo>
                <a:lnTo>
                  <a:pt x="632773" y="1661441"/>
                </a:lnTo>
                <a:lnTo>
                  <a:pt x="586979" y="1655211"/>
                </a:lnTo>
                <a:lnTo>
                  <a:pt x="541322" y="1645882"/>
                </a:lnTo>
                <a:lnTo>
                  <a:pt x="495941" y="1633402"/>
                </a:lnTo>
                <a:lnTo>
                  <a:pt x="450976" y="1617720"/>
                </a:lnTo>
                <a:lnTo>
                  <a:pt x="406565" y="1598786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272" y="3174"/>
            <a:ext cx="1725930" cy="1225550"/>
          </a:xfrm>
          <a:custGeom>
            <a:avLst/>
            <a:gdLst/>
            <a:ahLst/>
            <a:cxnLst/>
            <a:rect l="l" t="t" r="r" b="b"/>
            <a:pathLst>
              <a:path w="1725929" h="1225550">
                <a:moveTo>
                  <a:pt x="406565" y="1159162"/>
                </a:moveTo>
                <a:lnTo>
                  <a:pt x="363530" y="1137281"/>
                </a:lnTo>
                <a:lnTo>
                  <a:pt x="322631" y="1112886"/>
                </a:lnTo>
                <a:lnTo>
                  <a:pt x="283919" y="1086117"/>
                </a:lnTo>
                <a:lnTo>
                  <a:pt x="247445" y="1057112"/>
                </a:lnTo>
                <a:lnTo>
                  <a:pt x="213260" y="1026012"/>
                </a:lnTo>
                <a:lnTo>
                  <a:pt x="181413" y="992955"/>
                </a:lnTo>
                <a:lnTo>
                  <a:pt x="151957" y="958082"/>
                </a:lnTo>
                <a:lnTo>
                  <a:pt x="124941" y="921532"/>
                </a:lnTo>
                <a:lnTo>
                  <a:pt x="100417" y="883445"/>
                </a:lnTo>
                <a:lnTo>
                  <a:pt x="78434" y="843959"/>
                </a:lnTo>
                <a:lnTo>
                  <a:pt x="59045" y="803215"/>
                </a:lnTo>
                <a:lnTo>
                  <a:pt x="42299" y="761352"/>
                </a:lnTo>
                <a:lnTo>
                  <a:pt x="28248" y="718509"/>
                </a:lnTo>
                <a:lnTo>
                  <a:pt x="16941" y="674826"/>
                </a:lnTo>
                <a:lnTo>
                  <a:pt x="8431" y="630442"/>
                </a:lnTo>
                <a:lnTo>
                  <a:pt x="2766" y="585498"/>
                </a:lnTo>
                <a:lnTo>
                  <a:pt x="0" y="540132"/>
                </a:lnTo>
                <a:lnTo>
                  <a:pt x="181" y="494484"/>
                </a:lnTo>
                <a:lnTo>
                  <a:pt x="3360" y="448693"/>
                </a:lnTo>
                <a:lnTo>
                  <a:pt x="9589" y="402900"/>
                </a:lnTo>
                <a:lnTo>
                  <a:pt x="18919" y="357243"/>
                </a:lnTo>
                <a:lnTo>
                  <a:pt x="31399" y="311862"/>
                </a:lnTo>
                <a:lnTo>
                  <a:pt x="47081" y="266896"/>
                </a:lnTo>
                <a:lnTo>
                  <a:pt x="66015" y="222486"/>
                </a:lnTo>
                <a:lnTo>
                  <a:pt x="169857" y="0"/>
                </a:lnTo>
              </a:path>
              <a:path w="1725929" h="1225550">
                <a:moveTo>
                  <a:pt x="1725317" y="0"/>
                </a:moveTo>
                <a:lnTo>
                  <a:pt x="1343241" y="818611"/>
                </a:lnTo>
                <a:lnTo>
                  <a:pt x="1321360" y="861646"/>
                </a:lnTo>
                <a:lnTo>
                  <a:pt x="1296965" y="902545"/>
                </a:lnTo>
                <a:lnTo>
                  <a:pt x="1270196" y="941257"/>
                </a:lnTo>
                <a:lnTo>
                  <a:pt x="1241191" y="977731"/>
                </a:lnTo>
                <a:lnTo>
                  <a:pt x="1210091" y="1011917"/>
                </a:lnTo>
                <a:lnTo>
                  <a:pt x="1177035" y="1043763"/>
                </a:lnTo>
                <a:lnTo>
                  <a:pt x="1142162" y="1073220"/>
                </a:lnTo>
                <a:lnTo>
                  <a:pt x="1105612" y="1100236"/>
                </a:lnTo>
                <a:lnTo>
                  <a:pt x="1067524" y="1124760"/>
                </a:lnTo>
                <a:lnTo>
                  <a:pt x="1028039" y="1146742"/>
                </a:lnTo>
                <a:lnTo>
                  <a:pt x="987294" y="1166132"/>
                </a:lnTo>
                <a:lnTo>
                  <a:pt x="945431" y="1182877"/>
                </a:lnTo>
                <a:lnTo>
                  <a:pt x="902588" y="1196929"/>
                </a:lnTo>
                <a:lnTo>
                  <a:pt x="858905" y="1208235"/>
                </a:lnTo>
                <a:lnTo>
                  <a:pt x="814522" y="1216746"/>
                </a:lnTo>
                <a:lnTo>
                  <a:pt x="769577" y="1222410"/>
                </a:lnTo>
                <a:lnTo>
                  <a:pt x="724211" y="1225177"/>
                </a:lnTo>
                <a:lnTo>
                  <a:pt x="678563" y="1224996"/>
                </a:lnTo>
                <a:lnTo>
                  <a:pt x="632773" y="1221816"/>
                </a:lnTo>
                <a:lnTo>
                  <a:pt x="586979" y="1215587"/>
                </a:lnTo>
                <a:lnTo>
                  <a:pt x="541322" y="1206258"/>
                </a:lnTo>
                <a:lnTo>
                  <a:pt x="495941" y="1193778"/>
                </a:lnTo>
                <a:lnTo>
                  <a:pt x="450976" y="1178096"/>
                </a:lnTo>
                <a:lnTo>
                  <a:pt x="406565" y="1159162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362259" y="3175"/>
            <a:ext cx="921385" cy="1893570"/>
          </a:xfrm>
          <a:custGeom>
            <a:avLst/>
            <a:gdLst/>
            <a:ahLst/>
            <a:cxnLst/>
            <a:rect l="l" t="t" r="r" b="b"/>
            <a:pathLst>
              <a:path w="921384" h="1893570">
                <a:moveTo>
                  <a:pt x="406565" y="1827107"/>
                </a:moveTo>
                <a:lnTo>
                  <a:pt x="363530" y="1805226"/>
                </a:lnTo>
                <a:lnTo>
                  <a:pt x="322631" y="1780831"/>
                </a:lnTo>
                <a:lnTo>
                  <a:pt x="283919" y="1754061"/>
                </a:lnTo>
                <a:lnTo>
                  <a:pt x="247445" y="1725057"/>
                </a:lnTo>
                <a:lnTo>
                  <a:pt x="213260" y="1693957"/>
                </a:lnTo>
                <a:lnTo>
                  <a:pt x="181413" y="1660900"/>
                </a:lnTo>
                <a:lnTo>
                  <a:pt x="151957" y="1626027"/>
                </a:lnTo>
                <a:lnTo>
                  <a:pt x="124941" y="1589477"/>
                </a:lnTo>
                <a:lnTo>
                  <a:pt x="100417" y="1551390"/>
                </a:lnTo>
                <a:lnTo>
                  <a:pt x="78434" y="1511904"/>
                </a:lnTo>
                <a:lnTo>
                  <a:pt x="59045" y="1471160"/>
                </a:lnTo>
                <a:lnTo>
                  <a:pt x="42299" y="1429297"/>
                </a:lnTo>
                <a:lnTo>
                  <a:pt x="28248" y="1386454"/>
                </a:lnTo>
                <a:lnTo>
                  <a:pt x="16941" y="1342771"/>
                </a:lnTo>
                <a:lnTo>
                  <a:pt x="8431" y="1298387"/>
                </a:lnTo>
                <a:lnTo>
                  <a:pt x="2766" y="1253443"/>
                </a:lnTo>
                <a:lnTo>
                  <a:pt x="0" y="1208077"/>
                </a:lnTo>
                <a:lnTo>
                  <a:pt x="181" y="1162429"/>
                </a:lnTo>
                <a:lnTo>
                  <a:pt x="3360" y="1116638"/>
                </a:lnTo>
                <a:lnTo>
                  <a:pt x="9589" y="1070845"/>
                </a:lnTo>
                <a:lnTo>
                  <a:pt x="18919" y="1025188"/>
                </a:lnTo>
                <a:lnTo>
                  <a:pt x="31399" y="979807"/>
                </a:lnTo>
                <a:lnTo>
                  <a:pt x="47081" y="934841"/>
                </a:lnTo>
                <a:lnTo>
                  <a:pt x="66015" y="890431"/>
                </a:lnTo>
                <a:lnTo>
                  <a:pt x="481611" y="0"/>
                </a:lnTo>
              </a:path>
              <a:path w="921384" h="1893570">
                <a:moveTo>
                  <a:pt x="920978" y="1858842"/>
                </a:moveTo>
                <a:lnTo>
                  <a:pt x="858905" y="1876180"/>
                </a:lnTo>
                <a:lnTo>
                  <a:pt x="814522" y="1884691"/>
                </a:lnTo>
                <a:lnTo>
                  <a:pt x="769577" y="1890355"/>
                </a:lnTo>
                <a:lnTo>
                  <a:pt x="724211" y="1893122"/>
                </a:lnTo>
                <a:lnTo>
                  <a:pt x="678563" y="1892941"/>
                </a:lnTo>
                <a:lnTo>
                  <a:pt x="632773" y="1889761"/>
                </a:lnTo>
                <a:lnTo>
                  <a:pt x="586979" y="1883532"/>
                </a:lnTo>
                <a:lnTo>
                  <a:pt x="541322" y="1874203"/>
                </a:lnTo>
                <a:lnTo>
                  <a:pt x="495941" y="1861722"/>
                </a:lnTo>
                <a:lnTo>
                  <a:pt x="450976" y="1846041"/>
                </a:lnTo>
                <a:lnTo>
                  <a:pt x="406565" y="1827107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47440" y="4797596"/>
            <a:ext cx="1877060" cy="1549400"/>
          </a:xfrm>
          <a:custGeom>
            <a:avLst/>
            <a:gdLst/>
            <a:ahLst/>
            <a:cxnLst/>
            <a:rect l="l" t="t" r="r" b="b"/>
            <a:pathLst>
              <a:path w="1877059" h="1549400">
                <a:moveTo>
                  <a:pt x="0" y="1549228"/>
                </a:moveTo>
                <a:lnTo>
                  <a:pt x="533321" y="406568"/>
                </a:lnTo>
                <a:lnTo>
                  <a:pt x="555201" y="363531"/>
                </a:lnTo>
                <a:lnTo>
                  <a:pt x="579596" y="322631"/>
                </a:lnTo>
                <a:lnTo>
                  <a:pt x="606366" y="283918"/>
                </a:lnTo>
                <a:lnTo>
                  <a:pt x="635370" y="247443"/>
                </a:lnTo>
                <a:lnTo>
                  <a:pt x="666471" y="213257"/>
                </a:lnTo>
                <a:lnTo>
                  <a:pt x="699527" y="181410"/>
                </a:lnTo>
                <a:lnTo>
                  <a:pt x="734400" y="151953"/>
                </a:lnTo>
                <a:lnTo>
                  <a:pt x="770950" y="124938"/>
                </a:lnTo>
                <a:lnTo>
                  <a:pt x="809038" y="100413"/>
                </a:lnTo>
                <a:lnTo>
                  <a:pt x="848523" y="78431"/>
                </a:lnTo>
                <a:lnTo>
                  <a:pt x="889267" y="59042"/>
                </a:lnTo>
                <a:lnTo>
                  <a:pt x="931131" y="42297"/>
                </a:lnTo>
                <a:lnTo>
                  <a:pt x="973974" y="28246"/>
                </a:lnTo>
                <a:lnTo>
                  <a:pt x="1017656" y="16940"/>
                </a:lnTo>
                <a:lnTo>
                  <a:pt x="1062040" y="8430"/>
                </a:lnTo>
                <a:lnTo>
                  <a:pt x="1106984" y="2766"/>
                </a:lnTo>
                <a:lnTo>
                  <a:pt x="1152350" y="0"/>
                </a:lnTo>
                <a:lnTo>
                  <a:pt x="1197998" y="181"/>
                </a:lnTo>
                <a:lnTo>
                  <a:pt x="1243789" y="3361"/>
                </a:lnTo>
                <a:lnTo>
                  <a:pt x="1289582" y="9591"/>
                </a:lnTo>
                <a:lnTo>
                  <a:pt x="1335240" y="18921"/>
                </a:lnTo>
                <a:lnTo>
                  <a:pt x="1380621" y="31401"/>
                </a:lnTo>
                <a:lnTo>
                  <a:pt x="1425586" y="47083"/>
                </a:lnTo>
                <a:lnTo>
                  <a:pt x="1469996" y="66017"/>
                </a:lnTo>
                <a:lnTo>
                  <a:pt x="1513033" y="87898"/>
                </a:lnTo>
                <a:lnTo>
                  <a:pt x="1553933" y="112292"/>
                </a:lnTo>
                <a:lnTo>
                  <a:pt x="1592646" y="139062"/>
                </a:lnTo>
                <a:lnTo>
                  <a:pt x="1629121" y="168066"/>
                </a:lnTo>
                <a:lnTo>
                  <a:pt x="1663307" y="199166"/>
                </a:lnTo>
                <a:lnTo>
                  <a:pt x="1695154" y="232222"/>
                </a:lnTo>
                <a:lnTo>
                  <a:pt x="1724611" y="267094"/>
                </a:lnTo>
                <a:lnTo>
                  <a:pt x="1751627" y="303643"/>
                </a:lnTo>
                <a:lnTo>
                  <a:pt x="1776151" y="341731"/>
                </a:lnTo>
                <a:lnTo>
                  <a:pt x="1798133" y="381216"/>
                </a:lnTo>
                <a:lnTo>
                  <a:pt x="1817522" y="421959"/>
                </a:lnTo>
                <a:lnTo>
                  <a:pt x="1834267" y="463822"/>
                </a:lnTo>
                <a:lnTo>
                  <a:pt x="1848318" y="506665"/>
                </a:lnTo>
                <a:lnTo>
                  <a:pt x="1859624" y="550347"/>
                </a:lnTo>
                <a:lnTo>
                  <a:pt x="1868135" y="594731"/>
                </a:lnTo>
                <a:lnTo>
                  <a:pt x="1873798" y="639675"/>
                </a:lnTo>
                <a:lnTo>
                  <a:pt x="1876565" y="685041"/>
                </a:lnTo>
                <a:lnTo>
                  <a:pt x="1876383" y="730689"/>
                </a:lnTo>
                <a:lnTo>
                  <a:pt x="1873203" y="776480"/>
                </a:lnTo>
                <a:lnTo>
                  <a:pt x="1866973" y="822274"/>
                </a:lnTo>
                <a:lnTo>
                  <a:pt x="1857644" y="867932"/>
                </a:lnTo>
                <a:lnTo>
                  <a:pt x="1845163" y="913314"/>
                </a:lnTo>
                <a:lnTo>
                  <a:pt x="1829481" y="958281"/>
                </a:lnTo>
                <a:lnTo>
                  <a:pt x="1810547" y="1002693"/>
                </a:lnTo>
                <a:lnTo>
                  <a:pt x="1555459" y="154922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823915" y="4357971"/>
            <a:ext cx="2082164" cy="1989455"/>
          </a:xfrm>
          <a:custGeom>
            <a:avLst/>
            <a:gdLst/>
            <a:ahLst/>
            <a:cxnLst/>
            <a:rect l="l" t="t" r="r" b="b"/>
            <a:pathLst>
              <a:path w="2082165" h="1989454">
                <a:moveTo>
                  <a:pt x="0" y="1988853"/>
                </a:moveTo>
                <a:lnTo>
                  <a:pt x="738509" y="406568"/>
                </a:lnTo>
                <a:lnTo>
                  <a:pt x="760390" y="363531"/>
                </a:lnTo>
                <a:lnTo>
                  <a:pt x="784785" y="322631"/>
                </a:lnTo>
                <a:lnTo>
                  <a:pt x="811554" y="283918"/>
                </a:lnTo>
                <a:lnTo>
                  <a:pt x="840559" y="247443"/>
                </a:lnTo>
                <a:lnTo>
                  <a:pt x="871659" y="213257"/>
                </a:lnTo>
                <a:lnTo>
                  <a:pt x="904716" y="181410"/>
                </a:lnTo>
                <a:lnTo>
                  <a:pt x="939589" y="151953"/>
                </a:lnTo>
                <a:lnTo>
                  <a:pt x="976139" y="124938"/>
                </a:lnTo>
                <a:lnTo>
                  <a:pt x="1014226" y="100413"/>
                </a:lnTo>
                <a:lnTo>
                  <a:pt x="1053712" y="78431"/>
                </a:lnTo>
                <a:lnTo>
                  <a:pt x="1094456" y="59042"/>
                </a:lnTo>
                <a:lnTo>
                  <a:pt x="1136319" y="42297"/>
                </a:lnTo>
                <a:lnTo>
                  <a:pt x="1179162" y="28246"/>
                </a:lnTo>
                <a:lnTo>
                  <a:pt x="1222845" y="16940"/>
                </a:lnTo>
                <a:lnTo>
                  <a:pt x="1267229" y="8430"/>
                </a:lnTo>
                <a:lnTo>
                  <a:pt x="1312173" y="2766"/>
                </a:lnTo>
                <a:lnTo>
                  <a:pt x="1357539" y="0"/>
                </a:lnTo>
                <a:lnTo>
                  <a:pt x="1403187" y="181"/>
                </a:lnTo>
                <a:lnTo>
                  <a:pt x="1448978" y="3361"/>
                </a:lnTo>
                <a:lnTo>
                  <a:pt x="1494771" y="9591"/>
                </a:lnTo>
                <a:lnTo>
                  <a:pt x="1540428" y="18921"/>
                </a:lnTo>
                <a:lnTo>
                  <a:pt x="1585809" y="31401"/>
                </a:lnTo>
                <a:lnTo>
                  <a:pt x="1630775" y="47083"/>
                </a:lnTo>
                <a:lnTo>
                  <a:pt x="1675185" y="66017"/>
                </a:lnTo>
                <a:lnTo>
                  <a:pt x="1718222" y="87898"/>
                </a:lnTo>
                <a:lnTo>
                  <a:pt x="1759122" y="112292"/>
                </a:lnTo>
                <a:lnTo>
                  <a:pt x="1797835" y="139062"/>
                </a:lnTo>
                <a:lnTo>
                  <a:pt x="1834310" y="168066"/>
                </a:lnTo>
                <a:lnTo>
                  <a:pt x="1868496" y="199166"/>
                </a:lnTo>
                <a:lnTo>
                  <a:pt x="1900343" y="232222"/>
                </a:lnTo>
                <a:lnTo>
                  <a:pt x="1929799" y="267094"/>
                </a:lnTo>
                <a:lnTo>
                  <a:pt x="1956815" y="303643"/>
                </a:lnTo>
                <a:lnTo>
                  <a:pt x="1981340" y="341731"/>
                </a:lnTo>
                <a:lnTo>
                  <a:pt x="2003322" y="381216"/>
                </a:lnTo>
                <a:lnTo>
                  <a:pt x="2022711" y="421959"/>
                </a:lnTo>
                <a:lnTo>
                  <a:pt x="2039456" y="463822"/>
                </a:lnTo>
                <a:lnTo>
                  <a:pt x="2053507" y="506665"/>
                </a:lnTo>
                <a:lnTo>
                  <a:pt x="2064813" y="550347"/>
                </a:lnTo>
                <a:lnTo>
                  <a:pt x="2073323" y="594731"/>
                </a:lnTo>
                <a:lnTo>
                  <a:pt x="2078987" y="639675"/>
                </a:lnTo>
                <a:lnTo>
                  <a:pt x="2081753" y="685041"/>
                </a:lnTo>
                <a:lnTo>
                  <a:pt x="2081572" y="730689"/>
                </a:lnTo>
                <a:lnTo>
                  <a:pt x="2078391" y="776480"/>
                </a:lnTo>
                <a:lnTo>
                  <a:pt x="2072162" y="822274"/>
                </a:lnTo>
                <a:lnTo>
                  <a:pt x="2062832" y="867932"/>
                </a:lnTo>
                <a:lnTo>
                  <a:pt x="2050352" y="913314"/>
                </a:lnTo>
                <a:lnTo>
                  <a:pt x="2034670" y="958281"/>
                </a:lnTo>
                <a:lnTo>
                  <a:pt x="2015736" y="1002693"/>
                </a:lnTo>
                <a:lnTo>
                  <a:pt x="1555459" y="1988853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00656" y="5025916"/>
            <a:ext cx="1770380" cy="1321435"/>
          </a:xfrm>
          <a:custGeom>
            <a:avLst/>
            <a:gdLst/>
            <a:ahLst/>
            <a:cxnLst/>
            <a:rect l="l" t="t" r="r" b="b"/>
            <a:pathLst>
              <a:path w="1770379" h="1321435">
                <a:moveTo>
                  <a:pt x="0" y="1320908"/>
                </a:moveTo>
                <a:lnTo>
                  <a:pt x="426755" y="406568"/>
                </a:lnTo>
                <a:lnTo>
                  <a:pt x="448636" y="363531"/>
                </a:lnTo>
                <a:lnTo>
                  <a:pt x="473031" y="322631"/>
                </a:lnTo>
                <a:lnTo>
                  <a:pt x="499800" y="283918"/>
                </a:lnTo>
                <a:lnTo>
                  <a:pt x="528805" y="247443"/>
                </a:lnTo>
                <a:lnTo>
                  <a:pt x="559905" y="213257"/>
                </a:lnTo>
                <a:lnTo>
                  <a:pt x="592962" y="181410"/>
                </a:lnTo>
                <a:lnTo>
                  <a:pt x="627834" y="151953"/>
                </a:lnTo>
                <a:lnTo>
                  <a:pt x="664384" y="124938"/>
                </a:lnTo>
                <a:lnTo>
                  <a:pt x="702472" y="100413"/>
                </a:lnTo>
                <a:lnTo>
                  <a:pt x="741958" y="78431"/>
                </a:lnTo>
                <a:lnTo>
                  <a:pt x="782702" y="59042"/>
                </a:lnTo>
                <a:lnTo>
                  <a:pt x="824565" y="42297"/>
                </a:lnTo>
                <a:lnTo>
                  <a:pt x="867408" y="28246"/>
                </a:lnTo>
                <a:lnTo>
                  <a:pt x="911091" y="16940"/>
                </a:lnTo>
                <a:lnTo>
                  <a:pt x="955474" y="8430"/>
                </a:lnTo>
                <a:lnTo>
                  <a:pt x="1000419" y="2766"/>
                </a:lnTo>
                <a:lnTo>
                  <a:pt x="1045785" y="0"/>
                </a:lnTo>
                <a:lnTo>
                  <a:pt x="1091433" y="181"/>
                </a:lnTo>
                <a:lnTo>
                  <a:pt x="1137223" y="3361"/>
                </a:lnTo>
                <a:lnTo>
                  <a:pt x="1183017" y="9591"/>
                </a:lnTo>
                <a:lnTo>
                  <a:pt x="1228674" y="18921"/>
                </a:lnTo>
                <a:lnTo>
                  <a:pt x="1274055" y="31401"/>
                </a:lnTo>
                <a:lnTo>
                  <a:pt x="1319021" y="47083"/>
                </a:lnTo>
                <a:lnTo>
                  <a:pt x="1363431" y="66017"/>
                </a:lnTo>
                <a:lnTo>
                  <a:pt x="1406468" y="87898"/>
                </a:lnTo>
                <a:lnTo>
                  <a:pt x="1447368" y="112292"/>
                </a:lnTo>
                <a:lnTo>
                  <a:pt x="1486081" y="139062"/>
                </a:lnTo>
                <a:lnTo>
                  <a:pt x="1522556" y="168066"/>
                </a:lnTo>
                <a:lnTo>
                  <a:pt x="1556742" y="199166"/>
                </a:lnTo>
                <a:lnTo>
                  <a:pt x="1588589" y="232222"/>
                </a:lnTo>
                <a:lnTo>
                  <a:pt x="1618045" y="267094"/>
                </a:lnTo>
                <a:lnTo>
                  <a:pt x="1645061" y="303643"/>
                </a:lnTo>
                <a:lnTo>
                  <a:pt x="1669585" y="341731"/>
                </a:lnTo>
                <a:lnTo>
                  <a:pt x="1691567" y="381216"/>
                </a:lnTo>
                <a:lnTo>
                  <a:pt x="1710957" y="421959"/>
                </a:lnTo>
                <a:lnTo>
                  <a:pt x="1727702" y="463822"/>
                </a:lnTo>
                <a:lnTo>
                  <a:pt x="1741753" y="506665"/>
                </a:lnTo>
                <a:lnTo>
                  <a:pt x="1753059" y="550347"/>
                </a:lnTo>
                <a:lnTo>
                  <a:pt x="1761569" y="594731"/>
                </a:lnTo>
                <a:lnTo>
                  <a:pt x="1767233" y="639675"/>
                </a:lnTo>
                <a:lnTo>
                  <a:pt x="1769999" y="685041"/>
                </a:lnTo>
                <a:lnTo>
                  <a:pt x="1769818" y="730689"/>
                </a:lnTo>
                <a:lnTo>
                  <a:pt x="1766637" y="776480"/>
                </a:lnTo>
                <a:lnTo>
                  <a:pt x="1760408" y="822274"/>
                </a:lnTo>
                <a:lnTo>
                  <a:pt x="1751078" y="867932"/>
                </a:lnTo>
                <a:lnTo>
                  <a:pt x="1738598" y="913314"/>
                </a:lnTo>
                <a:lnTo>
                  <a:pt x="1722916" y="958281"/>
                </a:lnTo>
                <a:lnTo>
                  <a:pt x="1703982" y="1002693"/>
                </a:lnTo>
                <a:lnTo>
                  <a:pt x="1555459" y="132090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492982" y="3175"/>
            <a:ext cx="1892935" cy="1557020"/>
          </a:xfrm>
          <a:custGeom>
            <a:avLst/>
            <a:gdLst/>
            <a:ahLst/>
            <a:cxnLst/>
            <a:rect l="l" t="t" r="r" b="b"/>
            <a:pathLst>
              <a:path w="1892934" h="1557020">
                <a:moveTo>
                  <a:pt x="1457915" y="873155"/>
                </a:moveTo>
                <a:lnTo>
                  <a:pt x="719281" y="873155"/>
                </a:lnTo>
                <a:lnTo>
                  <a:pt x="768107" y="876210"/>
                </a:lnTo>
                <a:lnTo>
                  <a:pt x="816016" y="892526"/>
                </a:lnTo>
                <a:lnTo>
                  <a:pt x="857914" y="920910"/>
                </a:lnTo>
                <a:lnTo>
                  <a:pt x="889786" y="958021"/>
                </a:lnTo>
                <a:lnTo>
                  <a:pt x="910825" y="1001449"/>
                </a:lnTo>
                <a:lnTo>
                  <a:pt x="920219" y="1048781"/>
                </a:lnTo>
                <a:lnTo>
                  <a:pt x="917160" y="1097606"/>
                </a:lnTo>
                <a:lnTo>
                  <a:pt x="900839" y="1145510"/>
                </a:lnTo>
                <a:lnTo>
                  <a:pt x="831865" y="1284093"/>
                </a:lnTo>
                <a:lnTo>
                  <a:pt x="815550" y="1331997"/>
                </a:lnTo>
                <a:lnTo>
                  <a:pt x="812495" y="1380821"/>
                </a:lnTo>
                <a:lnTo>
                  <a:pt x="821891" y="1428153"/>
                </a:lnTo>
                <a:lnTo>
                  <a:pt x="842930" y="1471581"/>
                </a:lnTo>
                <a:lnTo>
                  <a:pt x="874804" y="1508693"/>
                </a:lnTo>
                <a:lnTo>
                  <a:pt x="916701" y="1537077"/>
                </a:lnTo>
                <a:lnTo>
                  <a:pt x="964606" y="1553392"/>
                </a:lnTo>
                <a:lnTo>
                  <a:pt x="1013430" y="1556447"/>
                </a:lnTo>
                <a:lnTo>
                  <a:pt x="1060762" y="1547051"/>
                </a:lnTo>
                <a:lnTo>
                  <a:pt x="1104190" y="1526012"/>
                </a:lnTo>
                <a:lnTo>
                  <a:pt x="1141302" y="1494139"/>
                </a:lnTo>
                <a:lnTo>
                  <a:pt x="1169685" y="1452241"/>
                </a:lnTo>
                <a:lnTo>
                  <a:pt x="1457915" y="873155"/>
                </a:lnTo>
                <a:close/>
              </a:path>
              <a:path w="1892934" h="1557020">
                <a:moveTo>
                  <a:pt x="1892512" y="0"/>
                </a:moveTo>
                <a:lnTo>
                  <a:pt x="627992" y="0"/>
                </a:lnTo>
                <a:lnTo>
                  <a:pt x="19370" y="1222764"/>
                </a:lnTo>
                <a:lnTo>
                  <a:pt x="3055" y="1270669"/>
                </a:lnTo>
                <a:lnTo>
                  <a:pt x="0" y="1319493"/>
                </a:lnTo>
                <a:lnTo>
                  <a:pt x="9396" y="1366825"/>
                </a:lnTo>
                <a:lnTo>
                  <a:pt x="30435" y="1410253"/>
                </a:lnTo>
                <a:lnTo>
                  <a:pt x="62308" y="1447365"/>
                </a:lnTo>
                <a:lnTo>
                  <a:pt x="104206" y="1475748"/>
                </a:lnTo>
                <a:lnTo>
                  <a:pt x="152115" y="1492064"/>
                </a:lnTo>
                <a:lnTo>
                  <a:pt x="200941" y="1495119"/>
                </a:lnTo>
                <a:lnTo>
                  <a:pt x="248272" y="1485723"/>
                </a:lnTo>
                <a:lnTo>
                  <a:pt x="291698" y="1464683"/>
                </a:lnTo>
                <a:lnTo>
                  <a:pt x="328808" y="1432810"/>
                </a:lnTo>
                <a:lnTo>
                  <a:pt x="357190" y="1390912"/>
                </a:lnTo>
                <a:lnTo>
                  <a:pt x="563032" y="977362"/>
                </a:lnTo>
                <a:lnTo>
                  <a:pt x="591415" y="935464"/>
                </a:lnTo>
                <a:lnTo>
                  <a:pt x="628524" y="903591"/>
                </a:lnTo>
                <a:lnTo>
                  <a:pt x="671950" y="882552"/>
                </a:lnTo>
                <a:lnTo>
                  <a:pt x="719281" y="873155"/>
                </a:lnTo>
                <a:lnTo>
                  <a:pt x="1457915" y="873155"/>
                </a:lnTo>
                <a:lnTo>
                  <a:pt x="189251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50595" y="1666683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6"/>
                </a:lnTo>
                <a:lnTo>
                  <a:pt x="112493" y="17943"/>
                </a:lnTo>
                <a:lnTo>
                  <a:pt x="75970" y="39968"/>
                </a:lnTo>
                <a:lnTo>
                  <a:pt x="44734" y="69996"/>
                </a:lnTo>
                <a:lnTo>
                  <a:pt x="20347" y="107507"/>
                </a:lnTo>
                <a:lnTo>
                  <a:pt x="5125" y="149580"/>
                </a:lnTo>
                <a:lnTo>
                  <a:pt x="0" y="192605"/>
                </a:lnTo>
                <a:lnTo>
                  <a:pt x="4446" y="235021"/>
                </a:lnTo>
                <a:lnTo>
                  <a:pt x="17943" y="275270"/>
                </a:lnTo>
                <a:lnTo>
                  <a:pt x="39968" y="311792"/>
                </a:lnTo>
                <a:lnTo>
                  <a:pt x="69996" y="343026"/>
                </a:lnTo>
                <a:lnTo>
                  <a:pt x="107507" y="367412"/>
                </a:lnTo>
                <a:lnTo>
                  <a:pt x="149576" y="382638"/>
                </a:lnTo>
                <a:lnTo>
                  <a:pt x="192599" y="387765"/>
                </a:lnTo>
                <a:lnTo>
                  <a:pt x="235016" y="383318"/>
                </a:lnTo>
                <a:lnTo>
                  <a:pt x="275266" y="369820"/>
                </a:lnTo>
                <a:lnTo>
                  <a:pt x="311789" y="347794"/>
                </a:lnTo>
                <a:lnTo>
                  <a:pt x="343025" y="317763"/>
                </a:lnTo>
                <a:lnTo>
                  <a:pt x="367412" y="280252"/>
                </a:lnTo>
                <a:lnTo>
                  <a:pt x="382638" y="238183"/>
                </a:lnTo>
                <a:lnTo>
                  <a:pt x="387765" y="195160"/>
                </a:lnTo>
                <a:lnTo>
                  <a:pt x="383318" y="152743"/>
                </a:lnTo>
                <a:lnTo>
                  <a:pt x="369820" y="112493"/>
                </a:lnTo>
                <a:lnTo>
                  <a:pt x="347794" y="75970"/>
                </a:lnTo>
                <a:lnTo>
                  <a:pt x="317763" y="44734"/>
                </a:lnTo>
                <a:lnTo>
                  <a:pt x="280252" y="20347"/>
                </a:lnTo>
                <a:lnTo>
                  <a:pt x="238183" y="5125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828" y="1635115"/>
            <a:ext cx="105595" cy="105587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9057" y="2233710"/>
            <a:ext cx="3986529" cy="884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0742" y="2508658"/>
            <a:ext cx="8408814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38702" y="5905500"/>
            <a:ext cx="3612896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4515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29016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36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11" Type="http://schemas.openxmlformats.org/officeDocument/2006/relationships/image" Target="../media/image55.png"/><Relationship Id="rId5" Type="http://schemas.openxmlformats.org/officeDocument/2006/relationships/image" Target="../media/image53.png"/><Relationship Id="rId10" Type="http://schemas.openxmlformats.org/officeDocument/2006/relationships/image" Target="../media/image34.png"/><Relationship Id="rId4" Type="http://schemas.openxmlformats.org/officeDocument/2006/relationships/image" Target="../media/image32.png"/><Relationship Id="rId9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67.png"/><Relationship Id="rId18" Type="http://schemas.openxmlformats.org/officeDocument/2006/relationships/image" Target="../media/image72.png"/><Relationship Id="rId3" Type="http://schemas.openxmlformats.org/officeDocument/2006/relationships/image" Target="../media/image57.png"/><Relationship Id="rId21" Type="http://schemas.openxmlformats.org/officeDocument/2006/relationships/image" Target="../media/image75.pn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17" Type="http://schemas.openxmlformats.org/officeDocument/2006/relationships/image" Target="../media/image71.png"/><Relationship Id="rId2" Type="http://schemas.openxmlformats.org/officeDocument/2006/relationships/image" Target="../media/image56.png"/><Relationship Id="rId16" Type="http://schemas.openxmlformats.org/officeDocument/2006/relationships/image" Target="../media/image70.png"/><Relationship Id="rId20" Type="http://schemas.openxmlformats.org/officeDocument/2006/relationships/image" Target="../media/image7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5" Type="http://schemas.openxmlformats.org/officeDocument/2006/relationships/image" Target="../media/image69.png"/><Relationship Id="rId10" Type="http://schemas.openxmlformats.org/officeDocument/2006/relationships/image" Target="../media/image64.png"/><Relationship Id="rId19" Type="http://schemas.openxmlformats.org/officeDocument/2006/relationships/image" Target="../media/image73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Relationship Id="rId1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9057" y="2309910"/>
            <a:ext cx="4528185" cy="884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40" dirty="0">
                <a:latin typeface="Montserrat" panose="00000500000000000000" pitchFamily="50" charset="0"/>
              </a:rPr>
              <a:t>Estru</a:t>
            </a:r>
            <a:r>
              <a:rPr spc="15" dirty="0">
                <a:latin typeface="Montserrat" panose="00000500000000000000" pitchFamily="50" charset="0"/>
              </a:rPr>
              <a:t>c</a:t>
            </a:r>
            <a:r>
              <a:rPr spc="-80" dirty="0">
                <a:latin typeface="Montserrat" panose="00000500000000000000" pitchFamily="50" charset="0"/>
              </a:rPr>
              <a:t>tu</a:t>
            </a:r>
            <a:r>
              <a:rPr spc="-100" dirty="0">
                <a:latin typeface="Montserrat" panose="00000500000000000000" pitchFamily="50" charset="0"/>
              </a:rPr>
              <a:t>r</a:t>
            </a:r>
            <a:r>
              <a:rPr spc="-140" dirty="0">
                <a:latin typeface="Montserrat" panose="00000500000000000000" pitchFamily="50" charset="0"/>
              </a:rPr>
              <a:t>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77081" y="2886125"/>
            <a:ext cx="4532630" cy="8388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300" b="1" spc="-1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m</a:t>
            </a:r>
            <a:r>
              <a:rPr sz="5300" b="1" spc="-5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olecula</a:t>
            </a:r>
            <a:r>
              <a:rPr sz="5300" b="1" spc="-80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5300" b="1" spc="-8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es</a:t>
            </a:r>
            <a:endParaRPr sz="5300" dirty="0">
              <a:latin typeface="Montserrat" panose="00000500000000000000" pitchFamily="50" charset="0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97956" y="0"/>
            <a:ext cx="5159375" cy="990600"/>
          </a:xfrm>
          <a:custGeom>
            <a:avLst/>
            <a:gdLst/>
            <a:ahLst/>
            <a:cxnLst/>
            <a:rect l="l" t="t" r="r" b="b"/>
            <a:pathLst>
              <a:path w="5159375" h="990600">
                <a:moveTo>
                  <a:pt x="5159019" y="0"/>
                </a:moveTo>
                <a:lnTo>
                  <a:pt x="0" y="0"/>
                </a:lnTo>
                <a:lnTo>
                  <a:pt x="0" y="619619"/>
                </a:lnTo>
                <a:lnTo>
                  <a:pt x="2890" y="666154"/>
                </a:lnTo>
                <a:lnTo>
                  <a:pt x="11329" y="710964"/>
                </a:lnTo>
                <a:lnTo>
                  <a:pt x="24970" y="753702"/>
                </a:lnTo>
                <a:lnTo>
                  <a:pt x="43465" y="794019"/>
                </a:lnTo>
                <a:lnTo>
                  <a:pt x="66466" y="831568"/>
                </a:lnTo>
                <a:lnTo>
                  <a:pt x="93625" y="866002"/>
                </a:lnTo>
                <a:lnTo>
                  <a:pt x="124596" y="896972"/>
                </a:lnTo>
                <a:lnTo>
                  <a:pt x="159029" y="924132"/>
                </a:lnTo>
                <a:lnTo>
                  <a:pt x="196579" y="947133"/>
                </a:lnTo>
                <a:lnTo>
                  <a:pt x="236896" y="965628"/>
                </a:lnTo>
                <a:lnTo>
                  <a:pt x="279633" y="979268"/>
                </a:lnTo>
                <a:lnTo>
                  <a:pt x="324444" y="987708"/>
                </a:lnTo>
                <a:lnTo>
                  <a:pt x="370979" y="990598"/>
                </a:lnTo>
                <a:lnTo>
                  <a:pt x="4788039" y="990598"/>
                </a:lnTo>
                <a:lnTo>
                  <a:pt x="4834575" y="987708"/>
                </a:lnTo>
                <a:lnTo>
                  <a:pt x="4879385" y="979268"/>
                </a:lnTo>
                <a:lnTo>
                  <a:pt x="4922123" y="965628"/>
                </a:lnTo>
                <a:lnTo>
                  <a:pt x="4962440" y="947133"/>
                </a:lnTo>
                <a:lnTo>
                  <a:pt x="4999989" y="924132"/>
                </a:lnTo>
                <a:lnTo>
                  <a:pt x="5034423" y="896972"/>
                </a:lnTo>
                <a:lnTo>
                  <a:pt x="5065393" y="866002"/>
                </a:lnTo>
                <a:lnTo>
                  <a:pt x="5092552" y="831568"/>
                </a:lnTo>
                <a:lnTo>
                  <a:pt x="5115553" y="794019"/>
                </a:lnTo>
                <a:lnTo>
                  <a:pt x="5134048" y="753702"/>
                </a:lnTo>
                <a:lnTo>
                  <a:pt x="5147689" y="710964"/>
                </a:lnTo>
                <a:lnTo>
                  <a:pt x="5156128" y="666154"/>
                </a:lnTo>
                <a:lnTo>
                  <a:pt x="5159019" y="619619"/>
                </a:lnTo>
                <a:lnTo>
                  <a:pt x="5159019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-12700" y="0"/>
            <a:ext cx="2823845" cy="1108710"/>
            <a:chOff x="-12700" y="0"/>
            <a:chExt cx="2823845" cy="110871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829944" cy="852805"/>
            </a:xfrm>
            <a:custGeom>
              <a:avLst/>
              <a:gdLst/>
              <a:ahLst/>
              <a:cxnLst/>
              <a:rect l="l" t="t" r="r" b="b"/>
              <a:pathLst>
                <a:path w="829944" h="852805">
                  <a:moveTo>
                    <a:pt x="829856" y="0"/>
                  </a:moveTo>
                  <a:lnTo>
                    <a:pt x="623042" y="443107"/>
                  </a:lnTo>
                  <a:lnTo>
                    <a:pt x="600995" y="486471"/>
                  </a:lnTo>
                  <a:lnTo>
                    <a:pt x="576414" y="527682"/>
                  </a:lnTo>
                  <a:lnTo>
                    <a:pt x="549440" y="566689"/>
                  </a:lnTo>
                  <a:lnTo>
                    <a:pt x="520214" y="603442"/>
                  </a:lnTo>
                  <a:lnTo>
                    <a:pt x="488877" y="637888"/>
                  </a:lnTo>
                  <a:lnTo>
                    <a:pt x="455569" y="669977"/>
                  </a:lnTo>
                  <a:lnTo>
                    <a:pt x="420431" y="699658"/>
                  </a:lnTo>
                  <a:lnTo>
                    <a:pt x="383602" y="726880"/>
                  </a:lnTo>
                  <a:lnTo>
                    <a:pt x="345225" y="751591"/>
                  </a:lnTo>
                  <a:lnTo>
                    <a:pt x="305438" y="773740"/>
                  </a:lnTo>
                  <a:lnTo>
                    <a:pt x="264384" y="793277"/>
                  </a:lnTo>
                  <a:lnTo>
                    <a:pt x="222202" y="810150"/>
                  </a:lnTo>
                  <a:lnTo>
                    <a:pt x="179033" y="824308"/>
                  </a:lnTo>
                  <a:lnTo>
                    <a:pt x="135017" y="835701"/>
                  </a:lnTo>
                  <a:lnTo>
                    <a:pt x="90296" y="844276"/>
                  </a:lnTo>
                  <a:lnTo>
                    <a:pt x="45009" y="849983"/>
                  </a:lnTo>
                  <a:lnTo>
                    <a:pt x="0" y="852727"/>
                  </a:lnTo>
                </a:path>
              </a:pathLst>
            </a:custGeom>
            <a:ln w="25399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5520" y="0"/>
              <a:ext cx="1287145" cy="410209"/>
            </a:xfrm>
            <a:custGeom>
              <a:avLst/>
              <a:gdLst/>
              <a:ahLst/>
              <a:cxnLst/>
              <a:rect l="l" t="t" r="r" b="b"/>
              <a:pathLst>
                <a:path w="1287145" h="410209">
                  <a:moveTo>
                    <a:pt x="342849" y="343277"/>
                  </a:moveTo>
                  <a:lnTo>
                    <a:pt x="299486" y="321229"/>
                  </a:lnTo>
                  <a:lnTo>
                    <a:pt x="258275" y="296648"/>
                  </a:lnTo>
                  <a:lnTo>
                    <a:pt x="219268" y="269674"/>
                  </a:lnTo>
                  <a:lnTo>
                    <a:pt x="182515" y="240449"/>
                  </a:lnTo>
                  <a:lnTo>
                    <a:pt x="148069" y="209111"/>
                  </a:lnTo>
                  <a:lnTo>
                    <a:pt x="115980" y="175803"/>
                  </a:lnTo>
                  <a:lnTo>
                    <a:pt x="86299" y="140665"/>
                  </a:lnTo>
                  <a:lnTo>
                    <a:pt x="59077" y="103836"/>
                  </a:lnTo>
                  <a:lnTo>
                    <a:pt x="34366" y="65459"/>
                  </a:lnTo>
                  <a:lnTo>
                    <a:pt x="12217" y="25673"/>
                  </a:lnTo>
                  <a:lnTo>
                    <a:pt x="0" y="0"/>
                  </a:lnTo>
                </a:path>
                <a:path w="1287145" h="410209">
                  <a:moveTo>
                    <a:pt x="1286726" y="0"/>
                  </a:moveTo>
                  <a:lnTo>
                    <a:pt x="1264615" y="43499"/>
                  </a:lnTo>
                  <a:lnTo>
                    <a:pt x="1240034" y="84710"/>
                  </a:lnTo>
                  <a:lnTo>
                    <a:pt x="1213060" y="123717"/>
                  </a:lnTo>
                  <a:lnTo>
                    <a:pt x="1183835" y="160470"/>
                  </a:lnTo>
                  <a:lnTo>
                    <a:pt x="1152497" y="194916"/>
                  </a:lnTo>
                  <a:lnTo>
                    <a:pt x="1119189" y="227005"/>
                  </a:lnTo>
                  <a:lnTo>
                    <a:pt x="1084051" y="256686"/>
                  </a:lnTo>
                  <a:lnTo>
                    <a:pt x="1047222" y="283907"/>
                  </a:lnTo>
                  <a:lnTo>
                    <a:pt x="1008845" y="308619"/>
                  </a:lnTo>
                  <a:lnTo>
                    <a:pt x="969059" y="330768"/>
                  </a:lnTo>
                  <a:lnTo>
                    <a:pt x="928004" y="350305"/>
                  </a:lnTo>
                  <a:lnTo>
                    <a:pt x="885822" y="367178"/>
                  </a:lnTo>
                  <a:lnTo>
                    <a:pt x="842653" y="381336"/>
                  </a:lnTo>
                  <a:lnTo>
                    <a:pt x="798637" y="392728"/>
                  </a:lnTo>
                  <a:lnTo>
                    <a:pt x="753916" y="401304"/>
                  </a:lnTo>
                  <a:lnTo>
                    <a:pt x="708629" y="407010"/>
                  </a:lnTo>
                  <a:lnTo>
                    <a:pt x="662918" y="409798"/>
                  </a:lnTo>
                  <a:lnTo>
                    <a:pt x="616922" y="409615"/>
                  </a:lnTo>
                  <a:lnTo>
                    <a:pt x="570782" y="406411"/>
                  </a:lnTo>
                  <a:lnTo>
                    <a:pt x="524640" y="400134"/>
                  </a:lnTo>
                  <a:lnTo>
                    <a:pt x="478635" y="390733"/>
                  </a:lnTo>
                  <a:lnTo>
                    <a:pt x="432907" y="378157"/>
                  </a:lnTo>
                  <a:lnTo>
                    <a:pt x="387599" y="362355"/>
                  </a:lnTo>
                  <a:lnTo>
                    <a:pt x="342849" y="3432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30283" y="0"/>
              <a:ext cx="1668145" cy="1083310"/>
            </a:xfrm>
            <a:custGeom>
              <a:avLst/>
              <a:gdLst/>
              <a:ahLst/>
              <a:cxnLst/>
              <a:rect l="l" t="t" r="r" b="b"/>
              <a:pathLst>
                <a:path w="1668145" h="1083310">
                  <a:moveTo>
                    <a:pt x="409662" y="1016310"/>
                  </a:moveTo>
                  <a:lnTo>
                    <a:pt x="366298" y="994262"/>
                  </a:lnTo>
                  <a:lnTo>
                    <a:pt x="325087" y="969681"/>
                  </a:lnTo>
                  <a:lnTo>
                    <a:pt x="286080" y="942707"/>
                  </a:lnTo>
                  <a:lnTo>
                    <a:pt x="249328" y="913482"/>
                  </a:lnTo>
                  <a:lnTo>
                    <a:pt x="214882" y="882144"/>
                  </a:lnTo>
                  <a:lnTo>
                    <a:pt x="182793" y="848836"/>
                  </a:lnTo>
                  <a:lnTo>
                    <a:pt x="153112" y="813698"/>
                  </a:lnTo>
                  <a:lnTo>
                    <a:pt x="125890" y="776869"/>
                  </a:lnTo>
                  <a:lnTo>
                    <a:pt x="101179" y="738492"/>
                  </a:lnTo>
                  <a:lnTo>
                    <a:pt x="79029" y="698705"/>
                  </a:lnTo>
                  <a:lnTo>
                    <a:pt x="59493" y="657651"/>
                  </a:lnTo>
                  <a:lnTo>
                    <a:pt x="42619" y="615469"/>
                  </a:lnTo>
                  <a:lnTo>
                    <a:pt x="28461" y="572300"/>
                  </a:lnTo>
                  <a:lnTo>
                    <a:pt x="17069" y="528284"/>
                  </a:lnTo>
                  <a:lnTo>
                    <a:pt x="8494" y="483563"/>
                  </a:lnTo>
                  <a:lnTo>
                    <a:pt x="2787" y="438276"/>
                  </a:lnTo>
                  <a:lnTo>
                    <a:pt x="0" y="392565"/>
                  </a:lnTo>
                  <a:lnTo>
                    <a:pt x="182" y="346569"/>
                  </a:lnTo>
                  <a:lnTo>
                    <a:pt x="3387" y="300429"/>
                  </a:lnTo>
                  <a:lnTo>
                    <a:pt x="9664" y="254287"/>
                  </a:lnTo>
                  <a:lnTo>
                    <a:pt x="19065" y="208281"/>
                  </a:lnTo>
                  <a:lnTo>
                    <a:pt x="31640" y="162554"/>
                  </a:lnTo>
                  <a:lnTo>
                    <a:pt x="47442" y="117246"/>
                  </a:lnTo>
                  <a:lnTo>
                    <a:pt x="66521" y="72496"/>
                  </a:lnTo>
                  <a:lnTo>
                    <a:pt x="100358" y="0"/>
                  </a:lnTo>
                </a:path>
                <a:path w="1668145" h="1083310">
                  <a:moveTo>
                    <a:pt x="1667665" y="0"/>
                  </a:moveTo>
                  <a:lnTo>
                    <a:pt x="1353475" y="673168"/>
                  </a:lnTo>
                  <a:lnTo>
                    <a:pt x="1331428" y="716532"/>
                  </a:lnTo>
                  <a:lnTo>
                    <a:pt x="1306847" y="757743"/>
                  </a:lnTo>
                  <a:lnTo>
                    <a:pt x="1279873" y="796750"/>
                  </a:lnTo>
                  <a:lnTo>
                    <a:pt x="1250647" y="833502"/>
                  </a:lnTo>
                  <a:lnTo>
                    <a:pt x="1219310" y="867949"/>
                  </a:lnTo>
                  <a:lnTo>
                    <a:pt x="1186002" y="900038"/>
                  </a:lnTo>
                  <a:lnTo>
                    <a:pt x="1150864" y="929719"/>
                  </a:lnTo>
                  <a:lnTo>
                    <a:pt x="1114035" y="956940"/>
                  </a:lnTo>
                  <a:lnTo>
                    <a:pt x="1075658" y="981651"/>
                  </a:lnTo>
                  <a:lnTo>
                    <a:pt x="1035871" y="1003801"/>
                  </a:lnTo>
                  <a:lnTo>
                    <a:pt x="994817" y="1023338"/>
                  </a:lnTo>
                  <a:lnTo>
                    <a:pt x="952635" y="1040211"/>
                  </a:lnTo>
                  <a:lnTo>
                    <a:pt x="909466" y="1054369"/>
                  </a:lnTo>
                  <a:lnTo>
                    <a:pt x="865450" y="1065761"/>
                  </a:lnTo>
                  <a:lnTo>
                    <a:pt x="820729" y="1074336"/>
                  </a:lnTo>
                  <a:lnTo>
                    <a:pt x="775442" y="1080043"/>
                  </a:lnTo>
                  <a:lnTo>
                    <a:pt x="729730" y="1082831"/>
                  </a:lnTo>
                  <a:lnTo>
                    <a:pt x="683734" y="1082648"/>
                  </a:lnTo>
                  <a:lnTo>
                    <a:pt x="637595" y="1079444"/>
                  </a:lnTo>
                  <a:lnTo>
                    <a:pt x="591452" y="1073167"/>
                  </a:lnTo>
                  <a:lnTo>
                    <a:pt x="545447" y="1063766"/>
                  </a:lnTo>
                  <a:lnTo>
                    <a:pt x="499720" y="1051190"/>
                  </a:lnTo>
                  <a:lnTo>
                    <a:pt x="454412" y="1035388"/>
                  </a:lnTo>
                  <a:lnTo>
                    <a:pt x="409662" y="10163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9268873" y="0"/>
            <a:ext cx="1883410" cy="1076325"/>
            <a:chOff x="9268873" y="0"/>
            <a:chExt cx="1883410" cy="1076325"/>
          </a:xfrm>
        </p:grpSpPr>
        <p:sp>
          <p:nvSpPr>
            <p:cNvPr id="9" name="object 9"/>
            <p:cNvSpPr/>
            <p:nvPr/>
          </p:nvSpPr>
          <p:spPr>
            <a:xfrm>
              <a:off x="9559770" y="0"/>
              <a:ext cx="1592580" cy="1076325"/>
            </a:xfrm>
            <a:custGeom>
              <a:avLst/>
              <a:gdLst/>
              <a:ahLst/>
              <a:cxnLst/>
              <a:rect l="l" t="t" r="r" b="b"/>
              <a:pathLst>
                <a:path w="1592579" h="1076325">
                  <a:moveTo>
                    <a:pt x="1592076" y="0"/>
                  </a:moveTo>
                  <a:lnTo>
                    <a:pt x="810361" y="0"/>
                  </a:lnTo>
                  <a:lnTo>
                    <a:pt x="839574" y="25652"/>
                  </a:lnTo>
                  <a:lnTo>
                    <a:pt x="867945" y="65257"/>
                  </a:lnTo>
                  <a:lnTo>
                    <a:pt x="886556" y="109455"/>
                  </a:lnTo>
                  <a:lnTo>
                    <a:pt x="895077" y="156425"/>
                  </a:lnTo>
                  <a:lnTo>
                    <a:pt x="893176" y="204346"/>
                  </a:lnTo>
                  <a:lnTo>
                    <a:pt x="880524" y="251397"/>
                  </a:lnTo>
                  <a:lnTo>
                    <a:pt x="856789" y="295759"/>
                  </a:lnTo>
                  <a:lnTo>
                    <a:pt x="552853" y="734417"/>
                  </a:lnTo>
                  <a:lnTo>
                    <a:pt x="529123" y="778776"/>
                  </a:lnTo>
                  <a:lnTo>
                    <a:pt x="516474" y="825826"/>
                  </a:lnTo>
                  <a:lnTo>
                    <a:pt x="514576" y="873747"/>
                  </a:lnTo>
                  <a:lnTo>
                    <a:pt x="523098" y="920718"/>
                  </a:lnTo>
                  <a:lnTo>
                    <a:pt x="541710" y="964917"/>
                  </a:lnTo>
                  <a:lnTo>
                    <a:pt x="570081" y="1004525"/>
                  </a:lnTo>
                  <a:lnTo>
                    <a:pt x="607882" y="1037719"/>
                  </a:lnTo>
                  <a:lnTo>
                    <a:pt x="652240" y="1061453"/>
                  </a:lnTo>
                  <a:lnTo>
                    <a:pt x="699290" y="1074106"/>
                  </a:lnTo>
                  <a:lnTo>
                    <a:pt x="747211" y="1076005"/>
                  </a:lnTo>
                  <a:lnTo>
                    <a:pt x="794182" y="1067483"/>
                  </a:lnTo>
                  <a:lnTo>
                    <a:pt x="838382" y="1048870"/>
                  </a:lnTo>
                  <a:lnTo>
                    <a:pt x="877989" y="1020495"/>
                  </a:lnTo>
                  <a:lnTo>
                    <a:pt x="911183" y="982690"/>
                  </a:lnTo>
                  <a:lnTo>
                    <a:pt x="1592076" y="0"/>
                  </a:lnTo>
                  <a:close/>
                </a:path>
                <a:path w="1592579" h="1076325">
                  <a:moveTo>
                    <a:pt x="545163" y="0"/>
                  </a:moveTo>
                  <a:lnTo>
                    <a:pt x="12014" y="0"/>
                  </a:lnTo>
                  <a:lnTo>
                    <a:pt x="1900" y="37611"/>
                  </a:lnTo>
                  <a:lnTo>
                    <a:pt x="0" y="85530"/>
                  </a:lnTo>
                  <a:lnTo>
                    <a:pt x="8520" y="132500"/>
                  </a:lnTo>
                  <a:lnTo>
                    <a:pt x="27131" y="176699"/>
                  </a:lnTo>
                  <a:lnTo>
                    <a:pt x="55503" y="216308"/>
                  </a:lnTo>
                  <a:lnTo>
                    <a:pt x="93303" y="249506"/>
                  </a:lnTo>
                  <a:lnTo>
                    <a:pt x="137666" y="273236"/>
                  </a:lnTo>
                  <a:lnTo>
                    <a:pt x="184718" y="285885"/>
                  </a:lnTo>
                  <a:lnTo>
                    <a:pt x="232639" y="287783"/>
                  </a:lnTo>
                  <a:lnTo>
                    <a:pt x="279610" y="279261"/>
                  </a:lnTo>
                  <a:lnTo>
                    <a:pt x="323810" y="260649"/>
                  </a:lnTo>
                  <a:lnTo>
                    <a:pt x="363419" y="232278"/>
                  </a:lnTo>
                  <a:lnTo>
                    <a:pt x="396618" y="194477"/>
                  </a:lnTo>
                  <a:lnTo>
                    <a:pt x="498459" y="47474"/>
                  </a:lnTo>
                  <a:lnTo>
                    <a:pt x="531657" y="9674"/>
                  </a:lnTo>
                  <a:lnTo>
                    <a:pt x="545163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268873" y="2995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3569592" y="308043"/>
            <a:ext cx="41503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10" dirty="0">
                <a:solidFill>
                  <a:srgbClr val="FFFFFF"/>
                </a:solidFill>
                <a:latin typeface="Arial"/>
                <a:cs typeface="Arial"/>
              </a:rPr>
              <a:t>Veamos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Arial"/>
                <a:cs typeface="Arial"/>
              </a:rPr>
              <a:t>este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145" dirty="0">
                <a:solidFill>
                  <a:srgbClr val="FFFFFF"/>
                </a:solidFill>
                <a:latin typeface="Arial"/>
                <a:cs typeface="Arial"/>
              </a:rPr>
              <a:t>ejemplo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15237" y="1358900"/>
            <a:ext cx="4508500" cy="1346200"/>
          </a:xfrm>
          <a:custGeom>
            <a:avLst/>
            <a:gdLst/>
            <a:ahLst/>
            <a:cxnLst/>
            <a:rect l="l" t="t" r="r" b="b"/>
            <a:pathLst>
              <a:path w="4508500" h="1346200">
                <a:moveTo>
                  <a:pt x="43284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1166164"/>
                </a:lnTo>
                <a:lnTo>
                  <a:pt x="6431" y="1214024"/>
                </a:lnTo>
                <a:lnTo>
                  <a:pt x="24581" y="1257030"/>
                </a:lnTo>
                <a:lnTo>
                  <a:pt x="52733" y="1293468"/>
                </a:lnTo>
                <a:lnTo>
                  <a:pt x="89172" y="1321619"/>
                </a:lnTo>
                <a:lnTo>
                  <a:pt x="132182" y="1339768"/>
                </a:lnTo>
                <a:lnTo>
                  <a:pt x="180047" y="1346200"/>
                </a:lnTo>
                <a:lnTo>
                  <a:pt x="4328464" y="1346200"/>
                </a:lnTo>
                <a:lnTo>
                  <a:pt x="4376324" y="1339768"/>
                </a:lnTo>
                <a:lnTo>
                  <a:pt x="4419330" y="1321619"/>
                </a:lnTo>
                <a:lnTo>
                  <a:pt x="4455768" y="1293468"/>
                </a:lnTo>
                <a:lnTo>
                  <a:pt x="4483919" y="1257030"/>
                </a:lnTo>
                <a:lnTo>
                  <a:pt x="4502068" y="1214024"/>
                </a:lnTo>
                <a:lnTo>
                  <a:pt x="4508500" y="1166164"/>
                </a:lnTo>
                <a:lnTo>
                  <a:pt x="4508500" y="180035"/>
                </a:lnTo>
                <a:lnTo>
                  <a:pt x="4502068" y="132175"/>
                </a:lnTo>
                <a:lnTo>
                  <a:pt x="4483919" y="89169"/>
                </a:lnTo>
                <a:lnTo>
                  <a:pt x="4455768" y="52731"/>
                </a:lnTo>
                <a:lnTo>
                  <a:pt x="4419330" y="24580"/>
                </a:lnTo>
                <a:lnTo>
                  <a:pt x="4376324" y="6431"/>
                </a:lnTo>
                <a:lnTo>
                  <a:pt x="43284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93042" y="1501886"/>
            <a:ext cx="4153535" cy="1064394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1560"/>
              </a:lnSpc>
              <a:spcBef>
                <a:spcPts val="300"/>
              </a:spcBef>
            </a:pPr>
            <a:r>
              <a:rPr sz="14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“Si </a:t>
            </a:r>
            <a:r>
              <a:rPr sz="145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Colombia limita con dos océanos </a:t>
            </a:r>
            <a:r>
              <a:rPr sz="14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 </a:t>
            </a:r>
            <a:r>
              <a:rPr sz="145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San  Andrés está en el Océano Pacífico</a:t>
            </a:r>
            <a:r>
              <a:rPr sz="14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entonces  </a:t>
            </a:r>
            <a:r>
              <a:rPr sz="14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la cordillera de los Andes termina en Perú </a:t>
            </a:r>
            <a:r>
              <a:rPr sz="14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 y solo si </a:t>
            </a:r>
            <a:r>
              <a:rPr sz="145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el Aconcagua es la montaña más  alta de Suramérica</a:t>
            </a:r>
            <a:r>
              <a:rPr sz="14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”.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65118" y="1469107"/>
            <a:ext cx="5469890" cy="1054134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45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p: Colombia limita con dos océanos (V).</a:t>
            </a:r>
            <a:endParaRPr sz="145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59"/>
              </a:spcBef>
            </a:pPr>
            <a:r>
              <a:rPr sz="145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q: San Andrés está en el Océano Pacífico (F).</a:t>
            </a:r>
            <a:endParaRPr sz="145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4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r: La Cordillera de los Andes termina en Perú (F).</a:t>
            </a:r>
            <a:endParaRPr sz="145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145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s: El Aconcagua es la montaña más alta de Suramérica (V).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288843" y="16256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2FA7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88843" y="18796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D12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288843" y="21209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2FD1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288843" y="23749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F7B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645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933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99900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77" y="7808"/>
                </a:lnTo>
                <a:lnTo>
                  <a:pt x="29097" y="29103"/>
                </a:lnTo>
                <a:lnTo>
                  <a:pt x="7806" y="60687"/>
                </a:lnTo>
                <a:lnTo>
                  <a:pt x="0" y="99364"/>
                </a:lnTo>
                <a:lnTo>
                  <a:pt x="0" y="408635"/>
                </a:lnTo>
                <a:lnTo>
                  <a:pt x="7806" y="447312"/>
                </a:lnTo>
                <a:lnTo>
                  <a:pt x="29097" y="478896"/>
                </a:lnTo>
                <a:lnTo>
                  <a:pt x="60677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5796" y="478896"/>
                </a:lnTo>
                <a:lnTo>
                  <a:pt x="1097091" y="447312"/>
                </a:lnTo>
                <a:lnTo>
                  <a:pt x="1104899" y="408635"/>
                </a:lnTo>
                <a:lnTo>
                  <a:pt x="1104899" y="99364"/>
                </a:lnTo>
                <a:lnTo>
                  <a:pt x="1097091" y="60687"/>
                </a:lnTo>
                <a:lnTo>
                  <a:pt x="1075796" y="29103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0063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12899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77" y="7808"/>
                </a:lnTo>
                <a:lnTo>
                  <a:pt x="29097" y="29103"/>
                </a:lnTo>
                <a:lnTo>
                  <a:pt x="7806" y="60687"/>
                </a:lnTo>
                <a:lnTo>
                  <a:pt x="0" y="99364"/>
                </a:lnTo>
                <a:lnTo>
                  <a:pt x="0" y="408635"/>
                </a:lnTo>
                <a:lnTo>
                  <a:pt x="7806" y="447312"/>
                </a:lnTo>
                <a:lnTo>
                  <a:pt x="29097" y="478896"/>
                </a:lnTo>
                <a:lnTo>
                  <a:pt x="60677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5796" y="478896"/>
                </a:lnTo>
                <a:lnTo>
                  <a:pt x="1097091" y="447312"/>
                </a:lnTo>
                <a:lnTo>
                  <a:pt x="1104900" y="408635"/>
                </a:lnTo>
                <a:lnTo>
                  <a:pt x="1104900" y="99364"/>
                </a:lnTo>
                <a:lnTo>
                  <a:pt x="1097091" y="60687"/>
                </a:lnTo>
                <a:lnTo>
                  <a:pt x="1075796" y="29103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4193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400" y="408647"/>
                </a:lnTo>
                <a:lnTo>
                  <a:pt x="25400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500" y="99352"/>
                </a:lnTo>
                <a:lnTo>
                  <a:pt x="1079500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900" y="408647"/>
                </a:lnTo>
                <a:lnTo>
                  <a:pt x="1104900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2971100" y="2933700"/>
            <a:ext cx="508000" cy="508000"/>
            <a:chOff x="2971100" y="2933700"/>
            <a:chExt cx="508000" cy="508000"/>
          </a:xfrm>
        </p:grpSpPr>
        <p:sp>
          <p:nvSpPr>
            <p:cNvPr id="38" name="object 38"/>
            <p:cNvSpPr/>
            <p:nvPr/>
          </p:nvSpPr>
          <p:spPr>
            <a:xfrm>
              <a:off x="2971100" y="2933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7999" y="408635"/>
                  </a:lnTo>
                  <a:lnTo>
                    <a:pt x="507999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8807" y="3134937"/>
              <a:ext cx="112572" cy="105524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1911102" y="2987128"/>
            <a:ext cx="809625" cy="4142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Si Colombia  limita con dos  océanos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12601" y="3062920"/>
            <a:ext cx="107717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Entonces</a:t>
            </a:r>
            <a:endParaRPr sz="13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329961" y="3062920"/>
            <a:ext cx="871219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4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</a:t>
            </a:r>
            <a:r>
              <a:rPr sz="1300" b="1" spc="-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í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y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-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sol</a:t>
            </a:r>
            <a:r>
              <a:rPr sz="1300" b="1" spc="3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o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-3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si</a:t>
            </a:r>
            <a:endParaRPr sz="13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629409" y="2987128"/>
            <a:ext cx="977904" cy="4142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San Andrés está  en el Océano  Pacífico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039214" y="2946400"/>
            <a:ext cx="1036955" cy="4142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99060" algn="ctr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la cordillera de  </a:t>
            </a:r>
            <a:r>
              <a:rPr sz="900" dirty="0" err="1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los</a:t>
            </a:r>
            <a:r>
              <a:rPr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Andes</a:t>
            </a:r>
            <a:r>
              <a:rPr lang="es-ES"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termina</a:t>
            </a:r>
            <a:r>
              <a:rPr lang="es-ES"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900" dirty="0" err="1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en</a:t>
            </a:r>
            <a:r>
              <a:rPr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Perú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434861" y="2990402"/>
            <a:ext cx="108943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el Aconcagua es la  montaña más alta  de Suramérica</a:t>
            </a:r>
            <a:endParaRPr sz="8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2977450" y="3695700"/>
            <a:ext cx="508000" cy="508000"/>
            <a:chOff x="2977450" y="3695700"/>
            <a:chExt cx="508000" cy="508000"/>
          </a:xfrm>
        </p:grpSpPr>
        <p:sp>
          <p:nvSpPr>
            <p:cNvPr id="47" name="object 47"/>
            <p:cNvSpPr/>
            <p:nvPr/>
          </p:nvSpPr>
          <p:spPr>
            <a:xfrm>
              <a:off x="2977450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7999" y="408635"/>
                  </a:lnTo>
                  <a:lnTo>
                    <a:pt x="507999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72960" y="3898459"/>
              <a:ext cx="116967" cy="102476"/>
            </a:xfrm>
            <a:prstGeom prst="rect">
              <a:avLst/>
            </a:prstGeom>
          </p:spPr>
        </p:pic>
      </p:grpSp>
      <p:grpSp>
        <p:nvGrpSpPr>
          <p:cNvPr id="49" name="object 49"/>
          <p:cNvGrpSpPr/>
          <p:nvPr/>
        </p:nvGrpSpPr>
        <p:grpSpPr>
          <a:xfrm>
            <a:off x="2983800" y="4457700"/>
            <a:ext cx="508000" cy="508000"/>
            <a:chOff x="2983800" y="4457700"/>
            <a:chExt cx="508000" cy="508000"/>
          </a:xfrm>
        </p:grpSpPr>
        <p:sp>
          <p:nvSpPr>
            <p:cNvPr id="50" name="object 50"/>
            <p:cNvSpPr/>
            <p:nvPr/>
          </p:nvSpPr>
          <p:spPr>
            <a:xfrm>
              <a:off x="2983800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7999" y="408635"/>
                  </a:lnTo>
                  <a:lnTo>
                    <a:pt x="507999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79310" y="4660459"/>
              <a:ext cx="116967" cy="102476"/>
            </a:xfrm>
            <a:prstGeom prst="rect">
              <a:avLst/>
            </a:prstGeom>
          </p:spPr>
        </p:pic>
      </p:grpSp>
      <p:grpSp>
        <p:nvGrpSpPr>
          <p:cNvPr id="52" name="object 52"/>
          <p:cNvGrpSpPr/>
          <p:nvPr/>
        </p:nvGrpSpPr>
        <p:grpSpPr>
          <a:xfrm>
            <a:off x="4806250" y="3695700"/>
            <a:ext cx="1104900" cy="508000"/>
            <a:chOff x="4806250" y="3695700"/>
            <a:chExt cx="1104900" cy="508000"/>
          </a:xfrm>
        </p:grpSpPr>
        <p:sp>
          <p:nvSpPr>
            <p:cNvPr id="53" name="object 53"/>
            <p:cNvSpPr/>
            <p:nvPr/>
          </p:nvSpPr>
          <p:spPr>
            <a:xfrm>
              <a:off x="4806250" y="3695700"/>
              <a:ext cx="1104900" cy="508000"/>
            </a:xfrm>
            <a:custGeom>
              <a:avLst/>
              <a:gdLst/>
              <a:ahLst/>
              <a:cxnLst/>
              <a:rect l="l" t="t" r="r" b="b"/>
              <a:pathLst>
                <a:path w="1104900" h="508000">
                  <a:moveTo>
                    <a:pt x="10055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1005535" y="508000"/>
                  </a:lnTo>
                  <a:lnTo>
                    <a:pt x="1044212" y="500191"/>
                  </a:lnTo>
                  <a:lnTo>
                    <a:pt x="1075796" y="478896"/>
                  </a:lnTo>
                  <a:lnTo>
                    <a:pt x="1097091" y="447312"/>
                  </a:lnTo>
                  <a:lnTo>
                    <a:pt x="1104899" y="408635"/>
                  </a:lnTo>
                  <a:lnTo>
                    <a:pt x="1104899" y="99364"/>
                  </a:lnTo>
                  <a:lnTo>
                    <a:pt x="1097091" y="60687"/>
                  </a:lnTo>
                  <a:lnTo>
                    <a:pt x="1075796" y="29103"/>
                  </a:lnTo>
                  <a:lnTo>
                    <a:pt x="1044212" y="7808"/>
                  </a:lnTo>
                  <a:lnTo>
                    <a:pt x="10055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93948" y="3840460"/>
              <a:ext cx="133502" cy="218478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5189933" y="3903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189933" y="3903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189933" y="3995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189933" y="3995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9" name="object 59"/>
          <p:cNvGrpSpPr/>
          <p:nvPr/>
        </p:nvGrpSpPr>
        <p:grpSpPr>
          <a:xfrm>
            <a:off x="7473249" y="3695700"/>
            <a:ext cx="508000" cy="508000"/>
            <a:chOff x="7473249" y="3695700"/>
            <a:chExt cx="508000" cy="508000"/>
          </a:xfrm>
        </p:grpSpPr>
        <p:sp>
          <p:nvSpPr>
            <p:cNvPr id="60" name="object 60"/>
            <p:cNvSpPr/>
            <p:nvPr/>
          </p:nvSpPr>
          <p:spPr>
            <a:xfrm>
              <a:off x="7473249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8000" y="408635"/>
                  </a:lnTo>
                  <a:lnTo>
                    <a:pt x="508000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58221" y="3860137"/>
              <a:ext cx="338046" cy="179125"/>
            </a:xfrm>
            <a:prstGeom prst="rect">
              <a:avLst/>
            </a:prstGeom>
          </p:spPr>
        </p:pic>
      </p:grpSp>
      <p:grpSp>
        <p:nvGrpSpPr>
          <p:cNvPr id="62" name="object 62"/>
          <p:cNvGrpSpPr/>
          <p:nvPr/>
        </p:nvGrpSpPr>
        <p:grpSpPr>
          <a:xfrm>
            <a:off x="7479599" y="4457700"/>
            <a:ext cx="508000" cy="508000"/>
            <a:chOff x="7479599" y="4457700"/>
            <a:chExt cx="508000" cy="508000"/>
          </a:xfrm>
        </p:grpSpPr>
        <p:sp>
          <p:nvSpPr>
            <p:cNvPr id="63" name="object 63"/>
            <p:cNvSpPr/>
            <p:nvPr/>
          </p:nvSpPr>
          <p:spPr>
            <a:xfrm>
              <a:off x="7479599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8000" y="408635"/>
                  </a:lnTo>
                  <a:lnTo>
                    <a:pt x="508000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64571" y="4622137"/>
              <a:ext cx="338046" cy="179125"/>
            </a:xfrm>
            <a:prstGeom prst="rect">
              <a:avLst/>
            </a:prstGeom>
          </p:spPr>
        </p:pic>
      </p:grpSp>
      <p:grpSp>
        <p:nvGrpSpPr>
          <p:cNvPr id="65" name="object 65"/>
          <p:cNvGrpSpPr/>
          <p:nvPr/>
        </p:nvGrpSpPr>
        <p:grpSpPr>
          <a:xfrm>
            <a:off x="4812600" y="4457700"/>
            <a:ext cx="1104900" cy="508000"/>
            <a:chOff x="4812600" y="4457700"/>
            <a:chExt cx="1104900" cy="508000"/>
          </a:xfrm>
        </p:grpSpPr>
        <p:sp>
          <p:nvSpPr>
            <p:cNvPr id="66" name="object 66"/>
            <p:cNvSpPr/>
            <p:nvPr/>
          </p:nvSpPr>
          <p:spPr>
            <a:xfrm>
              <a:off x="4812600" y="4457700"/>
              <a:ext cx="1104900" cy="508000"/>
            </a:xfrm>
            <a:custGeom>
              <a:avLst/>
              <a:gdLst/>
              <a:ahLst/>
              <a:cxnLst/>
              <a:rect l="l" t="t" r="r" b="b"/>
              <a:pathLst>
                <a:path w="1104900" h="508000">
                  <a:moveTo>
                    <a:pt x="10055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1005535" y="508000"/>
                  </a:lnTo>
                  <a:lnTo>
                    <a:pt x="1044212" y="500191"/>
                  </a:lnTo>
                  <a:lnTo>
                    <a:pt x="1075796" y="478896"/>
                  </a:lnTo>
                  <a:lnTo>
                    <a:pt x="1097091" y="447312"/>
                  </a:lnTo>
                  <a:lnTo>
                    <a:pt x="1104899" y="408635"/>
                  </a:lnTo>
                  <a:lnTo>
                    <a:pt x="1104899" y="99364"/>
                  </a:lnTo>
                  <a:lnTo>
                    <a:pt x="1097091" y="60687"/>
                  </a:lnTo>
                  <a:lnTo>
                    <a:pt x="1075796" y="29103"/>
                  </a:lnTo>
                  <a:lnTo>
                    <a:pt x="1044212" y="7808"/>
                  </a:lnTo>
                  <a:lnTo>
                    <a:pt x="10055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00298" y="4602460"/>
              <a:ext cx="133502" cy="218478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5196283" y="4665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196283" y="4665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196283" y="4757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196283" y="4757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2" name="object 72"/>
          <p:cNvGrpSpPr/>
          <p:nvPr/>
        </p:nvGrpSpPr>
        <p:grpSpPr>
          <a:xfrm>
            <a:off x="2166814" y="3672194"/>
            <a:ext cx="709295" cy="556895"/>
            <a:chOff x="2166814" y="3672194"/>
            <a:chExt cx="709295" cy="556895"/>
          </a:xfrm>
        </p:grpSpPr>
        <p:sp>
          <p:nvSpPr>
            <p:cNvPr id="73" name="object 73"/>
            <p:cNvSpPr/>
            <p:nvPr/>
          </p:nvSpPr>
          <p:spPr>
            <a:xfrm>
              <a:off x="23678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73009" y="3884857"/>
              <a:ext cx="97662" cy="129692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2166814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4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6" name="object 76"/>
          <p:cNvGrpSpPr/>
          <p:nvPr/>
        </p:nvGrpSpPr>
        <p:grpSpPr>
          <a:xfrm>
            <a:off x="3599747" y="3672194"/>
            <a:ext cx="698500" cy="556895"/>
            <a:chOff x="3599747" y="3672194"/>
            <a:chExt cx="698500" cy="556895"/>
          </a:xfrm>
        </p:grpSpPr>
        <p:sp>
          <p:nvSpPr>
            <p:cNvPr id="77" name="object 77"/>
            <p:cNvSpPr/>
            <p:nvPr/>
          </p:nvSpPr>
          <p:spPr>
            <a:xfrm>
              <a:off x="35997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04914" y="3884857"/>
              <a:ext cx="97662" cy="129692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4135315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0" name="object 80"/>
          <p:cNvGrpSpPr/>
          <p:nvPr/>
        </p:nvGrpSpPr>
        <p:grpSpPr>
          <a:xfrm>
            <a:off x="2166814" y="4434194"/>
            <a:ext cx="709295" cy="556895"/>
            <a:chOff x="2166814" y="4434194"/>
            <a:chExt cx="709295" cy="556895"/>
          </a:xfrm>
        </p:grpSpPr>
        <p:sp>
          <p:nvSpPr>
            <p:cNvPr id="81" name="object 81"/>
            <p:cNvSpPr/>
            <p:nvPr/>
          </p:nvSpPr>
          <p:spPr>
            <a:xfrm>
              <a:off x="23678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71850" y="4664558"/>
              <a:ext cx="99987" cy="94284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2166814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4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4" name="object 84"/>
          <p:cNvGrpSpPr/>
          <p:nvPr/>
        </p:nvGrpSpPr>
        <p:grpSpPr>
          <a:xfrm>
            <a:off x="3599747" y="4434194"/>
            <a:ext cx="698500" cy="556895"/>
            <a:chOff x="3599747" y="4434194"/>
            <a:chExt cx="698500" cy="556895"/>
          </a:xfrm>
        </p:grpSpPr>
        <p:sp>
          <p:nvSpPr>
            <p:cNvPr id="85" name="object 85"/>
            <p:cNvSpPr/>
            <p:nvPr/>
          </p:nvSpPr>
          <p:spPr>
            <a:xfrm>
              <a:off x="35997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809806" y="4649430"/>
              <a:ext cx="87883" cy="124536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4135315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8" name="object 88"/>
          <p:cNvGrpSpPr/>
          <p:nvPr/>
        </p:nvGrpSpPr>
        <p:grpSpPr>
          <a:xfrm>
            <a:off x="6662614" y="3672194"/>
            <a:ext cx="709295" cy="556895"/>
            <a:chOff x="6662614" y="3672194"/>
            <a:chExt cx="709295" cy="556895"/>
          </a:xfrm>
        </p:grpSpPr>
        <p:sp>
          <p:nvSpPr>
            <p:cNvPr id="89" name="object 89"/>
            <p:cNvSpPr/>
            <p:nvPr/>
          </p:nvSpPr>
          <p:spPr>
            <a:xfrm>
              <a:off x="68636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7086135" y="3890553"/>
              <a:ext cx="63500" cy="118745"/>
            </a:xfrm>
            <a:custGeom>
              <a:avLst/>
              <a:gdLst/>
              <a:ahLst/>
              <a:cxnLst/>
              <a:rect l="l" t="t" r="r" b="b"/>
              <a:pathLst>
                <a:path w="63500" h="118745">
                  <a:moveTo>
                    <a:pt x="63017" y="0"/>
                  </a:moveTo>
                  <a:lnTo>
                    <a:pt x="48733" y="1319"/>
                  </a:lnTo>
                  <a:lnTo>
                    <a:pt x="36791" y="5251"/>
                  </a:lnTo>
                  <a:lnTo>
                    <a:pt x="27298" y="11755"/>
                  </a:lnTo>
                  <a:lnTo>
                    <a:pt x="20358" y="20789"/>
                  </a:lnTo>
                  <a:lnTo>
                    <a:pt x="20358" y="1104"/>
                  </a:lnTo>
                  <a:lnTo>
                    <a:pt x="0" y="1104"/>
                  </a:lnTo>
                  <a:lnTo>
                    <a:pt x="0" y="118287"/>
                  </a:lnTo>
                  <a:lnTo>
                    <a:pt x="21234" y="118287"/>
                  </a:lnTo>
                  <a:lnTo>
                    <a:pt x="21234" y="59918"/>
                  </a:lnTo>
                  <a:lnTo>
                    <a:pt x="23800" y="42912"/>
                  </a:lnTo>
                  <a:lnTo>
                    <a:pt x="31154" y="30511"/>
                  </a:lnTo>
                  <a:lnTo>
                    <a:pt x="42778" y="22921"/>
                  </a:lnTo>
                  <a:lnTo>
                    <a:pt x="58153" y="20345"/>
                  </a:lnTo>
                  <a:lnTo>
                    <a:pt x="63017" y="20561"/>
                  </a:lnTo>
                  <a:lnTo>
                    <a:pt x="63017" y="0"/>
                  </a:lnTo>
                  <a:close/>
                </a:path>
              </a:pathLst>
            </a:custGeom>
            <a:solidFill>
              <a:srgbClr val="2FD1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662614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2" name="object 92"/>
          <p:cNvGrpSpPr/>
          <p:nvPr/>
        </p:nvGrpSpPr>
        <p:grpSpPr>
          <a:xfrm>
            <a:off x="8095547" y="3672194"/>
            <a:ext cx="698500" cy="556895"/>
            <a:chOff x="8095547" y="3672194"/>
            <a:chExt cx="698500" cy="556895"/>
          </a:xfrm>
        </p:grpSpPr>
        <p:sp>
          <p:nvSpPr>
            <p:cNvPr id="93" name="object 93"/>
            <p:cNvSpPr/>
            <p:nvPr/>
          </p:nvSpPr>
          <p:spPr>
            <a:xfrm>
              <a:off x="80955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300015" y="3889888"/>
              <a:ext cx="99059" cy="119621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8631115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6" name="object 96"/>
          <p:cNvGrpSpPr/>
          <p:nvPr/>
        </p:nvGrpSpPr>
        <p:grpSpPr>
          <a:xfrm>
            <a:off x="6662614" y="4434194"/>
            <a:ext cx="709295" cy="556895"/>
            <a:chOff x="6662614" y="4434194"/>
            <a:chExt cx="709295" cy="556895"/>
          </a:xfrm>
        </p:grpSpPr>
        <p:sp>
          <p:nvSpPr>
            <p:cNvPr id="97" name="object 97"/>
            <p:cNvSpPr/>
            <p:nvPr/>
          </p:nvSpPr>
          <p:spPr>
            <a:xfrm>
              <a:off x="68636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8" name="object 9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073706" y="4649430"/>
              <a:ext cx="87883" cy="124536"/>
            </a:xfrm>
            <a:prstGeom prst="rect">
              <a:avLst/>
            </a:prstGeom>
          </p:spPr>
        </p:pic>
        <p:sp>
          <p:nvSpPr>
            <p:cNvPr id="99" name="object 99"/>
            <p:cNvSpPr/>
            <p:nvPr/>
          </p:nvSpPr>
          <p:spPr>
            <a:xfrm>
              <a:off x="6662614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0" name="object 100"/>
          <p:cNvGrpSpPr/>
          <p:nvPr/>
        </p:nvGrpSpPr>
        <p:grpSpPr>
          <a:xfrm>
            <a:off x="8095547" y="4434194"/>
            <a:ext cx="698500" cy="556895"/>
            <a:chOff x="8095547" y="4434194"/>
            <a:chExt cx="698500" cy="556895"/>
          </a:xfrm>
        </p:grpSpPr>
        <p:sp>
          <p:nvSpPr>
            <p:cNvPr id="101" name="object 101"/>
            <p:cNvSpPr/>
            <p:nvPr/>
          </p:nvSpPr>
          <p:spPr>
            <a:xfrm>
              <a:off x="80955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97410" y="4660459"/>
              <a:ext cx="116967" cy="102476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8631115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4" name="object 104"/>
          <p:cNvGrpSpPr/>
          <p:nvPr/>
        </p:nvGrpSpPr>
        <p:grpSpPr>
          <a:xfrm>
            <a:off x="5022150" y="5219700"/>
            <a:ext cx="571500" cy="508000"/>
            <a:chOff x="5022150" y="5219700"/>
            <a:chExt cx="571500" cy="508000"/>
          </a:xfrm>
        </p:grpSpPr>
        <p:sp>
          <p:nvSpPr>
            <p:cNvPr id="105" name="object 105"/>
            <p:cNvSpPr/>
            <p:nvPr/>
          </p:nvSpPr>
          <p:spPr>
            <a:xfrm>
              <a:off x="5022150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42396" y="478896"/>
                  </a:lnTo>
                  <a:lnTo>
                    <a:pt x="563691" y="447312"/>
                  </a:lnTo>
                  <a:lnTo>
                    <a:pt x="571499" y="408635"/>
                  </a:lnTo>
                  <a:lnTo>
                    <a:pt x="571499" y="99364"/>
                  </a:lnTo>
                  <a:lnTo>
                    <a:pt x="563691" y="60687"/>
                  </a:lnTo>
                  <a:lnTo>
                    <a:pt x="542396" y="29103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6" name="object 10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49498" y="5364460"/>
              <a:ext cx="133502" cy="218478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5145483" y="5427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5145483" y="5427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5145483" y="5519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5145483" y="5519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1" name="object 111"/>
          <p:cNvGrpSpPr/>
          <p:nvPr/>
        </p:nvGrpSpPr>
        <p:grpSpPr>
          <a:xfrm>
            <a:off x="5695247" y="5219700"/>
            <a:ext cx="571500" cy="508000"/>
            <a:chOff x="5695247" y="5219700"/>
            <a:chExt cx="571500" cy="508000"/>
          </a:xfrm>
        </p:grpSpPr>
        <p:pic>
          <p:nvPicPr>
            <p:cNvPr id="112" name="object 1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37056" y="5411430"/>
              <a:ext cx="87883" cy="124536"/>
            </a:xfrm>
            <a:prstGeom prst="rect">
              <a:avLst/>
            </a:prstGeom>
          </p:spPr>
        </p:pic>
        <p:sp>
          <p:nvSpPr>
            <p:cNvPr id="113" name="object 113"/>
            <p:cNvSpPr/>
            <p:nvPr/>
          </p:nvSpPr>
          <p:spPr>
            <a:xfrm>
              <a:off x="5695247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369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536905" y="25400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  <a:path w="571500" h="508000">
                  <a:moveTo>
                    <a:pt x="536905" y="25400"/>
                  </a:moveTo>
                  <a:lnTo>
                    <a:pt x="472135" y="25400"/>
                  </a:lnTo>
                  <a:lnTo>
                    <a:pt x="500896" y="31220"/>
                  </a:lnTo>
                  <a:lnTo>
                    <a:pt x="524409" y="47083"/>
                  </a:lnTo>
                  <a:lnTo>
                    <a:pt x="540277" y="70593"/>
                  </a:lnTo>
                  <a:lnTo>
                    <a:pt x="546099" y="99352"/>
                  </a:lnTo>
                  <a:lnTo>
                    <a:pt x="546099" y="408647"/>
                  </a:lnTo>
                  <a:lnTo>
                    <a:pt x="540277" y="437406"/>
                  </a:lnTo>
                  <a:lnTo>
                    <a:pt x="524409" y="460916"/>
                  </a:lnTo>
                  <a:lnTo>
                    <a:pt x="500896" y="476779"/>
                  </a:lnTo>
                  <a:lnTo>
                    <a:pt x="472135" y="482600"/>
                  </a:lnTo>
                  <a:lnTo>
                    <a:pt x="536905" y="482600"/>
                  </a:lnTo>
                  <a:lnTo>
                    <a:pt x="542396" y="478897"/>
                  </a:lnTo>
                  <a:lnTo>
                    <a:pt x="563691" y="447317"/>
                  </a:lnTo>
                  <a:lnTo>
                    <a:pt x="571499" y="408647"/>
                  </a:lnTo>
                  <a:lnTo>
                    <a:pt x="571499" y="99352"/>
                  </a:lnTo>
                  <a:lnTo>
                    <a:pt x="563691" y="60682"/>
                  </a:lnTo>
                  <a:lnTo>
                    <a:pt x="542396" y="29102"/>
                  </a:lnTo>
                  <a:lnTo>
                    <a:pt x="5369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4" name="object 114"/>
          <p:cNvGrpSpPr/>
          <p:nvPr/>
        </p:nvGrpSpPr>
        <p:grpSpPr>
          <a:xfrm>
            <a:off x="4361747" y="5219700"/>
            <a:ext cx="571500" cy="508000"/>
            <a:chOff x="4361747" y="5219700"/>
            <a:chExt cx="571500" cy="508000"/>
          </a:xfrm>
        </p:grpSpPr>
        <p:pic>
          <p:nvPicPr>
            <p:cNvPr id="115" name="object 11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568618" y="5399328"/>
              <a:ext cx="157746" cy="148742"/>
            </a:xfrm>
            <a:prstGeom prst="rect">
              <a:avLst/>
            </a:prstGeom>
          </p:spPr>
        </p:pic>
        <p:sp>
          <p:nvSpPr>
            <p:cNvPr id="116" name="object 116"/>
            <p:cNvSpPr/>
            <p:nvPr/>
          </p:nvSpPr>
          <p:spPr>
            <a:xfrm>
              <a:off x="4361747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369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536905" y="25400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  <a:path w="571500" h="508000">
                  <a:moveTo>
                    <a:pt x="536905" y="25400"/>
                  </a:moveTo>
                  <a:lnTo>
                    <a:pt x="472135" y="25400"/>
                  </a:lnTo>
                  <a:lnTo>
                    <a:pt x="500896" y="31220"/>
                  </a:lnTo>
                  <a:lnTo>
                    <a:pt x="524409" y="47083"/>
                  </a:lnTo>
                  <a:lnTo>
                    <a:pt x="540277" y="70593"/>
                  </a:lnTo>
                  <a:lnTo>
                    <a:pt x="546099" y="99352"/>
                  </a:lnTo>
                  <a:lnTo>
                    <a:pt x="546099" y="408647"/>
                  </a:lnTo>
                  <a:lnTo>
                    <a:pt x="540277" y="437406"/>
                  </a:lnTo>
                  <a:lnTo>
                    <a:pt x="524409" y="460916"/>
                  </a:lnTo>
                  <a:lnTo>
                    <a:pt x="500896" y="476779"/>
                  </a:lnTo>
                  <a:lnTo>
                    <a:pt x="472135" y="482600"/>
                  </a:lnTo>
                  <a:lnTo>
                    <a:pt x="536905" y="482600"/>
                  </a:lnTo>
                  <a:lnTo>
                    <a:pt x="542396" y="478897"/>
                  </a:lnTo>
                  <a:lnTo>
                    <a:pt x="563691" y="447317"/>
                  </a:lnTo>
                  <a:lnTo>
                    <a:pt x="571499" y="408647"/>
                  </a:lnTo>
                  <a:lnTo>
                    <a:pt x="571499" y="99352"/>
                  </a:lnTo>
                  <a:lnTo>
                    <a:pt x="563691" y="60682"/>
                  </a:lnTo>
                  <a:lnTo>
                    <a:pt x="542396" y="29102"/>
                  </a:lnTo>
                  <a:lnTo>
                    <a:pt x="5369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7" name="object 117"/>
          <p:cNvGrpSpPr/>
          <p:nvPr/>
        </p:nvGrpSpPr>
        <p:grpSpPr>
          <a:xfrm>
            <a:off x="6355648" y="5219700"/>
            <a:ext cx="571500" cy="508000"/>
            <a:chOff x="6355648" y="5219700"/>
            <a:chExt cx="571500" cy="508000"/>
          </a:xfrm>
        </p:grpSpPr>
        <p:sp>
          <p:nvSpPr>
            <p:cNvPr id="118" name="object 118"/>
            <p:cNvSpPr/>
            <p:nvPr/>
          </p:nvSpPr>
          <p:spPr>
            <a:xfrm>
              <a:off x="6355648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42396" y="478896"/>
                  </a:lnTo>
                  <a:lnTo>
                    <a:pt x="563691" y="447312"/>
                  </a:lnTo>
                  <a:lnTo>
                    <a:pt x="571499" y="408635"/>
                  </a:lnTo>
                  <a:lnTo>
                    <a:pt x="571499" y="99364"/>
                  </a:lnTo>
                  <a:lnTo>
                    <a:pt x="563691" y="60687"/>
                  </a:lnTo>
                  <a:lnTo>
                    <a:pt x="542396" y="29103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</a:pathLst>
            </a:custGeom>
            <a:solidFill>
              <a:srgbClr val="1424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574612" y="5378462"/>
              <a:ext cx="133985" cy="190500"/>
            </a:xfrm>
            <a:custGeom>
              <a:avLst/>
              <a:gdLst/>
              <a:ahLst/>
              <a:cxnLst/>
              <a:rect l="l" t="t" r="r" b="b"/>
              <a:pathLst>
                <a:path w="133984" h="190500">
                  <a:moveTo>
                    <a:pt x="133565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90170"/>
                  </a:lnTo>
                  <a:lnTo>
                    <a:pt x="0" y="113030"/>
                  </a:lnTo>
                  <a:lnTo>
                    <a:pt x="0" y="190500"/>
                  </a:lnTo>
                  <a:lnTo>
                    <a:pt x="27025" y="190500"/>
                  </a:lnTo>
                  <a:lnTo>
                    <a:pt x="27025" y="113030"/>
                  </a:lnTo>
                  <a:lnTo>
                    <a:pt x="121932" y="113030"/>
                  </a:lnTo>
                  <a:lnTo>
                    <a:pt x="121932" y="90170"/>
                  </a:lnTo>
                  <a:lnTo>
                    <a:pt x="27025" y="90170"/>
                  </a:lnTo>
                  <a:lnTo>
                    <a:pt x="27025" y="24130"/>
                  </a:lnTo>
                  <a:lnTo>
                    <a:pt x="133565" y="24130"/>
                  </a:lnTo>
                  <a:lnTo>
                    <a:pt x="1335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0" name="object 120"/>
          <p:cNvSpPr txBox="1"/>
          <p:nvPr/>
        </p:nvSpPr>
        <p:spPr>
          <a:xfrm>
            <a:off x="7041442" y="5261532"/>
            <a:ext cx="2360131" cy="41165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409"/>
              </a:spcBef>
            </a:pPr>
            <a:r>
              <a:rPr sz="14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Valor de Verdad de la  Proposición Compuesta</a:t>
            </a:r>
            <a:endParaRPr sz="140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440742" y="2508658"/>
            <a:ext cx="811466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Como el valor de verdad de la proposición  compuesta anterior es falsa, en lógica  proposicional se dice que es una  </a:t>
            </a:r>
            <a:r>
              <a:rPr sz="3000" b="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CONTRADICCIÓN</a:t>
            </a:r>
            <a:r>
              <a:rPr sz="30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30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3731604" y="1027167"/>
            <a:ext cx="3825875" cy="80406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150" spc="-150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Conclusión</a:t>
            </a:r>
            <a:endParaRPr sz="5150" spc="-15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70947" y="4254500"/>
            <a:ext cx="2870200" cy="393700"/>
          </a:xfrm>
          <a:custGeom>
            <a:avLst/>
            <a:gdLst/>
            <a:ahLst/>
            <a:cxnLst/>
            <a:rect l="l" t="t" r="r" b="b"/>
            <a:pathLst>
              <a:path w="2870200" h="393700">
                <a:moveTo>
                  <a:pt x="2809684" y="0"/>
                </a:moveTo>
                <a:lnTo>
                  <a:pt x="60502" y="0"/>
                </a:lnTo>
                <a:lnTo>
                  <a:pt x="36952" y="4754"/>
                </a:lnTo>
                <a:lnTo>
                  <a:pt x="17721" y="17722"/>
                </a:lnTo>
                <a:lnTo>
                  <a:pt x="4754" y="36958"/>
                </a:lnTo>
                <a:lnTo>
                  <a:pt x="0" y="60515"/>
                </a:lnTo>
                <a:lnTo>
                  <a:pt x="0" y="333184"/>
                </a:lnTo>
                <a:lnTo>
                  <a:pt x="4754" y="356741"/>
                </a:lnTo>
                <a:lnTo>
                  <a:pt x="17721" y="375977"/>
                </a:lnTo>
                <a:lnTo>
                  <a:pt x="36952" y="388945"/>
                </a:lnTo>
                <a:lnTo>
                  <a:pt x="60502" y="393700"/>
                </a:lnTo>
                <a:lnTo>
                  <a:pt x="2809684" y="393700"/>
                </a:lnTo>
                <a:lnTo>
                  <a:pt x="2833236" y="388945"/>
                </a:lnTo>
                <a:lnTo>
                  <a:pt x="2852472" y="375977"/>
                </a:lnTo>
                <a:lnTo>
                  <a:pt x="2865443" y="356741"/>
                </a:lnTo>
                <a:lnTo>
                  <a:pt x="2870200" y="333184"/>
                </a:lnTo>
                <a:lnTo>
                  <a:pt x="2870200" y="60515"/>
                </a:lnTo>
                <a:lnTo>
                  <a:pt x="2865443" y="36958"/>
                </a:lnTo>
                <a:lnTo>
                  <a:pt x="2852472" y="17722"/>
                </a:lnTo>
                <a:lnTo>
                  <a:pt x="2833236" y="4754"/>
                </a:lnTo>
                <a:lnTo>
                  <a:pt x="2809684" y="0"/>
                </a:lnTo>
                <a:close/>
              </a:path>
            </a:pathLst>
          </a:custGeom>
          <a:solidFill>
            <a:srgbClr val="E89063">
              <a:alpha val="2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6333490" cy="1257300"/>
            <a:chOff x="0" y="0"/>
            <a:chExt cx="6333490" cy="12573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6333490" cy="1244600"/>
            </a:xfrm>
            <a:custGeom>
              <a:avLst/>
              <a:gdLst/>
              <a:ahLst/>
              <a:cxnLst/>
              <a:rect l="l" t="t" r="r" b="b"/>
              <a:pathLst>
                <a:path w="6333490" h="1244600">
                  <a:moveTo>
                    <a:pt x="6333021" y="0"/>
                  </a:moveTo>
                  <a:lnTo>
                    <a:pt x="0" y="0"/>
                  </a:lnTo>
                  <a:lnTo>
                    <a:pt x="0" y="1244600"/>
                  </a:lnTo>
                  <a:lnTo>
                    <a:pt x="5962041" y="1244600"/>
                  </a:lnTo>
                  <a:lnTo>
                    <a:pt x="6008576" y="1241709"/>
                  </a:lnTo>
                  <a:lnTo>
                    <a:pt x="6053387" y="1233270"/>
                  </a:lnTo>
                  <a:lnTo>
                    <a:pt x="6096124" y="1219629"/>
                  </a:lnTo>
                  <a:lnTo>
                    <a:pt x="6136442" y="1201134"/>
                  </a:lnTo>
                  <a:lnTo>
                    <a:pt x="6173991" y="1178133"/>
                  </a:lnTo>
                  <a:lnTo>
                    <a:pt x="6208424" y="1150974"/>
                  </a:lnTo>
                  <a:lnTo>
                    <a:pt x="6239395" y="1120003"/>
                  </a:lnTo>
                  <a:lnTo>
                    <a:pt x="6266554" y="1085570"/>
                  </a:lnTo>
                  <a:lnTo>
                    <a:pt x="6289555" y="1048020"/>
                  </a:lnTo>
                  <a:lnTo>
                    <a:pt x="6308050" y="1007703"/>
                  </a:lnTo>
                  <a:lnTo>
                    <a:pt x="6321691" y="964966"/>
                  </a:lnTo>
                  <a:lnTo>
                    <a:pt x="6330130" y="920155"/>
                  </a:lnTo>
                  <a:lnTo>
                    <a:pt x="6333021" y="873620"/>
                  </a:lnTo>
                  <a:lnTo>
                    <a:pt x="6333021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1825" y="0"/>
              <a:ext cx="224404" cy="16394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63529" y="0"/>
              <a:ext cx="799465" cy="205104"/>
            </a:xfrm>
            <a:custGeom>
              <a:avLst/>
              <a:gdLst/>
              <a:ahLst/>
              <a:cxnLst/>
              <a:rect l="l" t="t" r="r" b="b"/>
              <a:pathLst>
                <a:path w="799464" h="205104">
                  <a:moveTo>
                    <a:pt x="799463" y="0"/>
                  </a:moveTo>
                  <a:lnTo>
                    <a:pt x="741201" y="51958"/>
                  </a:lnTo>
                  <a:lnTo>
                    <a:pt x="704373" y="79180"/>
                  </a:lnTo>
                  <a:lnTo>
                    <a:pt x="665995" y="103891"/>
                  </a:lnTo>
                  <a:lnTo>
                    <a:pt x="626209" y="126040"/>
                  </a:lnTo>
                  <a:lnTo>
                    <a:pt x="585154" y="145577"/>
                  </a:lnTo>
                  <a:lnTo>
                    <a:pt x="542972" y="162450"/>
                  </a:lnTo>
                  <a:lnTo>
                    <a:pt x="499803" y="176608"/>
                  </a:lnTo>
                  <a:lnTo>
                    <a:pt x="455788" y="188001"/>
                  </a:lnTo>
                  <a:lnTo>
                    <a:pt x="411066" y="196576"/>
                  </a:lnTo>
                  <a:lnTo>
                    <a:pt x="365779" y="202283"/>
                  </a:lnTo>
                  <a:lnTo>
                    <a:pt x="320068" y="205070"/>
                  </a:lnTo>
                  <a:lnTo>
                    <a:pt x="274072" y="204887"/>
                  </a:lnTo>
                  <a:lnTo>
                    <a:pt x="227932" y="201683"/>
                  </a:lnTo>
                  <a:lnTo>
                    <a:pt x="181790" y="195406"/>
                  </a:lnTo>
                  <a:lnTo>
                    <a:pt x="135785" y="186005"/>
                  </a:lnTo>
                  <a:lnTo>
                    <a:pt x="90057" y="173429"/>
                  </a:lnTo>
                  <a:lnTo>
                    <a:pt x="44749" y="157628"/>
                  </a:lnTo>
                  <a:lnTo>
                    <a:pt x="0" y="138549"/>
                  </a:lnTo>
                </a:path>
              </a:pathLst>
            </a:custGeom>
            <a:ln w="25399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570094" y="0"/>
              <a:ext cx="1310005" cy="435609"/>
            </a:xfrm>
            <a:custGeom>
              <a:avLst/>
              <a:gdLst/>
              <a:ahLst/>
              <a:cxnLst/>
              <a:rect l="l" t="t" r="r" b="b"/>
              <a:pathLst>
                <a:path w="1310004" h="435609">
                  <a:moveTo>
                    <a:pt x="354150" y="368610"/>
                  </a:moveTo>
                  <a:lnTo>
                    <a:pt x="310786" y="346562"/>
                  </a:lnTo>
                  <a:lnTo>
                    <a:pt x="269575" y="321981"/>
                  </a:lnTo>
                  <a:lnTo>
                    <a:pt x="230568" y="295007"/>
                  </a:lnTo>
                  <a:lnTo>
                    <a:pt x="193816" y="265782"/>
                  </a:lnTo>
                  <a:lnTo>
                    <a:pt x="159369" y="234444"/>
                  </a:lnTo>
                  <a:lnTo>
                    <a:pt x="127280" y="201136"/>
                  </a:lnTo>
                  <a:lnTo>
                    <a:pt x="97599" y="165998"/>
                  </a:lnTo>
                  <a:lnTo>
                    <a:pt x="70378" y="129169"/>
                  </a:lnTo>
                  <a:lnTo>
                    <a:pt x="45667" y="90792"/>
                  </a:lnTo>
                  <a:lnTo>
                    <a:pt x="23517" y="51005"/>
                  </a:lnTo>
                  <a:lnTo>
                    <a:pt x="3980" y="9951"/>
                  </a:lnTo>
                  <a:lnTo>
                    <a:pt x="0" y="0"/>
                  </a:lnTo>
                </a:path>
                <a:path w="1310004" h="435609">
                  <a:moveTo>
                    <a:pt x="1309850" y="0"/>
                  </a:moveTo>
                  <a:lnTo>
                    <a:pt x="1275915" y="68832"/>
                  </a:lnTo>
                  <a:lnTo>
                    <a:pt x="1251334" y="110043"/>
                  </a:lnTo>
                  <a:lnTo>
                    <a:pt x="1224361" y="149050"/>
                  </a:lnTo>
                  <a:lnTo>
                    <a:pt x="1195135" y="185802"/>
                  </a:lnTo>
                  <a:lnTo>
                    <a:pt x="1163798" y="220249"/>
                  </a:lnTo>
                  <a:lnTo>
                    <a:pt x="1130490" y="252338"/>
                  </a:lnTo>
                  <a:lnTo>
                    <a:pt x="1095351" y="282019"/>
                  </a:lnTo>
                  <a:lnTo>
                    <a:pt x="1058523" y="309240"/>
                  </a:lnTo>
                  <a:lnTo>
                    <a:pt x="1020145" y="333951"/>
                  </a:lnTo>
                  <a:lnTo>
                    <a:pt x="980359" y="356101"/>
                  </a:lnTo>
                  <a:lnTo>
                    <a:pt x="939304" y="375638"/>
                  </a:lnTo>
                  <a:lnTo>
                    <a:pt x="897122" y="392511"/>
                  </a:lnTo>
                  <a:lnTo>
                    <a:pt x="853953" y="406669"/>
                  </a:lnTo>
                  <a:lnTo>
                    <a:pt x="809938" y="418061"/>
                  </a:lnTo>
                  <a:lnTo>
                    <a:pt x="765216" y="426636"/>
                  </a:lnTo>
                  <a:lnTo>
                    <a:pt x="719930" y="432343"/>
                  </a:lnTo>
                  <a:lnTo>
                    <a:pt x="674218" y="435131"/>
                  </a:lnTo>
                  <a:lnTo>
                    <a:pt x="628222" y="434948"/>
                  </a:lnTo>
                  <a:lnTo>
                    <a:pt x="582083" y="431744"/>
                  </a:lnTo>
                  <a:lnTo>
                    <a:pt x="535940" y="425467"/>
                  </a:lnTo>
                  <a:lnTo>
                    <a:pt x="489935" y="416066"/>
                  </a:lnTo>
                  <a:lnTo>
                    <a:pt x="444208" y="403490"/>
                  </a:lnTo>
                  <a:lnTo>
                    <a:pt x="398899" y="387688"/>
                  </a:lnTo>
                  <a:lnTo>
                    <a:pt x="354150" y="3686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7274973" y="0"/>
            <a:ext cx="1936114" cy="1152525"/>
            <a:chOff x="7274973" y="0"/>
            <a:chExt cx="1936114" cy="1152525"/>
          </a:xfrm>
        </p:grpSpPr>
        <p:sp>
          <p:nvSpPr>
            <p:cNvPr id="12" name="object 12"/>
            <p:cNvSpPr/>
            <p:nvPr/>
          </p:nvSpPr>
          <p:spPr>
            <a:xfrm>
              <a:off x="7565870" y="0"/>
              <a:ext cx="1645285" cy="1152525"/>
            </a:xfrm>
            <a:custGeom>
              <a:avLst/>
              <a:gdLst/>
              <a:ahLst/>
              <a:cxnLst/>
              <a:rect l="l" t="t" r="r" b="b"/>
              <a:pathLst>
                <a:path w="1645284" h="1152525">
                  <a:moveTo>
                    <a:pt x="1623830" y="30371"/>
                  </a:moveTo>
                  <a:lnTo>
                    <a:pt x="662437" y="30371"/>
                  </a:lnTo>
                  <a:lnTo>
                    <a:pt x="710359" y="32271"/>
                  </a:lnTo>
                  <a:lnTo>
                    <a:pt x="757411" y="44923"/>
                  </a:lnTo>
                  <a:lnTo>
                    <a:pt x="801773" y="68658"/>
                  </a:lnTo>
                  <a:lnTo>
                    <a:pt x="839574" y="101852"/>
                  </a:lnTo>
                  <a:lnTo>
                    <a:pt x="867945" y="141457"/>
                  </a:lnTo>
                  <a:lnTo>
                    <a:pt x="886556" y="185655"/>
                  </a:lnTo>
                  <a:lnTo>
                    <a:pt x="895077" y="232625"/>
                  </a:lnTo>
                  <a:lnTo>
                    <a:pt x="893176" y="280546"/>
                  </a:lnTo>
                  <a:lnTo>
                    <a:pt x="880524" y="327597"/>
                  </a:lnTo>
                  <a:lnTo>
                    <a:pt x="856789" y="371959"/>
                  </a:lnTo>
                  <a:lnTo>
                    <a:pt x="552853" y="810617"/>
                  </a:lnTo>
                  <a:lnTo>
                    <a:pt x="529123" y="854976"/>
                  </a:lnTo>
                  <a:lnTo>
                    <a:pt x="516474" y="902026"/>
                  </a:lnTo>
                  <a:lnTo>
                    <a:pt x="514576" y="949947"/>
                  </a:lnTo>
                  <a:lnTo>
                    <a:pt x="523098" y="996918"/>
                  </a:lnTo>
                  <a:lnTo>
                    <a:pt x="541710" y="1041117"/>
                  </a:lnTo>
                  <a:lnTo>
                    <a:pt x="570081" y="1080725"/>
                  </a:lnTo>
                  <a:lnTo>
                    <a:pt x="607882" y="1113919"/>
                  </a:lnTo>
                  <a:lnTo>
                    <a:pt x="652240" y="1137653"/>
                  </a:lnTo>
                  <a:lnTo>
                    <a:pt x="699290" y="1150306"/>
                  </a:lnTo>
                  <a:lnTo>
                    <a:pt x="747211" y="1152205"/>
                  </a:lnTo>
                  <a:lnTo>
                    <a:pt x="794182" y="1143683"/>
                  </a:lnTo>
                  <a:lnTo>
                    <a:pt x="838382" y="1125070"/>
                  </a:lnTo>
                  <a:lnTo>
                    <a:pt x="877989" y="1096695"/>
                  </a:lnTo>
                  <a:lnTo>
                    <a:pt x="911183" y="1058890"/>
                  </a:lnTo>
                  <a:lnTo>
                    <a:pt x="1623830" y="30371"/>
                  </a:lnTo>
                  <a:close/>
                </a:path>
                <a:path w="1645284" h="1152525">
                  <a:moveTo>
                    <a:pt x="1644874" y="0"/>
                  </a:moveTo>
                  <a:lnTo>
                    <a:pt x="53811" y="0"/>
                  </a:lnTo>
                  <a:lnTo>
                    <a:pt x="38287" y="22405"/>
                  </a:lnTo>
                  <a:lnTo>
                    <a:pt x="14552" y="66762"/>
                  </a:lnTo>
                  <a:lnTo>
                    <a:pt x="1900" y="113811"/>
                  </a:lnTo>
                  <a:lnTo>
                    <a:pt x="0" y="161730"/>
                  </a:lnTo>
                  <a:lnTo>
                    <a:pt x="8520" y="208700"/>
                  </a:lnTo>
                  <a:lnTo>
                    <a:pt x="27131" y="252899"/>
                  </a:lnTo>
                  <a:lnTo>
                    <a:pt x="55503" y="292508"/>
                  </a:lnTo>
                  <a:lnTo>
                    <a:pt x="93303" y="325706"/>
                  </a:lnTo>
                  <a:lnTo>
                    <a:pt x="137666" y="349436"/>
                  </a:lnTo>
                  <a:lnTo>
                    <a:pt x="184718" y="362085"/>
                  </a:lnTo>
                  <a:lnTo>
                    <a:pt x="232639" y="363983"/>
                  </a:lnTo>
                  <a:lnTo>
                    <a:pt x="279610" y="355461"/>
                  </a:lnTo>
                  <a:lnTo>
                    <a:pt x="323810" y="336849"/>
                  </a:lnTo>
                  <a:lnTo>
                    <a:pt x="363419" y="308478"/>
                  </a:lnTo>
                  <a:lnTo>
                    <a:pt x="396618" y="270677"/>
                  </a:lnTo>
                  <a:lnTo>
                    <a:pt x="498459" y="123674"/>
                  </a:lnTo>
                  <a:lnTo>
                    <a:pt x="531657" y="85874"/>
                  </a:lnTo>
                  <a:lnTo>
                    <a:pt x="571266" y="57502"/>
                  </a:lnTo>
                  <a:lnTo>
                    <a:pt x="615466" y="38891"/>
                  </a:lnTo>
                  <a:lnTo>
                    <a:pt x="662437" y="30371"/>
                  </a:lnTo>
                  <a:lnTo>
                    <a:pt x="1623830" y="30371"/>
                  </a:lnTo>
                  <a:lnTo>
                    <a:pt x="1644874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274973" y="3757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570346" y="511243"/>
            <a:ext cx="53708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Escojamos la respuesta correcta:</a:t>
            </a:r>
            <a:endParaRPr sz="24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25389" y="3011543"/>
            <a:ext cx="8238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 marR="5080" indent="-252095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“Si </a:t>
            </a:r>
            <a:r>
              <a:rPr sz="15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el Sol es una estrella enana roja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</a:t>
            </a:r>
            <a:r>
              <a:rPr sz="15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entonces </a:t>
            </a:r>
            <a:r>
              <a:rPr sz="15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el Sistema Solar contiene una estrella; 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  </a:t>
            </a:r>
            <a:r>
              <a:rPr sz="15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Saturno es un planeta gaseoso </a:t>
            </a:r>
            <a:r>
              <a:rPr sz="15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si y solo si </a:t>
            </a:r>
            <a:r>
              <a:rPr sz="15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los planetas gaseosos son pequeños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”.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59629" y="1678043"/>
            <a:ext cx="913511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¿Cuál sería representación formal y su valor de verdad de la siguiente proposición compuesta?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51892" y="2053123"/>
            <a:ext cx="4095115" cy="505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sz="145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p: El Sistema Solar contiene una estrella (V).  </a:t>
            </a:r>
            <a:r>
              <a:rPr sz="145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q: Los planetas gaseosos son pequeños (F).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06310" y="2053123"/>
            <a:ext cx="3493770" cy="505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sz="14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r: Saturno es un planeta gaseoso (V).  </a:t>
            </a:r>
            <a:r>
              <a:rPr sz="145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s: El Sol es una estrella enana roja (V).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21742" y="3704178"/>
            <a:ext cx="323215" cy="1783714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22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A.</a:t>
            </a:r>
            <a:endParaRPr sz="225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225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B.</a:t>
            </a:r>
            <a:endParaRPr sz="2250" dirty="0">
              <a:latin typeface="Montserrat" panose="00000500000000000000" pitchFamily="50" charset="0"/>
              <a:cs typeface="Arial Black"/>
            </a:endParaRPr>
          </a:p>
          <a:p>
            <a:pPr marL="15875">
              <a:lnSpc>
                <a:spcPct val="100000"/>
              </a:lnSpc>
              <a:spcBef>
                <a:spcPts val="730"/>
              </a:spcBef>
            </a:pPr>
            <a:r>
              <a:rPr sz="2250" spc="-1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C.</a:t>
            </a:r>
            <a:endParaRPr sz="2250" dirty="0">
              <a:latin typeface="Montserrat" panose="00000500000000000000" pitchFamily="50" charset="0"/>
              <a:cs typeface="Arial Black"/>
            </a:endParaRPr>
          </a:p>
          <a:p>
            <a:pPr marL="15875">
              <a:lnSpc>
                <a:spcPct val="100000"/>
              </a:lnSpc>
              <a:spcBef>
                <a:spcPts val="600"/>
              </a:spcBef>
            </a:pPr>
            <a:r>
              <a:rPr sz="22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D.</a:t>
            </a:r>
            <a:endParaRPr sz="22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224548" y="3885286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90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90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2927896" y="3885284"/>
            <a:ext cx="274955" cy="271780"/>
            <a:chOff x="2927896" y="3885284"/>
            <a:chExt cx="274955" cy="271780"/>
          </a:xfrm>
        </p:grpSpPr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27896" y="3898526"/>
              <a:ext cx="195808" cy="240334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3141563" y="3885284"/>
              <a:ext cx="61594" cy="271780"/>
            </a:xfrm>
            <a:custGeom>
              <a:avLst/>
              <a:gdLst/>
              <a:ahLst/>
              <a:cxnLst/>
              <a:rect l="l" t="t" r="r" b="b"/>
              <a:pathLst>
                <a:path w="61594" h="271779">
                  <a:moveTo>
                    <a:pt x="26428" y="0"/>
                  </a:moveTo>
                  <a:lnTo>
                    <a:pt x="0" y="0"/>
                  </a:lnTo>
                  <a:lnTo>
                    <a:pt x="15225" y="31478"/>
                  </a:lnTo>
                  <a:lnTo>
                    <a:pt x="25801" y="64349"/>
                  </a:lnTo>
                  <a:lnTo>
                    <a:pt x="31970" y="99017"/>
                  </a:lnTo>
                  <a:lnTo>
                    <a:pt x="33972" y="135889"/>
                  </a:lnTo>
                  <a:lnTo>
                    <a:pt x="31970" y="172754"/>
                  </a:lnTo>
                  <a:lnTo>
                    <a:pt x="25801" y="207419"/>
                  </a:lnTo>
                  <a:lnTo>
                    <a:pt x="15225" y="240288"/>
                  </a:lnTo>
                  <a:lnTo>
                    <a:pt x="0" y="271767"/>
                  </a:lnTo>
                  <a:lnTo>
                    <a:pt x="26428" y="271767"/>
                  </a:lnTo>
                  <a:lnTo>
                    <a:pt x="41296" y="243233"/>
                  </a:lnTo>
                  <a:lnTo>
                    <a:pt x="52223" y="210691"/>
                  </a:lnTo>
                  <a:lnTo>
                    <a:pt x="58963" y="174717"/>
                  </a:lnTo>
                  <a:lnTo>
                    <a:pt x="61264" y="135889"/>
                  </a:lnTo>
                  <a:lnTo>
                    <a:pt x="58963" y="96976"/>
                  </a:lnTo>
                  <a:lnTo>
                    <a:pt x="52223" y="60867"/>
                  </a:lnTo>
                  <a:lnTo>
                    <a:pt x="41296" y="28297"/>
                  </a:lnTo>
                  <a:lnTo>
                    <a:pt x="264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2" name="object 4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77283" y="3907472"/>
            <a:ext cx="266786" cy="172694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95180" y="3842279"/>
            <a:ext cx="244284" cy="239522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3615292" y="3880703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89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89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423374" y="3880700"/>
            <a:ext cx="61594" cy="271780"/>
          </a:xfrm>
          <a:custGeom>
            <a:avLst/>
            <a:gdLst/>
            <a:ahLst/>
            <a:cxnLst/>
            <a:rect l="l" t="t" r="r" b="b"/>
            <a:pathLst>
              <a:path w="61595" h="271779">
                <a:moveTo>
                  <a:pt x="26428" y="0"/>
                </a:moveTo>
                <a:lnTo>
                  <a:pt x="0" y="0"/>
                </a:lnTo>
                <a:lnTo>
                  <a:pt x="15225" y="31478"/>
                </a:lnTo>
                <a:lnTo>
                  <a:pt x="25801" y="64349"/>
                </a:lnTo>
                <a:lnTo>
                  <a:pt x="31970" y="99017"/>
                </a:lnTo>
                <a:lnTo>
                  <a:pt x="33972" y="135890"/>
                </a:lnTo>
                <a:lnTo>
                  <a:pt x="31970" y="172754"/>
                </a:lnTo>
                <a:lnTo>
                  <a:pt x="25801" y="207419"/>
                </a:lnTo>
                <a:lnTo>
                  <a:pt x="15225" y="240288"/>
                </a:lnTo>
                <a:lnTo>
                  <a:pt x="0" y="271767"/>
                </a:lnTo>
                <a:lnTo>
                  <a:pt x="26428" y="271767"/>
                </a:lnTo>
                <a:lnTo>
                  <a:pt x="41296" y="243233"/>
                </a:lnTo>
                <a:lnTo>
                  <a:pt x="52223" y="210691"/>
                </a:lnTo>
                <a:lnTo>
                  <a:pt x="58963" y="174717"/>
                </a:lnTo>
                <a:lnTo>
                  <a:pt x="61264" y="135890"/>
                </a:lnTo>
                <a:lnTo>
                  <a:pt x="58963" y="96976"/>
                </a:lnTo>
                <a:lnTo>
                  <a:pt x="52223" y="60867"/>
                </a:lnTo>
                <a:lnTo>
                  <a:pt x="41296" y="28297"/>
                </a:lnTo>
                <a:lnTo>
                  <a:pt x="26428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3734450" y="3842279"/>
            <a:ext cx="641985" cy="297180"/>
            <a:chOff x="3734450" y="3842279"/>
            <a:chExt cx="641985" cy="297180"/>
          </a:xfrm>
        </p:grpSpPr>
        <p:pic>
          <p:nvPicPr>
            <p:cNvPr id="47" name="object 4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0079" y="3898526"/>
              <a:ext cx="195808" cy="240334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34450" y="3920828"/>
              <a:ext cx="128803" cy="195491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05345" y="3842279"/>
              <a:ext cx="244284" cy="239522"/>
            </a:xfrm>
            <a:prstGeom prst="rect">
              <a:avLst/>
            </a:prstGeom>
          </p:spPr>
        </p:pic>
      </p:grpSp>
      <p:pic>
        <p:nvPicPr>
          <p:cNvPr id="50" name="object 5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58577" y="3922565"/>
            <a:ext cx="170599" cy="188061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358577" y="4354224"/>
            <a:ext cx="170599" cy="188061"/>
          </a:xfrm>
          <a:prstGeom prst="rect">
            <a:avLst/>
          </a:prstGeom>
        </p:spPr>
      </p:pic>
      <p:sp>
        <p:nvSpPr>
          <p:cNvPr id="52" name="object 52"/>
          <p:cNvSpPr/>
          <p:nvPr/>
        </p:nvSpPr>
        <p:spPr>
          <a:xfrm>
            <a:off x="2224548" y="4320691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89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89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24548" y="4762389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89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89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4" name="object 54"/>
          <p:cNvGrpSpPr/>
          <p:nvPr/>
        </p:nvGrpSpPr>
        <p:grpSpPr>
          <a:xfrm>
            <a:off x="2927896" y="4320688"/>
            <a:ext cx="274955" cy="271780"/>
            <a:chOff x="2927896" y="4320688"/>
            <a:chExt cx="274955" cy="271780"/>
          </a:xfrm>
        </p:grpSpPr>
        <p:pic>
          <p:nvPicPr>
            <p:cNvPr id="55" name="object 5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27896" y="4330186"/>
              <a:ext cx="195808" cy="240334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3141563" y="4320688"/>
              <a:ext cx="61594" cy="271780"/>
            </a:xfrm>
            <a:custGeom>
              <a:avLst/>
              <a:gdLst/>
              <a:ahLst/>
              <a:cxnLst/>
              <a:rect l="l" t="t" r="r" b="b"/>
              <a:pathLst>
                <a:path w="61594" h="271779">
                  <a:moveTo>
                    <a:pt x="26428" y="0"/>
                  </a:moveTo>
                  <a:lnTo>
                    <a:pt x="0" y="0"/>
                  </a:lnTo>
                  <a:lnTo>
                    <a:pt x="15225" y="31478"/>
                  </a:lnTo>
                  <a:lnTo>
                    <a:pt x="25801" y="64349"/>
                  </a:lnTo>
                  <a:lnTo>
                    <a:pt x="31970" y="99017"/>
                  </a:lnTo>
                  <a:lnTo>
                    <a:pt x="33972" y="135890"/>
                  </a:lnTo>
                  <a:lnTo>
                    <a:pt x="31970" y="172754"/>
                  </a:lnTo>
                  <a:lnTo>
                    <a:pt x="25801" y="207419"/>
                  </a:lnTo>
                  <a:lnTo>
                    <a:pt x="15225" y="240288"/>
                  </a:lnTo>
                  <a:lnTo>
                    <a:pt x="0" y="271767"/>
                  </a:lnTo>
                  <a:lnTo>
                    <a:pt x="26428" y="271767"/>
                  </a:lnTo>
                  <a:lnTo>
                    <a:pt x="41296" y="243233"/>
                  </a:lnTo>
                  <a:lnTo>
                    <a:pt x="52223" y="210691"/>
                  </a:lnTo>
                  <a:lnTo>
                    <a:pt x="58963" y="174717"/>
                  </a:lnTo>
                  <a:lnTo>
                    <a:pt x="61264" y="135890"/>
                  </a:lnTo>
                  <a:lnTo>
                    <a:pt x="58963" y="96976"/>
                  </a:lnTo>
                  <a:lnTo>
                    <a:pt x="52223" y="60867"/>
                  </a:lnTo>
                  <a:lnTo>
                    <a:pt x="41296" y="28297"/>
                  </a:lnTo>
                  <a:lnTo>
                    <a:pt x="264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7" name="object 5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04697" y="4342876"/>
            <a:ext cx="266786" cy="172694"/>
          </a:xfrm>
          <a:prstGeom prst="rect">
            <a:avLst/>
          </a:prstGeom>
        </p:spPr>
      </p:pic>
      <p:grpSp>
        <p:nvGrpSpPr>
          <p:cNvPr id="58" name="object 58"/>
          <p:cNvGrpSpPr/>
          <p:nvPr/>
        </p:nvGrpSpPr>
        <p:grpSpPr>
          <a:xfrm>
            <a:off x="2358577" y="4752349"/>
            <a:ext cx="844550" cy="271780"/>
            <a:chOff x="2358577" y="4752349"/>
            <a:chExt cx="844550" cy="271780"/>
          </a:xfrm>
        </p:grpSpPr>
        <p:pic>
          <p:nvPicPr>
            <p:cNvPr id="59" name="object 5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358577" y="4795922"/>
              <a:ext cx="170599" cy="188061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27896" y="4761846"/>
              <a:ext cx="195808" cy="24033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141563" y="4752349"/>
              <a:ext cx="61594" cy="271780"/>
            </a:xfrm>
            <a:custGeom>
              <a:avLst/>
              <a:gdLst/>
              <a:ahLst/>
              <a:cxnLst/>
              <a:rect l="l" t="t" r="r" b="b"/>
              <a:pathLst>
                <a:path w="61594" h="271779">
                  <a:moveTo>
                    <a:pt x="26428" y="0"/>
                  </a:moveTo>
                  <a:lnTo>
                    <a:pt x="0" y="0"/>
                  </a:lnTo>
                  <a:lnTo>
                    <a:pt x="15225" y="31478"/>
                  </a:lnTo>
                  <a:lnTo>
                    <a:pt x="25801" y="64349"/>
                  </a:lnTo>
                  <a:lnTo>
                    <a:pt x="31970" y="99017"/>
                  </a:lnTo>
                  <a:lnTo>
                    <a:pt x="33972" y="135890"/>
                  </a:lnTo>
                  <a:lnTo>
                    <a:pt x="31970" y="172754"/>
                  </a:lnTo>
                  <a:lnTo>
                    <a:pt x="25801" y="207419"/>
                  </a:lnTo>
                  <a:lnTo>
                    <a:pt x="15225" y="240288"/>
                  </a:lnTo>
                  <a:lnTo>
                    <a:pt x="0" y="271767"/>
                  </a:lnTo>
                  <a:lnTo>
                    <a:pt x="26428" y="271767"/>
                  </a:lnTo>
                  <a:lnTo>
                    <a:pt x="41296" y="243233"/>
                  </a:lnTo>
                  <a:lnTo>
                    <a:pt x="52223" y="210691"/>
                  </a:lnTo>
                  <a:lnTo>
                    <a:pt x="58963" y="174717"/>
                  </a:lnTo>
                  <a:lnTo>
                    <a:pt x="61264" y="135890"/>
                  </a:lnTo>
                  <a:lnTo>
                    <a:pt x="58963" y="96976"/>
                  </a:lnTo>
                  <a:lnTo>
                    <a:pt x="52223" y="60867"/>
                  </a:lnTo>
                  <a:lnTo>
                    <a:pt x="41296" y="28297"/>
                  </a:lnTo>
                  <a:lnTo>
                    <a:pt x="264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54508" y="4804652"/>
              <a:ext cx="337052" cy="172694"/>
            </a:xfrm>
            <a:prstGeom prst="rect">
              <a:avLst/>
            </a:prstGeom>
          </p:spPr>
        </p:pic>
      </p:grpSp>
      <p:sp>
        <p:nvSpPr>
          <p:cNvPr id="63" name="object 63"/>
          <p:cNvSpPr/>
          <p:nvPr/>
        </p:nvSpPr>
        <p:spPr>
          <a:xfrm>
            <a:off x="2224548" y="5173972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89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89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4" name="object 64"/>
          <p:cNvGrpSpPr/>
          <p:nvPr/>
        </p:nvGrpSpPr>
        <p:grpSpPr>
          <a:xfrm>
            <a:off x="2358577" y="5163931"/>
            <a:ext cx="844550" cy="271780"/>
            <a:chOff x="2358577" y="5163931"/>
            <a:chExt cx="844550" cy="271780"/>
          </a:xfrm>
        </p:grpSpPr>
        <p:pic>
          <p:nvPicPr>
            <p:cNvPr id="65" name="object 6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58577" y="5207505"/>
              <a:ext cx="170599" cy="188061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27896" y="5173428"/>
              <a:ext cx="195808" cy="240334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3141563" y="5163931"/>
              <a:ext cx="61594" cy="271780"/>
            </a:xfrm>
            <a:custGeom>
              <a:avLst/>
              <a:gdLst/>
              <a:ahLst/>
              <a:cxnLst/>
              <a:rect l="l" t="t" r="r" b="b"/>
              <a:pathLst>
                <a:path w="61594" h="271779">
                  <a:moveTo>
                    <a:pt x="26428" y="0"/>
                  </a:moveTo>
                  <a:lnTo>
                    <a:pt x="0" y="0"/>
                  </a:lnTo>
                  <a:lnTo>
                    <a:pt x="15225" y="31478"/>
                  </a:lnTo>
                  <a:lnTo>
                    <a:pt x="25801" y="64349"/>
                  </a:lnTo>
                  <a:lnTo>
                    <a:pt x="31970" y="99017"/>
                  </a:lnTo>
                  <a:lnTo>
                    <a:pt x="33972" y="135890"/>
                  </a:lnTo>
                  <a:lnTo>
                    <a:pt x="31970" y="172754"/>
                  </a:lnTo>
                  <a:lnTo>
                    <a:pt x="25801" y="207419"/>
                  </a:lnTo>
                  <a:lnTo>
                    <a:pt x="15225" y="240288"/>
                  </a:lnTo>
                  <a:lnTo>
                    <a:pt x="0" y="271767"/>
                  </a:lnTo>
                  <a:lnTo>
                    <a:pt x="26428" y="271767"/>
                  </a:lnTo>
                  <a:lnTo>
                    <a:pt x="41296" y="243233"/>
                  </a:lnTo>
                  <a:lnTo>
                    <a:pt x="52223" y="210691"/>
                  </a:lnTo>
                  <a:lnTo>
                    <a:pt x="58963" y="174717"/>
                  </a:lnTo>
                  <a:lnTo>
                    <a:pt x="61264" y="135890"/>
                  </a:lnTo>
                  <a:lnTo>
                    <a:pt x="58963" y="96976"/>
                  </a:lnTo>
                  <a:lnTo>
                    <a:pt x="52223" y="60867"/>
                  </a:lnTo>
                  <a:lnTo>
                    <a:pt x="41296" y="28297"/>
                  </a:lnTo>
                  <a:lnTo>
                    <a:pt x="264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54508" y="5216234"/>
              <a:ext cx="337052" cy="172695"/>
            </a:xfrm>
            <a:prstGeom prst="rect">
              <a:avLst/>
            </a:prstGeom>
          </p:spPr>
        </p:pic>
      </p:grpSp>
      <p:pic>
        <p:nvPicPr>
          <p:cNvPr id="69" name="object 6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297882" y="4307800"/>
            <a:ext cx="244284" cy="239521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297886" y="4759539"/>
            <a:ext cx="244284" cy="239522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297882" y="5181159"/>
            <a:ext cx="244284" cy="239522"/>
          </a:xfrm>
          <a:prstGeom prst="rect">
            <a:avLst/>
          </a:prstGeom>
        </p:spPr>
      </p:pic>
      <p:sp>
        <p:nvSpPr>
          <p:cNvPr id="72" name="object 72"/>
          <p:cNvSpPr/>
          <p:nvPr/>
        </p:nvSpPr>
        <p:spPr>
          <a:xfrm>
            <a:off x="3615292" y="4316107"/>
            <a:ext cx="60960" cy="271780"/>
          </a:xfrm>
          <a:custGeom>
            <a:avLst/>
            <a:gdLst/>
            <a:ahLst/>
            <a:cxnLst/>
            <a:rect l="l" t="t" r="r" b="b"/>
            <a:pathLst>
              <a:path w="60960" h="271779">
                <a:moveTo>
                  <a:pt x="60960" y="0"/>
                </a:moveTo>
                <a:lnTo>
                  <a:pt x="34556" y="0"/>
                </a:lnTo>
                <a:lnTo>
                  <a:pt x="19839" y="28297"/>
                </a:lnTo>
                <a:lnTo>
                  <a:pt x="8996" y="60867"/>
                </a:lnTo>
                <a:lnTo>
                  <a:pt x="2293" y="96976"/>
                </a:lnTo>
                <a:lnTo>
                  <a:pt x="0" y="135889"/>
                </a:lnTo>
                <a:lnTo>
                  <a:pt x="2293" y="174717"/>
                </a:lnTo>
                <a:lnTo>
                  <a:pt x="8996" y="210691"/>
                </a:lnTo>
                <a:lnTo>
                  <a:pt x="19839" y="243233"/>
                </a:lnTo>
                <a:lnTo>
                  <a:pt x="34556" y="271767"/>
                </a:lnTo>
                <a:lnTo>
                  <a:pt x="60960" y="271767"/>
                </a:lnTo>
                <a:lnTo>
                  <a:pt x="45782" y="240283"/>
                </a:lnTo>
                <a:lnTo>
                  <a:pt x="35310" y="207414"/>
                </a:lnTo>
                <a:lnTo>
                  <a:pt x="29247" y="172753"/>
                </a:lnTo>
                <a:lnTo>
                  <a:pt x="27292" y="135889"/>
                </a:lnTo>
                <a:lnTo>
                  <a:pt x="29247" y="99012"/>
                </a:lnTo>
                <a:lnTo>
                  <a:pt x="35310" y="64344"/>
                </a:lnTo>
                <a:lnTo>
                  <a:pt x="45782" y="31476"/>
                </a:lnTo>
                <a:lnTo>
                  <a:pt x="60960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3" name="object 73"/>
          <p:cNvGrpSpPr/>
          <p:nvPr/>
        </p:nvGrpSpPr>
        <p:grpSpPr>
          <a:xfrm>
            <a:off x="3734450" y="4316105"/>
            <a:ext cx="830580" cy="271780"/>
            <a:chOff x="3734450" y="4316105"/>
            <a:chExt cx="830580" cy="271780"/>
          </a:xfrm>
        </p:grpSpPr>
        <p:pic>
          <p:nvPicPr>
            <p:cNvPr id="74" name="object 7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70427" y="4333930"/>
              <a:ext cx="195808" cy="240334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34450" y="4356234"/>
              <a:ext cx="128803" cy="195491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899681" y="4342876"/>
              <a:ext cx="337052" cy="172694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4503684" y="4316105"/>
              <a:ext cx="61594" cy="271780"/>
            </a:xfrm>
            <a:custGeom>
              <a:avLst/>
              <a:gdLst/>
              <a:ahLst/>
              <a:cxnLst/>
              <a:rect l="l" t="t" r="r" b="b"/>
              <a:pathLst>
                <a:path w="61595" h="271779">
                  <a:moveTo>
                    <a:pt x="26428" y="0"/>
                  </a:moveTo>
                  <a:lnTo>
                    <a:pt x="0" y="0"/>
                  </a:lnTo>
                  <a:lnTo>
                    <a:pt x="15225" y="31478"/>
                  </a:lnTo>
                  <a:lnTo>
                    <a:pt x="25801" y="64349"/>
                  </a:lnTo>
                  <a:lnTo>
                    <a:pt x="31970" y="99017"/>
                  </a:lnTo>
                  <a:lnTo>
                    <a:pt x="33972" y="135890"/>
                  </a:lnTo>
                  <a:lnTo>
                    <a:pt x="31970" y="172754"/>
                  </a:lnTo>
                  <a:lnTo>
                    <a:pt x="25801" y="207419"/>
                  </a:lnTo>
                  <a:lnTo>
                    <a:pt x="15225" y="240288"/>
                  </a:lnTo>
                  <a:lnTo>
                    <a:pt x="0" y="271767"/>
                  </a:lnTo>
                  <a:lnTo>
                    <a:pt x="26428" y="271767"/>
                  </a:lnTo>
                  <a:lnTo>
                    <a:pt x="41296" y="243233"/>
                  </a:lnTo>
                  <a:lnTo>
                    <a:pt x="52223" y="210691"/>
                  </a:lnTo>
                  <a:lnTo>
                    <a:pt x="58963" y="174717"/>
                  </a:lnTo>
                  <a:lnTo>
                    <a:pt x="61264" y="135890"/>
                  </a:lnTo>
                  <a:lnTo>
                    <a:pt x="58963" y="96976"/>
                  </a:lnTo>
                  <a:lnTo>
                    <a:pt x="52223" y="60867"/>
                  </a:lnTo>
                  <a:lnTo>
                    <a:pt x="41296" y="28297"/>
                  </a:lnTo>
                  <a:lnTo>
                    <a:pt x="264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8" name="object 7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10196" y="4765591"/>
            <a:ext cx="195808" cy="240334"/>
          </a:xfrm>
          <a:prstGeom prst="rect">
            <a:avLst/>
          </a:prstGeom>
        </p:spPr>
      </p:pic>
      <p:sp>
        <p:nvSpPr>
          <p:cNvPr id="79" name="object 79"/>
          <p:cNvSpPr/>
          <p:nvPr/>
        </p:nvSpPr>
        <p:spPr>
          <a:xfrm>
            <a:off x="4453489" y="4747765"/>
            <a:ext cx="61594" cy="271780"/>
          </a:xfrm>
          <a:custGeom>
            <a:avLst/>
            <a:gdLst/>
            <a:ahLst/>
            <a:cxnLst/>
            <a:rect l="l" t="t" r="r" b="b"/>
            <a:pathLst>
              <a:path w="61595" h="271779">
                <a:moveTo>
                  <a:pt x="26428" y="0"/>
                </a:moveTo>
                <a:lnTo>
                  <a:pt x="0" y="0"/>
                </a:lnTo>
                <a:lnTo>
                  <a:pt x="15225" y="31478"/>
                </a:lnTo>
                <a:lnTo>
                  <a:pt x="25801" y="64349"/>
                </a:lnTo>
                <a:lnTo>
                  <a:pt x="31970" y="99017"/>
                </a:lnTo>
                <a:lnTo>
                  <a:pt x="33972" y="135890"/>
                </a:lnTo>
                <a:lnTo>
                  <a:pt x="31970" y="172754"/>
                </a:lnTo>
                <a:lnTo>
                  <a:pt x="25801" y="207419"/>
                </a:lnTo>
                <a:lnTo>
                  <a:pt x="15225" y="240288"/>
                </a:lnTo>
                <a:lnTo>
                  <a:pt x="0" y="271767"/>
                </a:lnTo>
                <a:lnTo>
                  <a:pt x="26428" y="271767"/>
                </a:lnTo>
                <a:lnTo>
                  <a:pt x="41296" y="243233"/>
                </a:lnTo>
                <a:lnTo>
                  <a:pt x="52223" y="210691"/>
                </a:lnTo>
                <a:lnTo>
                  <a:pt x="58963" y="174717"/>
                </a:lnTo>
                <a:lnTo>
                  <a:pt x="61264" y="135890"/>
                </a:lnTo>
                <a:lnTo>
                  <a:pt x="58963" y="96976"/>
                </a:lnTo>
                <a:lnTo>
                  <a:pt x="52223" y="60867"/>
                </a:lnTo>
                <a:lnTo>
                  <a:pt x="41296" y="28297"/>
                </a:lnTo>
                <a:lnTo>
                  <a:pt x="26428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0" name="object 80"/>
          <p:cNvGrpSpPr/>
          <p:nvPr/>
        </p:nvGrpSpPr>
        <p:grpSpPr>
          <a:xfrm>
            <a:off x="3725904" y="4791638"/>
            <a:ext cx="430530" cy="195580"/>
            <a:chOff x="3725904" y="4791638"/>
            <a:chExt cx="430530" cy="195580"/>
          </a:xfrm>
        </p:grpSpPr>
        <p:pic>
          <p:nvPicPr>
            <p:cNvPr id="81" name="object 8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9637" y="4804652"/>
              <a:ext cx="266786" cy="172694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25904" y="4791638"/>
              <a:ext cx="128803" cy="195491"/>
            </a:xfrm>
            <a:prstGeom prst="rect">
              <a:avLst/>
            </a:prstGeom>
          </p:spPr>
        </p:pic>
      </p:grpSp>
      <p:sp>
        <p:nvSpPr>
          <p:cNvPr id="83" name="object 83"/>
          <p:cNvSpPr/>
          <p:nvPr/>
        </p:nvSpPr>
        <p:spPr>
          <a:xfrm>
            <a:off x="3617709" y="4751511"/>
            <a:ext cx="61594" cy="271780"/>
          </a:xfrm>
          <a:custGeom>
            <a:avLst/>
            <a:gdLst/>
            <a:ahLst/>
            <a:cxnLst/>
            <a:rect l="l" t="t" r="r" b="b"/>
            <a:pathLst>
              <a:path w="61595" h="271779">
                <a:moveTo>
                  <a:pt x="61264" y="0"/>
                </a:moveTo>
                <a:lnTo>
                  <a:pt x="34836" y="0"/>
                </a:lnTo>
                <a:lnTo>
                  <a:pt x="19968" y="28533"/>
                </a:lnTo>
                <a:lnTo>
                  <a:pt x="9040" y="61075"/>
                </a:lnTo>
                <a:lnTo>
                  <a:pt x="2301" y="97049"/>
                </a:lnTo>
                <a:lnTo>
                  <a:pt x="0" y="135877"/>
                </a:lnTo>
                <a:lnTo>
                  <a:pt x="2301" y="174790"/>
                </a:lnTo>
                <a:lnTo>
                  <a:pt x="9040" y="210899"/>
                </a:lnTo>
                <a:lnTo>
                  <a:pt x="19968" y="243469"/>
                </a:lnTo>
                <a:lnTo>
                  <a:pt x="34836" y="271767"/>
                </a:lnTo>
                <a:lnTo>
                  <a:pt x="61264" y="271767"/>
                </a:lnTo>
                <a:lnTo>
                  <a:pt x="46039" y="240288"/>
                </a:lnTo>
                <a:lnTo>
                  <a:pt x="35463" y="207417"/>
                </a:lnTo>
                <a:lnTo>
                  <a:pt x="29294" y="172749"/>
                </a:lnTo>
                <a:lnTo>
                  <a:pt x="27292" y="135877"/>
                </a:lnTo>
                <a:lnTo>
                  <a:pt x="29294" y="99012"/>
                </a:lnTo>
                <a:lnTo>
                  <a:pt x="35463" y="64347"/>
                </a:lnTo>
                <a:lnTo>
                  <a:pt x="46039" y="31478"/>
                </a:lnTo>
                <a:lnTo>
                  <a:pt x="6126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4" name="object 8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210196" y="5177173"/>
            <a:ext cx="195808" cy="240334"/>
          </a:xfrm>
          <a:prstGeom prst="rect">
            <a:avLst/>
          </a:prstGeom>
        </p:spPr>
      </p:pic>
      <p:sp>
        <p:nvSpPr>
          <p:cNvPr id="85" name="object 85"/>
          <p:cNvSpPr/>
          <p:nvPr/>
        </p:nvSpPr>
        <p:spPr>
          <a:xfrm>
            <a:off x="4463529" y="5159348"/>
            <a:ext cx="61594" cy="271780"/>
          </a:xfrm>
          <a:custGeom>
            <a:avLst/>
            <a:gdLst/>
            <a:ahLst/>
            <a:cxnLst/>
            <a:rect l="l" t="t" r="r" b="b"/>
            <a:pathLst>
              <a:path w="61595" h="271779">
                <a:moveTo>
                  <a:pt x="26428" y="0"/>
                </a:moveTo>
                <a:lnTo>
                  <a:pt x="0" y="0"/>
                </a:lnTo>
                <a:lnTo>
                  <a:pt x="15225" y="31478"/>
                </a:lnTo>
                <a:lnTo>
                  <a:pt x="25801" y="64349"/>
                </a:lnTo>
                <a:lnTo>
                  <a:pt x="31970" y="99017"/>
                </a:lnTo>
                <a:lnTo>
                  <a:pt x="33972" y="135889"/>
                </a:lnTo>
                <a:lnTo>
                  <a:pt x="31970" y="172754"/>
                </a:lnTo>
                <a:lnTo>
                  <a:pt x="25801" y="207419"/>
                </a:lnTo>
                <a:lnTo>
                  <a:pt x="15225" y="240288"/>
                </a:lnTo>
                <a:lnTo>
                  <a:pt x="0" y="271767"/>
                </a:lnTo>
                <a:lnTo>
                  <a:pt x="26428" y="271767"/>
                </a:lnTo>
                <a:lnTo>
                  <a:pt x="41296" y="243233"/>
                </a:lnTo>
                <a:lnTo>
                  <a:pt x="52223" y="210691"/>
                </a:lnTo>
                <a:lnTo>
                  <a:pt x="58963" y="174717"/>
                </a:lnTo>
                <a:lnTo>
                  <a:pt x="61264" y="135889"/>
                </a:lnTo>
                <a:lnTo>
                  <a:pt x="58963" y="96976"/>
                </a:lnTo>
                <a:lnTo>
                  <a:pt x="52223" y="60867"/>
                </a:lnTo>
                <a:lnTo>
                  <a:pt x="41296" y="28297"/>
                </a:lnTo>
                <a:lnTo>
                  <a:pt x="26428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6" name="object 86"/>
          <p:cNvGrpSpPr/>
          <p:nvPr/>
        </p:nvGrpSpPr>
        <p:grpSpPr>
          <a:xfrm>
            <a:off x="3725904" y="5203221"/>
            <a:ext cx="430530" cy="195580"/>
            <a:chOff x="3725904" y="5203221"/>
            <a:chExt cx="430530" cy="195580"/>
          </a:xfrm>
        </p:grpSpPr>
        <p:pic>
          <p:nvPicPr>
            <p:cNvPr id="87" name="object 8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9637" y="5216235"/>
              <a:ext cx="266786" cy="172694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725904" y="5203221"/>
              <a:ext cx="128803" cy="195503"/>
            </a:xfrm>
            <a:prstGeom prst="rect">
              <a:avLst/>
            </a:prstGeom>
          </p:spPr>
        </p:pic>
      </p:grpSp>
      <p:sp>
        <p:nvSpPr>
          <p:cNvPr id="89" name="object 89"/>
          <p:cNvSpPr/>
          <p:nvPr/>
        </p:nvSpPr>
        <p:spPr>
          <a:xfrm>
            <a:off x="3617709" y="5163094"/>
            <a:ext cx="61594" cy="271780"/>
          </a:xfrm>
          <a:custGeom>
            <a:avLst/>
            <a:gdLst/>
            <a:ahLst/>
            <a:cxnLst/>
            <a:rect l="l" t="t" r="r" b="b"/>
            <a:pathLst>
              <a:path w="61595" h="271779">
                <a:moveTo>
                  <a:pt x="61264" y="0"/>
                </a:moveTo>
                <a:lnTo>
                  <a:pt x="34836" y="0"/>
                </a:lnTo>
                <a:lnTo>
                  <a:pt x="19968" y="28533"/>
                </a:lnTo>
                <a:lnTo>
                  <a:pt x="9040" y="61075"/>
                </a:lnTo>
                <a:lnTo>
                  <a:pt x="2301" y="97049"/>
                </a:lnTo>
                <a:lnTo>
                  <a:pt x="0" y="135877"/>
                </a:lnTo>
                <a:lnTo>
                  <a:pt x="2301" y="174790"/>
                </a:lnTo>
                <a:lnTo>
                  <a:pt x="9040" y="210899"/>
                </a:lnTo>
                <a:lnTo>
                  <a:pt x="19968" y="243469"/>
                </a:lnTo>
                <a:lnTo>
                  <a:pt x="34836" y="271767"/>
                </a:lnTo>
                <a:lnTo>
                  <a:pt x="61264" y="271767"/>
                </a:lnTo>
                <a:lnTo>
                  <a:pt x="46039" y="240288"/>
                </a:lnTo>
                <a:lnTo>
                  <a:pt x="35463" y="207417"/>
                </a:lnTo>
                <a:lnTo>
                  <a:pt x="29294" y="172749"/>
                </a:lnTo>
                <a:lnTo>
                  <a:pt x="27292" y="135877"/>
                </a:lnTo>
                <a:lnTo>
                  <a:pt x="29294" y="99012"/>
                </a:lnTo>
                <a:lnTo>
                  <a:pt x="35463" y="64347"/>
                </a:lnTo>
                <a:lnTo>
                  <a:pt x="46039" y="31478"/>
                </a:lnTo>
                <a:lnTo>
                  <a:pt x="6126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720328" y="4292600"/>
            <a:ext cx="2384615" cy="2921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12700" y="0"/>
            <a:ext cx="2823845" cy="1108710"/>
            <a:chOff x="-12700" y="0"/>
            <a:chExt cx="2823845" cy="110871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829944" cy="852805"/>
            </a:xfrm>
            <a:custGeom>
              <a:avLst/>
              <a:gdLst/>
              <a:ahLst/>
              <a:cxnLst/>
              <a:rect l="l" t="t" r="r" b="b"/>
              <a:pathLst>
                <a:path w="829944" h="852805">
                  <a:moveTo>
                    <a:pt x="829856" y="0"/>
                  </a:moveTo>
                  <a:lnTo>
                    <a:pt x="623042" y="443107"/>
                  </a:lnTo>
                  <a:lnTo>
                    <a:pt x="600995" y="486471"/>
                  </a:lnTo>
                  <a:lnTo>
                    <a:pt x="576414" y="527682"/>
                  </a:lnTo>
                  <a:lnTo>
                    <a:pt x="549440" y="566689"/>
                  </a:lnTo>
                  <a:lnTo>
                    <a:pt x="520214" y="603442"/>
                  </a:lnTo>
                  <a:lnTo>
                    <a:pt x="488877" y="637888"/>
                  </a:lnTo>
                  <a:lnTo>
                    <a:pt x="455569" y="669977"/>
                  </a:lnTo>
                  <a:lnTo>
                    <a:pt x="420431" y="699658"/>
                  </a:lnTo>
                  <a:lnTo>
                    <a:pt x="383602" y="726880"/>
                  </a:lnTo>
                  <a:lnTo>
                    <a:pt x="345225" y="751591"/>
                  </a:lnTo>
                  <a:lnTo>
                    <a:pt x="305438" y="773740"/>
                  </a:lnTo>
                  <a:lnTo>
                    <a:pt x="264384" y="793277"/>
                  </a:lnTo>
                  <a:lnTo>
                    <a:pt x="222202" y="810150"/>
                  </a:lnTo>
                  <a:lnTo>
                    <a:pt x="179033" y="824308"/>
                  </a:lnTo>
                  <a:lnTo>
                    <a:pt x="135017" y="835701"/>
                  </a:lnTo>
                  <a:lnTo>
                    <a:pt x="90296" y="844276"/>
                  </a:lnTo>
                  <a:lnTo>
                    <a:pt x="45009" y="849983"/>
                  </a:lnTo>
                  <a:lnTo>
                    <a:pt x="0" y="852727"/>
                  </a:lnTo>
                </a:path>
              </a:pathLst>
            </a:custGeom>
            <a:ln w="25399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5520" y="0"/>
              <a:ext cx="1287145" cy="410209"/>
            </a:xfrm>
            <a:custGeom>
              <a:avLst/>
              <a:gdLst/>
              <a:ahLst/>
              <a:cxnLst/>
              <a:rect l="l" t="t" r="r" b="b"/>
              <a:pathLst>
                <a:path w="1287145" h="410209">
                  <a:moveTo>
                    <a:pt x="342849" y="343277"/>
                  </a:moveTo>
                  <a:lnTo>
                    <a:pt x="299486" y="321229"/>
                  </a:lnTo>
                  <a:lnTo>
                    <a:pt x="258275" y="296648"/>
                  </a:lnTo>
                  <a:lnTo>
                    <a:pt x="219268" y="269674"/>
                  </a:lnTo>
                  <a:lnTo>
                    <a:pt x="182515" y="240449"/>
                  </a:lnTo>
                  <a:lnTo>
                    <a:pt x="148069" y="209111"/>
                  </a:lnTo>
                  <a:lnTo>
                    <a:pt x="115980" y="175803"/>
                  </a:lnTo>
                  <a:lnTo>
                    <a:pt x="86299" y="140665"/>
                  </a:lnTo>
                  <a:lnTo>
                    <a:pt x="59077" y="103836"/>
                  </a:lnTo>
                  <a:lnTo>
                    <a:pt x="34366" y="65459"/>
                  </a:lnTo>
                  <a:lnTo>
                    <a:pt x="12217" y="25673"/>
                  </a:lnTo>
                  <a:lnTo>
                    <a:pt x="0" y="0"/>
                  </a:lnTo>
                </a:path>
                <a:path w="1287145" h="410209">
                  <a:moveTo>
                    <a:pt x="1286726" y="0"/>
                  </a:moveTo>
                  <a:lnTo>
                    <a:pt x="1264615" y="43499"/>
                  </a:lnTo>
                  <a:lnTo>
                    <a:pt x="1240034" y="84710"/>
                  </a:lnTo>
                  <a:lnTo>
                    <a:pt x="1213060" y="123717"/>
                  </a:lnTo>
                  <a:lnTo>
                    <a:pt x="1183835" y="160470"/>
                  </a:lnTo>
                  <a:lnTo>
                    <a:pt x="1152497" y="194916"/>
                  </a:lnTo>
                  <a:lnTo>
                    <a:pt x="1119189" y="227005"/>
                  </a:lnTo>
                  <a:lnTo>
                    <a:pt x="1084051" y="256686"/>
                  </a:lnTo>
                  <a:lnTo>
                    <a:pt x="1047222" y="283907"/>
                  </a:lnTo>
                  <a:lnTo>
                    <a:pt x="1008845" y="308619"/>
                  </a:lnTo>
                  <a:lnTo>
                    <a:pt x="969059" y="330768"/>
                  </a:lnTo>
                  <a:lnTo>
                    <a:pt x="928004" y="350305"/>
                  </a:lnTo>
                  <a:lnTo>
                    <a:pt x="885822" y="367178"/>
                  </a:lnTo>
                  <a:lnTo>
                    <a:pt x="842653" y="381336"/>
                  </a:lnTo>
                  <a:lnTo>
                    <a:pt x="798637" y="392728"/>
                  </a:lnTo>
                  <a:lnTo>
                    <a:pt x="753916" y="401304"/>
                  </a:lnTo>
                  <a:lnTo>
                    <a:pt x="708629" y="407010"/>
                  </a:lnTo>
                  <a:lnTo>
                    <a:pt x="662918" y="409798"/>
                  </a:lnTo>
                  <a:lnTo>
                    <a:pt x="616922" y="409615"/>
                  </a:lnTo>
                  <a:lnTo>
                    <a:pt x="570782" y="406411"/>
                  </a:lnTo>
                  <a:lnTo>
                    <a:pt x="524640" y="400134"/>
                  </a:lnTo>
                  <a:lnTo>
                    <a:pt x="478635" y="390733"/>
                  </a:lnTo>
                  <a:lnTo>
                    <a:pt x="432907" y="378157"/>
                  </a:lnTo>
                  <a:lnTo>
                    <a:pt x="387599" y="362355"/>
                  </a:lnTo>
                  <a:lnTo>
                    <a:pt x="342849" y="3432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30283" y="0"/>
              <a:ext cx="1668145" cy="1083310"/>
            </a:xfrm>
            <a:custGeom>
              <a:avLst/>
              <a:gdLst/>
              <a:ahLst/>
              <a:cxnLst/>
              <a:rect l="l" t="t" r="r" b="b"/>
              <a:pathLst>
                <a:path w="1668145" h="1083310">
                  <a:moveTo>
                    <a:pt x="409662" y="1016310"/>
                  </a:moveTo>
                  <a:lnTo>
                    <a:pt x="366298" y="994262"/>
                  </a:lnTo>
                  <a:lnTo>
                    <a:pt x="325087" y="969681"/>
                  </a:lnTo>
                  <a:lnTo>
                    <a:pt x="286080" y="942707"/>
                  </a:lnTo>
                  <a:lnTo>
                    <a:pt x="249328" y="913482"/>
                  </a:lnTo>
                  <a:lnTo>
                    <a:pt x="214882" y="882144"/>
                  </a:lnTo>
                  <a:lnTo>
                    <a:pt x="182793" y="848836"/>
                  </a:lnTo>
                  <a:lnTo>
                    <a:pt x="153112" y="813698"/>
                  </a:lnTo>
                  <a:lnTo>
                    <a:pt x="125890" y="776869"/>
                  </a:lnTo>
                  <a:lnTo>
                    <a:pt x="101179" y="738492"/>
                  </a:lnTo>
                  <a:lnTo>
                    <a:pt x="79029" y="698705"/>
                  </a:lnTo>
                  <a:lnTo>
                    <a:pt x="59493" y="657651"/>
                  </a:lnTo>
                  <a:lnTo>
                    <a:pt x="42619" y="615469"/>
                  </a:lnTo>
                  <a:lnTo>
                    <a:pt x="28461" y="572300"/>
                  </a:lnTo>
                  <a:lnTo>
                    <a:pt x="17069" y="528284"/>
                  </a:lnTo>
                  <a:lnTo>
                    <a:pt x="8494" y="483563"/>
                  </a:lnTo>
                  <a:lnTo>
                    <a:pt x="2787" y="438276"/>
                  </a:lnTo>
                  <a:lnTo>
                    <a:pt x="0" y="392565"/>
                  </a:lnTo>
                  <a:lnTo>
                    <a:pt x="182" y="346569"/>
                  </a:lnTo>
                  <a:lnTo>
                    <a:pt x="3387" y="300429"/>
                  </a:lnTo>
                  <a:lnTo>
                    <a:pt x="9664" y="254287"/>
                  </a:lnTo>
                  <a:lnTo>
                    <a:pt x="19065" y="208281"/>
                  </a:lnTo>
                  <a:lnTo>
                    <a:pt x="31640" y="162554"/>
                  </a:lnTo>
                  <a:lnTo>
                    <a:pt x="47442" y="117246"/>
                  </a:lnTo>
                  <a:lnTo>
                    <a:pt x="66521" y="72496"/>
                  </a:lnTo>
                  <a:lnTo>
                    <a:pt x="100358" y="0"/>
                  </a:lnTo>
                </a:path>
                <a:path w="1668145" h="1083310">
                  <a:moveTo>
                    <a:pt x="1667665" y="0"/>
                  </a:moveTo>
                  <a:lnTo>
                    <a:pt x="1353475" y="673168"/>
                  </a:lnTo>
                  <a:lnTo>
                    <a:pt x="1331428" y="716532"/>
                  </a:lnTo>
                  <a:lnTo>
                    <a:pt x="1306847" y="757743"/>
                  </a:lnTo>
                  <a:lnTo>
                    <a:pt x="1279873" y="796750"/>
                  </a:lnTo>
                  <a:lnTo>
                    <a:pt x="1250647" y="833502"/>
                  </a:lnTo>
                  <a:lnTo>
                    <a:pt x="1219310" y="867949"/>
                  </a:lnTo>
                  <a:lnTo>
                    <a:pt x="1186002" y="900038"/>
                  </a:lnTo>
                  <a:lnTo>
                    <a:pt x="1150864" y="929719"/>
                  </a:lnTo>
                  <a:lnTo>
                    <a:pt x="1114035" y="956940"/>
                  </a:lnTo>
                  <a:lnTo>
                    <a:pt x="1075658" y="981651"/>
                  </a:lnTo>
                  <a:lnTo>
                    <a:pt x="1035871" y="1003801"/>
                  </a:lnTo>
                  <a:lnTo>
                    <a:pt x="994817" y="1023338"/>
                  </a:lnTo>
                  <a:lnTo>
                    <a:pt x="952635" y="1040211"/>
                  </a:lnTo>
                  <a:lnTo>
                    <a:pt x="909466" y="1054369"/>
                  </a:lnTo>
                  <a:lnTo>
                    <a:pt x="865450" y="1065761"/>
                  </a:lnTo>
                  <a:lnTo>
                    <a:pt x="820729" y="1074336"/>
                  </a:lnTo>
                  <a:lnTo>
                    <a:pt x="775442" y="1080043"/>
                  </a:lnTo>
                  <a:lnTo>
                    <a:pt x="729730" y="1082831"/>
                  </a:lnTo>
                  <a:lnTo>
                    <a:pt x="683734" y="1082648"/>
                  </a:lnTo>
                  <a:lnTo>
                    <a:pt x="637595" y="1079444"/>
                  </a:lnTo>
                  <a:lnTo>
                    <a:pt x="591452" y="1073167"/>
                  </a:lnTo>
                  <a:lnTo>
                    <a:pt x="545447" y="1063766"/>
                  </a:lnTo>
                  <a:lnTo>
                    <a:pt x="499720" y="1051190"/>
                  </a:lnTo>
                  <a:lnTo>
                    <a:pt x="454412" y="1035388"/>
                  </a:lnTo>
                  <a:lnTo>
                    <a:pt x="409662" y="10163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9268873" y="0"/>
            <a:ext cx="1883410" cy="1076325"/>
            <a:chOff x="9268873" y="0"/>
            <a:chExt cx="1883410" cy="1076325"/>
          </a:xfrm>
        </p:grpSpPr>
        <p:sp>
          <p:nvSpPr>
            <p:cNvPr id="8" name="object 8"/>
            <p:cNvSpPr/>
            <p:nvPr/>
          </p:nvSpPr>
          <p:spPr>
            <a:xfrm>
              <a:off x="9559770" y="0"/>
              <a:ext cx="1592580" cy="1076325"/>
            </a:xfrm>
            <a:custGeom>
              <a:avLst/>
              <a:gdLst/>
              <a:ahLst/>
              <a:cxnLst/>
              <a:rect l="l" t="t" r="r" b="b"/>
              <a:pathLst>
                <a:path w="1592579" h="1076325">
                  <a:moveTo>
                    <a:pt x="1592076" y="0"/>
                  </a:moveTo>
                  <a:lnTo>
                    <a:pt x="810361" y="0"/>
                  </a:lnTo>
                  <a:lnTo>
                    <a:pt x="839574" y="25652"/>
                  </a:lnTo>
                  <a:lnTo>
                    <a:pt x="867945" y="65257"/>
                  </a:lnTo>
                  <a:lnTo>
                    <a:pt x="886556" y="109455"/>
                  </a:lnTo>
                  <a:lnTo>
                    <a:pt x="895077" y="156425"/>
                  </a:lnTo>
                  <a:lnTo>
                    <a:pt x="893176" y="204346"/>
                  </a:lnTo>
                  <a:lnTo>
                    <a:pt x="880524" y="251397"/>
                  </a:lnTo>
                  <a:lnTo>
                    <a:pt x="856789" y="295759"/>
                  </a:lnTo>
                  <a:lnTo>
                    <a:pt x="552853" y="734417"/>
                  </a:lnTo>
                  <a:lnTo>
                    <a:pt x="529123" y="778776"/>
                  </a:lnTo>
                  <a:lnTo>
                    <a:pt x="516474" y="825826"/>
                  </a:lnTo>
                  <a:lnTo>
                    <a:pt x="514576" y="873747"/>
                  </a:lnTo>
                  <a:lnTo>
                    <a:pt x="523098" y="920718"/>
                  </a:lnTo>
                  <a:lnTo>
                    <a:pt x="541710" y="964917"/>
                  </a:lnTo>
                  <a:lnTo>
                    <a:pt x="570081" y="1004525"/>
                  </a:lnTo>
                  <a:lnTo>
                    <a:pt x="607882" y="1037719"/>
                  </a:lnTo>
                  <a:lnTo>
                    <a:pt x="652240" y="1061453"/>
                  </a:lnTo>
                  <a:lnTo>
                    <a:pt x="699290" y="1074106"/>
                  </a:lnTo>
                  <a:lnTo>
                    <a:pt x="747211" y="1076005"/>
                  </a:lnTo>
                  <a:lnTo>
                    <a:pt x="794182" y="1067483"/>
                  </a:lnTo>
                  <a:lnTo>
                    <a:pt x="838382" y="1048870"/>
                  </a:lnTo>
                  <a:lnTo>
                    <a:pt x="877989" y="1020495"/>
                  </a:lnTo>
                  <a:lnTo>
                    <a:pt x="911183" y="982690"/>
                  </a:lnTo>
                  <a:lnTo>
                    <a:pt x="1592076" y="0"/>
                  </a:lnTo>
                  <a:close/>
                </a:path>
                <a:path w="1592579" h="1076325">
                  <a:moveTo>
                    <a:pt x="545163" y="0"/>
                  </a:moveTo>
                  <a:lnTo>
                    <a:pt x="12014" y="0"/>
                  </a:lnTo>
                  <a:lnTo>
                    <a:pt x="1900" y="37611"/>
                  </a:lnTo>
                  <a:lnTo>
                    <a:pt x="0" y="85530"/>
                  </a:lnTo>
                  <a:lnTo>
                    <a:pt x="8520" y="132500"/>
                  </a:lnTo>
                  <a:lnTo>
                    <a:pt x="27131" y="176699"/>
                  </a:lnTo>
                  <a:lnTo>
                    <a:pt x="55503" y="216308"/>
                  </a:lnTo>
                  <a:lnTo>
                    <a:pt x="93303" y="249506"/>
                  </a:lnTo>
                  <a:lnTo>
                    <a:pt x="137666" y="273236"/>
                  </a:lnTo>
                  <a:lnTo>
                    <a:pt x="184718" y="285885"/>
                  </a:lnTo>
                  <a:lnTo>
                    <a:pt x="232639" y="287783"/>
                  </a:lnTo>
                  <a:lnTo>
                    <a:pt x="279610" y="279261"/>
                  </a:lnTo>
                  <a:lnTo>
                    <a:pt x="323810" y="260649"/>
                  </a:lnTo>
                  <a:lnTo>
                    <a:pt x="363419" y="232278"/>
                  </a:lnTo>
                  <a:lnTo>
                    <a:pt x="396618" y="194477"/>
                  </a:lnTo>
                  <a:lnTo>
                    <a:pt x="498459" y="47474"/>
                  </a:lnTo>
                  <a:lnTo>
                    <a:pt x="531657" y="9674"/>
                  </a:lnTo>
                  <a:lnTo>
                    <a:pt x="545163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268873" y="2995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682042" y="1100623"/>
            <a:ext cx="4095115" cy="505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sz="145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p: El Sistema Solar contiene una estrella (V).  </a:t>
            </a:r>
            <a:r>
              <a:rPr sz="145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q: Los planetas gaseosos son pequeños (F).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65174" y="1138743"/>
            <a:ext cx="3493770" cy="505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sz="14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r: Saturno es un planeta gaseoso (V).  </a:t>
            </a:r>
            <a:r>
              <a:rPr sz="145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s: El Sol es una estrella enana roja (V).</a:t>
            </a:r>
            <a:endParaRPr sz="14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605843" y="12573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2FA7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05843" y="15113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D12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088943" y="12827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2FD1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88943" y="153670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31750" y="0"/>
                </a:moveTo>
                <a:lnTo>
                  <a:pt x="19389" y="2494"/>
                </a:lnTo>
                <a:lnTo>
                  <a:pt x="9297" y="9297"/>
                </a:lnTo>
                <a:lnTo>
                  <a:pt x="2494" y="19389"/>
                </a:lnTo>
                <a:lnTo>
                  <a:pt x="0" y="31750"/>
                </a:lnTo>
                <a:lnTo>
                  <a:pt x="2494" y="44110"/>
                </a:lnTo>
                <a:lnTo>
                  <a:pt x="9297" y="54202"/>
                </a:lnTo>
                <a:lnTo>
                  <a:pt x="19389" y="61005"/>
                </a:lnTo>
                <a:lnTo>
                  <a:pt x="31750" y="63500"/>
                </a:lnTo>
                <a:lnTo>
                  <a:pt x="44110" y="61005"/>
                </a:lnTo>
                <a:lnTo>
                  <a:pt x="54202" y="54202"/>
                </a:lnTo>
                <a:lnTo>
                  <a:pt x="61005" y="44110"/>
                </a:lnTo>
                <a:lnTo>
                  <a:pt x="63500" y="31750"/>
                </a:lnTo>
                <a:lnTo>
                  <a:pt x="61005" y="19389"/>
                </a:lnTo>
                <a:lnTo>
                  <a:pt x="54202" y="9297"/>
                </a:lnTo>
                <a:lnTo>
                  <a:pt x="44110" y="2494"/>
                </a:lnTo>
                <a:lnTo>
                  <a:pt x="31750" y="0"/>
                </a:lnTo>
                <a:close/>
              </a:path>
            </a:pathLst>
          </a:custGeom>
          <a:solidFill>
            <a:srgbClr val="F7B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645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90450" y="29337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408635" y="0"/>
                </a:moveTo>
                <a:lnTo>
                  <a:pt x="99352" y="0"/>
                </a:lnTo>
                <a:lnTo>
                  <a:pt x="60677" y="7808"/>
                </a:lnTo>
                <a:lnTo>
                  <a:pt x="29097" y="29103"/>
                </a:lnTo>
                <a:lnTo>
                  <a:pt x="7806" y="60687"/>
                </a:lnTo>
                <a:lnTo>
                  <a:pt x="0" y="99364"/>
                </a:lnTo>
                <a:lnTo>
                  <a:pt x="0" y="408635"/>
                </a:lnTo>
                <a:lnTo>
                  <a:pt x="7806" y="447312"/>
                </a:lnTo>
                <a:lnTo>
                  <a:pt x="29097" y="478896"/>
                </a:lnTo>
                <a:lnTo>
                  <a:pt x="60677" y="500191"/>
                </a:lnTo>
                <a:lnTo>
                  <a:pt x="99352" y="508000"/>
                </a:lnTo>
                <a:lnTo>
                  <a:pt x="408635" y="508000"/>
                </a:lnTo>
                <a:lnTo>
                  <a:pt x="447312" y="500191"/>
                </a:lnTo>
                <a:lnTo>
                  <a:pt x="478896" y="478896"/>
                </a:lnTo>
                <a:lnTo>
                  <a:pt x="500191" y="447312"/>
                </a:lnTo>
                <a:lnTo>
                  <a:pt x="507999" y="408635"/>
                </a:lnTo>
                <a:lnTo>
                  <a:pt x="507999" y="99364"/>
                </a:lnTo>
                <a:lnTo>
                  <a:pt x="500191" y="60687"/>
                </a:lnTo>
                <a:lnTo>
                  <a:pt x="478896" y="29103"/>
                </a:lnTo>
                <a:lnTo>
                  <a:pt x="447312" y="7808"/>
                </a:lnTo>
                <a:lnTo>
                  <a:pt x="40863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7124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977450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77" y="7808"/>
                </a:lnTo>
                <a:lnTo>
                  <a:pt x="29097" y="29103"/>
                </a:lnTo>
                <a:lnTo>
                  <a:pt x="7806" y="60687"/>
                </a:lnTo>
                <a:lnTo>
                  <a:pt x="0" y="99364"/>
                </a:lnTo>
                <a:lnTo>
                  <a:pt x="0" y="408635"/>
                </a:lnTo>
                <a:lnTo>
                  <a:pt x="7806" y="447312"/>
                </a:lnTo>
                <a:lnTo>
                  <a:pt x="29097" y="478896"/>
                </a:lnTo>
                <a:lnTo>
                  <a:pt x="60677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5796" y="478896"/>
                </a:lnTo>
                <a:lnTo>
                  <a:pt x="1097091" y="447312"/>
                </a:lnTo>
                <a:lnTo>
                  <a:pt x="1104899" y="408635"/>
                </a:lnTo>
                <a:lnTo>
                  <a:pt x="1104899" y="99364"/>
                </a:lnTo>
                <a:lnTo>
                  <a:pt x="1097091" y="60687"/>
                </a:lnTo>
                <a:lnTo>
                  <a:pt x="1075796" y="29103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0063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399" y="408647"/>
                </a:lnTo>
                <a:lnTo>
                  <a:pt x="25399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499" y="99352"/>
                </a:lnTo>
                <a:lnTo>
                  <a:pt x="1079499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899" y="408647"/>
                </a:lnTo>
                <a:lnTo>
                  <a:pt x="1104899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212899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77" y="7808"/>
                </a:lnTo>
                <a:lnTo>
                  <a:pt x="29097" y="29103"/>
                </a:lnTo>
                <a:lnTo>
                  <a:pt x="7806" y="60687"/>
                </a:lnTo>
                <a:lnTo>
                  <a:pt x="0" y="99364"/>
                </a:lnTo>
                <a:lnTo>
                  <a:pt x="0" y="408635"/>
                </a:lnTo>
                <a:lnTo>
                  <a:pt x="7806" y="447312"/>
                </a:lnTo>
                <a:lnTo>
                  <a:pt x="29097" y="478896"/>
                </a:lnTo>
                <a:lnTo>
                  <a:pt x="60677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5796" y="478896"/>
                </a:lnTo>
                <a:lnTo>
                  <a:pt x="1097091" y="447312"/>
                </a:lnTo>
                <a:lnTo>
                  <a:pt x="1104900" y="408635"/>
                </a:lnTo>
                <a:lnTo>
                  <a:pt x="1104900" y="99364"/>
                </a:lnTo>
                <a:lnTo>
                  <a:pt x="1097091" y="60687"/>
                </a:lnTo>
                <a:lnTo>
                  <a:pt x="1075796" y="29103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419397" y="2933700"/>
            <a:ext cx="1104900" cy="508000"/>
          </a:xfrm>
          <a:custGeom>
            <a:avLst/>
            <a:gdLst/>
            <a:ahLst/>
            <a:cxnLst/>
            <a:rect l="l" t="t" r="r" b="b"/>
            <a:pathLst>
              <a:path w="1104900" h="508000">
                <a:moveTo>
                  <a:pt x="1005535" y="0"/>
                </a:moveTo>
                <a:lnTo>
                  <a:pt x="99352" y="0"/>
                </a:lnTo>
                <a:lnTo>
                  <a:pt x="60682" y="7808"/>
                </a:lnTo>
                <a:lnTo>
                  <a:pt x="29102" y="29102"/>
                </a:lnTo>
                <a:lnTo>
                  <a:pt x="7808" y="60682"/>
                </a:lnTo>
                <a:lnTo>
                  <a:pt x="0" y="99352"/>
                </a:lnTo>
                <a:lnTo>
                  <a:pt x="0" y="408647"/>
                </a:lnTo>
                <a:lnTo>
                  <a:pt x="7808" y="447317"/>
                </a:lnTo>
                <a:lnTo>
                  <a:pt x="29102" y="478897"/>
                </a:lnTo>
                <a:lnTo>
                  <a:pt x="60682" y="500191"/>
                </a:lnTo>
                <a:lnTo>
                  <a:pt x="99352" y="508000"/>
                </a:lnTo>
                <a:lnTo>
                  <a:pt x="1005535" y="508000"/>
                </a:lnTo>
                <a:lnTo>
                  <a:pt x="1044212" y="500191"/>
                </a:lnTo>
                <a:lnTo>
                  <a:pt x="1070305" y="482600"/>
                </a:lnTo>
                <a:lnTo>
                  <a:pt x="99352" y="482600"/>
                </a:lnTo>
                <a:lnTo>
                  <a:pt x="70593" y="476779"/>
                </a:lnTo>
                <a:lnTo>
                  <a:pt x="47083" y="460916"/>
                </a:lnTo>
                <a:lnTo>
                  <a:pt x="31220" y="437406"/>
                </a:lnTo>
                <a:lnTo>
                  <a:pt x="25400" y="408647"/>
                </a:lnTo>
                <a:lnTo>
                  <a:pt x="25400" y="99352"/>
                </a:lnTo>
                <a:lnTo>
                  <a:pt x="31220" y="70593"/>
                </a:lnTo>
                <a:lnTo>
                  <a:pt x="47083" y="47083"/>
                </a:lnTo>
                <a:lnTo>
                  <a:pt x="70593" y="31220"/>
                </a:lnTo>
                <a:lnTo>
                  <a:pt x="99352" y="25400"/>
                </a:lnTo>
                <a:lnTo>
                  <a:pt x="1070305" y="25400"/>
                </a:lnTo>
                <a:lnTo>
                  <a:pt x="1044212" y="7808"/>
                </a:lnTo>
                <a:lnTo>
                  <a:pt x="1005535" y="0"/>
                </a:lnTo>
                <a:close/>
              </a:path>
              <a:path w="1104900" h="508000">
                <a:moveTo>
                  <a:pt x="1070305" y="25400"/>
                </a:moveTo>
                <a:lnTo>
                  <a:pt x="1005535" y="25400"/>
                </a:lnTo>
                <a:lnTo>
                  <a:pt x="1034296" y="31220"/>
                </a:lnTo>
                <a:lnTo>
                  <a:pt x="1057809" y="47083"/>
                </a:lnTo>
                <a:lnTo>
                  <a:pt x="1073677" y="70593"/>
                </a:lnTo>
                <a:lnTo>
                  <a:pt x="1079500" y="99352"/>
                </a:lnTo>
                <a:lnTo>
                  <a:pt x="1079500" y="408647"/>
                </a:lnTo>
                <a:lnTo>
                  <a:pt x="1073677" y="437406"/>
                </a:lnTo>
                <a:lnTo>
                  <a:pt x="1057809" y="460916"/>
                </a:lnTo>
                <a:lnTo>
                  <a:pt x="1034296" y="476779"/>
                </a:lnTo>
                <a:lnTo>
                  <a:pt x="1005535" y="482600"/>
                </a:lnTo>
                <a:lnTo>
                  <a:pt x="1070305" y="482600"/>
                </a:lnTo>
                <a:lnTo>
                  <a:pt x="1075796" y="478897"/>
                </a:lnTo>
                <a:lnTo>
                  <a:pt x="1097091" y="447317"/>
                </a:lnTo>
                <a:lnTo>
                  <a:pt x="1104900" y="408647"/>
                </a:lnTo>
                <a:lnTo>
                  <a:pt x="1104900" y="99352"/>
                </a:lnTo>
                <a:lnTo>
                  <a:pt x="1097091" y="60682"/>
                </a:lnTo>
                <a:lnTo>
                  <a:pt x="1075796" y="29102"/>
                </a:lnTo>
                <a:lnTo>
                  <a:pt x="1070305" y="2540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894532" y="2987128"/>
            <a:ext cx="843280" cy="4142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Si el Sol es una  estrella enana  roja,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999433" y="3062920"/>
            <a:ext cx="1055116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entonces</a:t>
            </a:r>
            <a:endParaRPr sz="13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95010" y="3050207"/>
            <a:ext cx="12446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5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29881" y="3062920"/>
            <a:ext cx="871219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4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</a:t>
            </a:r>
            <a:r>
              <a:rPr sz="1300" b="1" spc="-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í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y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-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sol</a:t>
            </a:r>
            <a:r>
              <a:rPr sz="1300" b="1" spc="3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o</a:t>
            </a:r>
            <a:r>
              <a:rPr sz="1300" b="1" spc="-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1300" b="1" spc="-35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si</a:t>
            </a:r>
            <a:endParaRPr sz="13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268886" y="2989385"/>
            <a:ext cx="907415" cy="4142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el Sistema Solar  contiene una  estrella;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087399" y="3025305"/>
            <a:ext cx="986307" cy="28597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69850">
              <a:lnSpc>
                <a:spcPts val="960"/>
              </a:lnSpc>
              <a:spcBef>
                <a:spcPts val="229"/>
              </a:spcBef>
            </a:pPr>
            <a:r>
              <a:rPr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Saturno es un  </a:t>
            </a:r>
            <a:r>
              <a:rPr sz="900" dirty="0" err="1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planeta</a:t>
            </a:r>
            <a:r>
              <a:rPr lang="es-ES" sz="9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900" dirty="0" err="1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gaseoso</a:t>
            </a:r>
            <a:endParaRPr sz="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434781" y="2990402"/>
            <a:ext cx="10895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los planetas  gaseosos son  pequeños</a:t>
            </a:r>
            <a:endParaRPr sz="8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2977450" y="3695700"/>
            <a:ext cx="508000" cy="508000"/>
            <a:chOff x="2977450" y="3695700"/>
            <a:chExt cx="508000" cy="508000"/>
          </a:xfrm>
        </p:grpSpPr>
        <p:sp>
          <p:nvSpPr>
            <p:cNvPr id="43" name="object 43"/>
            <p:cNvSpPr/>
            <p:nvPr/>
          </p:nvSpPr>
          <p:spPr>
            <a:xfrm>
              <a:off x="2977450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7999" y="408635"/>
                  </a:lnTo>
                  <a:lnTo>
                    <a:pt x="507999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3049" y="3840460"/>
              <a:ext cx="133502" cy="21847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3069033" y="3903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069033" y="3903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069033" y="3995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069033" y="3995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2983800" y="4457700"/>
            <a:ext cx="508000" cy="508000"/>
            <a:chOff x="2983800" y="4457700"/>
            <a:chExt cx="508000" cy="508000"/>
          </a:xfrm>
        </p:grpSpPr>
        <p:sp>
          <p:nvSpPr>
            <p:cNvPr id="50" name="object 50"/>
            <p:cNvSpPr/>
            <p:nvPr/>
          </p:nvSpPr>
          <p:spPr>
            <a:xfrm>
              <a:off x="2983800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7999" y="408635"/>
                  </a:lnTo>
                  <a:lnTo>
                    <a:pt x="507999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3049" y="4602460"/>
              <a:ext cx="133502" cy="218478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3069033" y="4665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069033" y="4665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069033" y="4757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069033" y="47575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56"/>
          <p:cNvGrpSpPr/>
          <p:nvPr/>
        </p:nvGrpSpPr>
        <p:grpSpPr>
          <a:xfrm>
            <a:off x="7473249" y="3695700"/>
            <a:ext cx="508000" cy="508000"/>
            <a:chOff x="7473249" y="3695700"/>
            <a:chExt cx="508000" cy="508000"/>
          </a:xfrm>
        </p:grpSpPr>
        <p:sp>
          <p:nvSpPr>
            <p:cNvPr id="57" name="object 57"/>
            <p:cNvSpPr/>
            <p:nvPr/>
          </p:nvSpPr>
          <p:spPr>
            <a:xfrm>
              <a:off x="7473249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8000" y="408635"/>
                  </a:lnTo>
                  <a:lnTo>
                    <a:pt x="508000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58221" y="3860137"/>
              <a:ext cx="338046" cy="179125"/>
            </a:xfrm>
            <a:prstGeom prst="rect">
              <a:avLst/>
            </a:prstGeom>
          </p:spPr>
        </p:pic>
      </p:grpSp>
      <p:grpSp>
        <p:nvGrpSpPr>
          <p:cNvPr id="59" name="object 59"/>
          <p:cNvGrpSpPr/>
          <p:nvPr/>
        </p:nvGrpSpPr>
        <p:grpSpPr>
          <a:xfrm>
            <a:off x="7479599" y="4457700"/>
            <a:ext cx="508000" cy="508000"/>
            <a:chOff x="7479599" y="4457700"/>
            <a:chExt cx="508000" cy="508000"/>
          </a:xfrm>
        </p:grpSpPr>
        <p:sp>
          <p:nvSpPr>
            <p:cNvPr id="60" name="object 60"/>
            <p:cNvSpPr/>
            <p:nvPr/>
          </p:nvSpPr>
          <p:spPr>
            <a:xfrm>
              <a:off x="7479599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8896" y="478896"/>
                  </a:lnTo>
                  <a:lnTo>
                    <a:pt x="500191" y="447312"/>
                  </a:lnTo>
                  <a:lnTo>
                    <a:pt x="508000" y="408635"/>
                  </a:lnTo>
                  <a:lnTo>
                    <a:pt x="508000" y="99364"/>
                  </a:lnTo>
                  <a:lnTo>
                    <a:pt x="500191" y="60687"/>
                  </a:lnTo>
                  <a:lnTo>
                    <a:pt x="478896" y="29103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64571" y="4622137"/>
              <a:ext cx="338046" cy="179125"/>
            </a:xfrm>
            <a:prstGeom prst="rect">
              <a:avLst/>
            </a:prstGeom>
          </p:spPr>
        </p:pic>
      </p:grpSp>
      <p:grpSp>
        <p:nvGrpSpPr>
          <p:cNvPr id="62" name="object 62"/>
          <p:cNvGrpSpPr/>
          <p:nvPr/>
        </p:nvGrpSpPr>
        <p:grpSpPr>
          <a:xfrm>
            <a:off x="2166814" y="3672194"/>
            <a:ext cx="709295" cy="556895"/>
            <a:chOff x="2166814" y="3672194"/>
            <a:chExt cx="709295" cy="556895"/>
          </a:xfrm>
        </p:grpSpPr>
        <p:sp>
          <p:nvSpPr>
            <p:cNvPr id="63" name="object 63"/>
            <p:cNvSpPr/>
            <p:nvPr/>
          </p:nvSpPr>
          <p:spPr>
            <a:xfrm>
              <a:off x="23678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72315" y="3889888"/>
              <a:ext cx="99060" cy="11962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2166814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4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6" name="object 66"/>
          <p:cNvGrpSpPr/>
          <p:nvPr/>
        </p:nvGrpSpPr>
        <p:grpSpPr>
          <a:xfrm>
            <a:off x="3599747" y="3672194"/>
            <a:ext cx="698500" cy="556895"/>
            <a:chOff x="3599747" y="3672194"/>
            <a:chExt cx="698500" cy="556895"/>
          </a:xfrm>
        </p:grpSpPr>
        <p:sp>
          <p:nvSpPr>
            <p:cNvPr id="67" name="object 67"/>
            <p:cNvSpPr/>
            <p:nvPr/>
          </p:nvSpPr>
          <p:spPr>
            <a:xfrm>
              <a:off x="35997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04909" y="3884857"/>
              <a:ext cx="97662" cy="129692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4135315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0" name="object 70"/>
          <p:cNvGrpSpPr/>
          <p:nvPr/>
        </p:nvGrpSpPr>
        <p:grpSpPr>
          <a:xfrm>
            <a:off x="2166814" y="4434194"/>
            <a:ext cx="709295" cy="556895"/>
            <a:chOff x="2166814" y="4434194"/>
            <a:chExt cx="709295" cy="556895"/>
          </a:xfrm>
        </p:grpSpPr>
        <p:sp>
          <p:nvSpPr>
            <p:cNvPr id="71" name="object 71"/>
            <p:cNvSpPr/>
            <p:nvPr/>
          </p:nvSpPr>
          <p:spPr>
            <a:xfrm>
              <a:off x="23678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71850" y="4664558"/>
              <a:ext cx="99987" cy="94284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2166814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4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4" name="object 74"/>
          <p:cNvGrpSpPr/>
          <p:nvPr/>
        </p:nvGrpSpPr>
        <p:grpSpPr>
          <a:xfrm>
            <a:off x="3599747" y="4434194"/>
            <a:ext cx="698500" cy="556895"/>
            <a:chOff x="3599747" y="4434194"/>
            <a:chExt cx="698500" cy="556895"/>
          </a:xfrm>
        </p:grpSpPr>
        <p:sp>
          <p:nvSpPr>
            <p:cNvPr id="75" name="object 75"/>
            <p:cNvSpPr/>
            <p:nvPr/>
          </p:nvSpPr>
          <p:spPr>
            <a:xfrm>
              <a:off x="35997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599" y="99352"/>
                  </a:lnTo>
                  <a:lnTo>
                    <a:pt x="482599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7999" y="408647"/>
                  </a:lnTo>
                  <a:lnTo>
                    <a:pt x="507999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09806" y="4649430"/>
              <a:ext cx="87883" cy="124536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4135315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8" name="object 78"/>
          <p:cNvGrpSpPr/>
          <p:nvPr/>
        </p:nvGrpSpPr>
        <p:grpSpPr>
          <a:xfrm>
            <a:off x="6662614" y="3672194"/>
            <a:ext cx="709295" cy="556895"/>
            <a:chOff x="6662614" y="3672194"/>
            <a:chExt cx="709295" cy="556895"/>
          </a:xfrm>
        </p:grpSpPr>
        <p:sp>
          <p:nvSpPr>
            <p:cNvPr id="79" name="object 79"/>
            <p:cNvSpPr/>
            <p:nvPr/>
          </p:nvSpPr>
          <p:spPr>
            <a:xfrm>
              <a:off x="68636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7086135" y="3890553"/>
              <a:ext cx="63500" cy="118745"/>
            </a:xfrm>
            <a:custGeom>
              <a:avLst/>
              <a:gdLst/>
              <a:ahLst/>
              <a:cxnLst/>
              <a:rect l="l" t="t" r="r" b="b"/>
              <a:pathLst>
                <a:path w="63500" h="118745">
                  <a:moveTo>
                    <a:pt x="63017" y="0"/>
                  </a:moveTo>
                  <a:lnTo>
                    <a:pt x="48733" y="1319"/>
                  </a:lnTo>
                  <a:lnTo>
                    <a:pt x="36791" y="5251"/>
                  </a:lnTo>
                  <a:lnTo>
                    <a:pt x="27298" y="11755"/>
                  </a:lnTo>
                  <a:lnTo>
                    <a:pt x="20358" y="20789"/>
                  </a:lnTo>
                  <a:lnTo>
                    <a:pt x="20358" y="1104"/>
                  </a:lnTo>
                  <a:lnTo>
                    <a:pt x="0" y="1104"/>
                  </a:lnTo>
                  <a:lnTo>
                    <a:pt x="0" y="118287"/>
                  </a:lnTo>
                  <a:lnTo>
                    <a:pt x="21234" y="118287"/>
                  </a:lnTo>
                  <a:lnTo>
                    <a:pt x="21234" y="59918"/>
                  </a:lnTo>
                  <a:lnTo>
                    <a:pt x="23800" y="42912"/>
                  </a:lnTo>
                  <a:lnTo>
                    <a:pt x="31154" y="30511"/>
                  </a:lnTo>
                  <a:lnTo>
                    <a:pt x="42778" y="22921"/>
                  </a:lnTo>
                  <a:lnTo>
                    <a:pt x="58153" y="20345"/>
                  </a:lnTo>
                  <a:lnTo>
                    <a:pt x="63017" y="20561"/>
                  </a:lnTo>
                  <a:lnTo>
                    <a:pt x="63017" y="0"/>
                  </a:lnTo>
                  <a:close/>
                </a:path>
              </a:pathLst>
            </a:custGeom>
            <a:solidFill>
              <a:srgbClr val="2FD1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6662614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2" name="object 82"/>
          <p:cNvGrpSpPr/>
          <p:nvPr/>
        </p:nvGrpSpPr>
        <p:grpSpPr>
          <a:xfrm>
            <a:off x="8095547" y="3672194"/>
            <a:ext cx="698500" cy="556895"/>
            <a:chOff x="8095547" y="3672194"/>
            <a:chExt cx="698500" cy="556895"/>
          </a:xfrm>
        </p:grpSpPr>
        <p:pic>
          <p:nvPicPr>
            <p:cNvPr id="83" name="object 8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00714" y="3884857"/>
              <a:ext cx="97663" cy="129692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8095547" y="3695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8631115" y="3672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6" name="object 86"/>
          <p:cNvGrpSpPr/>
          <p:nvPr/>
        </p:nvGrpSpPr>
        <p:grpSpPr>
          <a:xfrm>
            <a:off x="6662614" y="4434194"/>
            <a:ext cx="709295" cy="556895"/>
            <a:chOff x="6662614" y="4434194"/>
            <a:chExt cx="709295" cy="556895"/>
          </a:xfrm>
        </p:grpSpPr>
        <p:sp>
          <p:nvSpPr>
            <p:cNvPr id="87" name="object 87"/>
            <p:cNvSpPr/>
            <p:nvPr/>
          </p:nvSpPr>
          <p:spPr>
            <a:xfrm>
              <a:off x="68636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073706" y="4649430"/>
              <a:ext cx="87883" cy="124536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6662614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162928" y="0"/>
                  </a:moveTo>
                  <a:lnTo>
                    <a:pt x="74333" y="0"/>
                  </a:lnTo>
                  <a:lnTo>
                    <a:pt x="52316" y="37588"/>
                  </a:lnTo>
                  <a:lnTo>
                    <a:pt x="33928" y="79291"/>
                  </a:lnTo>
                  <a:lnTo>
                    <a:pt x="19335" y="124661"/>
                  </a:lnTo>
                  <a:lnTo>
                    <a:pt x="8705" y="173252"/>
                  </a:lnTo>
                  <a:lnTo>
                    <a:pt x="2204" y="224616"/>
                  </a:lnTo>
                  <a:lnTo>
                    <a:pt x="0" y="278307"/>
                  </a:lnTo>
                  <a:lnTo>
                    <a:pt x="2204" y="331914"/>
                  </a:lnTo>
                  <a:lnTo>
                    <a:pt x="8705" y="383095"/>
                  </a:lnTo>
                  <a:lnTo>
                    <a:pt x="19335" y="431501"/>
                  </a:lnTo>
                  <a:lnTo>
                    <a:pt x="33928" y="476788"/>
                  </a:lnTo>
                  <a:lnTo>
                    <a:pt x="52316" y="518608"/>
                  </a:lnTo>
                  <a:lnTo>
                    <a:pt x="74333" y="556615"/>
                  </a:lnTo>
                  <a:lnTo>
                    <a:pt x="162928" y="556615"/>
                  </a:lnTo>
                  <a:lnTo>
                    <a:pt x="140053" y="511960"/>
                  </a:lnTo>
                  <a:lnTo>
                    <a:pt x="121819" y="467011"/>
                  </a:lnTo>
                  <a:lnTo>
                    <a:pt x="108011" y="421471"/>
                  </a:lnTo>
                  <a:lnTo>
                    <a:pt x="98415" y="375040"/>
                  </a:lnTo>
                  <a:lnTo>
                    <a:pt x="92814" y="327418"/>
                  </a:lnTo>
                  <a:lnTo>
                    <a:pt x="90995" y="278307"/>
                  </a:lnTo>
                  <a:lnTo>
                    <a:pt x="92814" y="229196"/>
                  </a:lnTo>
                  <a:lnTo>
                    <a:pt x="98415" y="181575"/>
                  </a:lnTo>
                  <a:lnTo>
                    <a:pt x="108011" y="135143"/>
                  </a:lnTo>
                  <a:lnTo>
                    <a:pt x="121819" y="89603"/>
                  </a:lnTo>
                  <a:lnTo>
                    <a:pt x="140053" y="44655"/>
                  </a:lnTo>
                  <a:lnTo>
                    <a:pt x="162928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0" name="object 90"/>
          <p:cNvGrpSpPr/>
          <p:nvPr/>
        </p:nvGrpSpPr>
        <p:grpSpPr>
          <a:xfrm>
            <a:off x="8095547" y="4434194"/>
            <a:ext cx="698500" cy="556895"/>
            <a:chOff x="8095547" y="4434194"/>
            <a:chExt cx="698500" cy="556895"/>
          </a:xfrm>
        </p:grpSpPr>
        <p:sp>
          <p:nvSpPr>
            <p:cNvPr id="91" name="object 91"/>
            <p:cNvSpPr/>
            <p:nvPr/>
          </p:nvSpPr>
          <p:spPr>
            <a:xfrm>
              <a:off x="8095547" y="4457700"/>
              <a:ext cx="508000" cy="508000"/>
            </a:xfrm>
            <a:custGeom>
              <a:avLst/>
              <a:gdLst/>
              <a:ahLst/>
              <a:cxnLst/>
              <a:rect l="l" t="t" r="r" b="b"/>
              <a:pathLst>
                <a:path w="508000" h="508000">
                  <a:moveTo>
                    <a:pt x="4086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08635" y="508000"/>
                  </a:lnTo>
                  <a:lnTo>
                    <a:pt x="447312" y="500191"/>
                  </a:lnTo>
                  <a:lnTo>
                    <a:pt x="4734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400" y="408647"/>
                  </a:lnTo>
                  <a:lnTo>
                    <a:pt x="25400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473405" y="25400"/>
                  </a:lnTo>
                  <a:lnTo>
                    <a:pt x="447312" y="7808"/>
                  </a:lnTo>
                  <a:lnTo>
                    <a:pt x="408635" y="0"/>
                  </a:lnTo>
                  <a:close/>
                </a:path>
                <a:path w="508000" h="508000">
                  <a:moveTo>
                    <a:pt x="473405" y="25400"/>
                  </a:moveTo>
                  <a:lnTo>
                    <a:pt x="408635" y="25400"/>
                  </a:lnTo>
                  <a:lnTo>
                    <a:pt x="437396" y="31220"/>
                  </a:lnTo>
                  <a:lnTo>
                    <a:pt x="460909" y="47083"/>
                  </a:lnTo>
                  <a:lnTo>
                    <a:pt x="476777" y="70593"/>
                  </a:lnTo>
                  <a:lnTo>
                    <a:pt x="482600" y="99352"/>
                  </a:lnTo>
                  <a:lnTo>
                    <a:pt x="482600" y="408647"/>
                  </a:lnTo>
                  <a:lnTo>
                    <a:pt x="476777" y="437406"/>
                  </a:lnTo>
                  <a:lnTo>
                    <a:pt x="460909" y="460916"/>
                  </a:lnTo>
                  <a:lnTo>
                    <a:pt x="437396" y="476779"/>
                  </a:lnTo>
                  <a:lnTo>
                    <a:pt x="408635" y="482600"/>
                  </a:lnTo>
                  <a:lnTo>
                    <a:pt x="473405" y="482600"/>
                  </a:lnTo>
                  <a:lnTo>
                    <a:pt x="478896" y="478897"/>
                  </a:lnTo>
                  <a:lnTo>
                    <a:pt x="500191" y="447317"/>
                  </a:lnTo>
                  <a:lnTo>
                    <a:pt x="508000" y="408647"/>
                  </a:lnTo>
                  <a:lnTo>
                    <a:pt x="508000" y="99352"/>
                  </a:lnTo>
                  <a:lnTo>
                    <a:pt x="500191" y="60682"/>
                  </a:lnTo>
                  <a:lnTo>
                    <a:pt x="478896" y="29102"/>
                  </a:lnTo>
                  <a:lnTo>
                    <a:pt x="4734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297410" y="4660459"/>
              <a:ext cx="116967" cy="102476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8631115" y="4434194"/>
              <a:ext cx="163195" cy="556895"/>
            </a:xfrm>
            <a:custGeom>
              <a:avLst/>
              <a:gdLst/>
              <a:ahLst/>
              <a:cxnLst/>
              <a:rect l="l" t="t" r="r" b="b"/>
              <a:pathLst>
                <a:path w="163195" h="556895">
                  <a:moveTo>
                    <a:pt x="88595" y="0"/>
                  </a:moveTo>
                  <a:lnTo>
                    <a:pt x="0" y="0"/>
                  </a:lnTo>
                  <a:lnTo>
                    <a:pt x="22874" y="44655"/>
                  </a:lnTo>
                  <a:lnTo>
                    <a:pt x="41108" y="89603"/>
                  </a:lnTo>
                  <a:lnTo>
                    <a:pt x="54916" y="135143"/>
                  </a:lnTo>
                  <a:lnTo>
                    <a:pt x="64513" y="181575"/>
                  </a:lnTo>
                  <a:lnTo>
                    <a:pt x="70113" y="229196"/>
                  </a:lnTo>
                  <a:lnTo>
                    <a:pt x="71932" y="278307"/>
                  </a:lnTo>
                  <a:lnTo>
                    <a:pt x="70113" y="327418"/>
                  </a:lnTo>
                  <a:lnTo>
                    <a:pt x="64513" y="375040"/>
                  </a:lnTo>
                  <a:lnTo>
                    <a:pt x="54916" y="421471"/>
                  </a:lnTo>
                  <a:lnTo>
                    <a:pt x="41108" y="467011"/>
                  </a:lnTo>
                  <a:lnTo>
                    <a:pt x="22874" y="511960"/>
                  </a:lnTo>
                  <a:lnTo>
                    <a:pt x="0" y="556615"/>
                  </a:lnTo>
                  <a:lnTo>
                    <a:pt x="88595" y="556615"/>
                  </a:lnTo>
                  <a:lnTo>
                    <a:pt x="110611" y="519027"/>
                  </a:lnTo>
                  <a:lnTo>
                    <a:pt x="128999" y="477324"/>
                  </a:lnTo>
                  <a:lnTo>
                    <a:pt x="143592" y="431953"/>
                  </a:lnTo>
                  <a:lnTo>
                    <a:pt x="154223" y="383363"/>
                  </a:lnTo>
                  <a:lnTo>
                    <a:pt x="160724" y="331998"/>
                  </a:lnTo>
                  <a:lnTo>
                    <a:pt x="162928" y="278307"/>
                  </a:lnTo>
                  <a:lnTo>
                    <a:pt x="160724" y="224700"/>
                  </a:lnTo>
                  <a:lnTo>
                    <a:pt x="154223" y="173520"/>
                  </a:lnTo>
                  <a:lnTo>
                    <a:pt x="143592" y="125114"/>
                  </a:lnTo>
                  <a:lnTo>
                    <a:pt x="128999" y="79827"/>
                  </a:lnTo>
                  <a:lnTo>
                    <a:pt x="110611" y="38007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4" name="object 94"/>
          <p:cNvGrpSpPr/>
          <p:nvPr/>
        </p:nvGrpSpPr>
        <p:grpSpPr>
          <a:xfrm>
            <a:off x="5695247" y="5219700"/>
            <a:ext cx="571500" cy="508000"/>
            <a:chOff x="5695247" y="5219700"/>
            <a:chExt cx="571500" cy="508000"/>
          </a:xfrm>
        </p:grpSpPr>
        <p:sp>
          <p:nvSpPr>
            <p:cNvPr id="95" name="object 95"/>
            <p:cNvSpPr/>
            <p:nvPr/>
          </p:nvSpPr>
          <p:spPr>
            <a:xfrm>
              <a:off x="5916219" y="5381878"/>
              <a:ext cx="129539" cy="184150"/>
            </a:xfrm>
            <a:custGeom>
              <a:avLst/>
              <a:gdLst/>
              <a:ahLst/>
              <a:cxnLst/>
              <a:rect l="l" t="t" r="r" b="b"/>
              <a:pathLst>
                <a:path w="129539" h="184150">
                  <a:moveTo>
                    <a:pt x="129527" y="0"/>
                  </a:moveTo>
                  <a:lnTo>
                    <a:pt x="0" y="0"/>
                  </a:lnTo>
                  <a:lnTo>
                    <a:pt x="0" y="22860"/>
                  </a:lnTo>
                  <a:lnTo>
                    <a:pt x="0" y="86360"/>
                  </a:lnTo>
                  <a:lnTo>
                    <a:pt x="0" y="109220"/>
                  </a:lnTo>
                  <a:lnTo>
                    <a:pt x="0" y="184150"/>
                  </a:lnTo>
                  <a:lnTo>
                    <a:pt x="26212" y="184150"/>
                  </a:lnTo>
                  <a:lnTo>
                    <a:pt x="26212" y="109220"/>
                  </a:lnTo>
                  <a:lnTo>
                    <a:pt x="118249" y="109220"/>
                  </a:lnTo>
                  <a:lnTo>
                    <a:pt x="118249" y="86360"/>
                  </a:lnTo>
                  <a:lnTo>
                    <a:pt x="26212" y="86360"/>
                  </a:lnTo>
                  <a:lnTo>
                    <a:pt x="26212" y="22860"/>
                  </a:lnTo>
                  <a:lnTo>
                    <a:pt x="129527" y="22860"/>
                  </a:lnTo>
                  <a:lnTo>
                    <a:pt x="129527" y="0"/>
                  </a:lnTo>
                  <a:close/>
                </a:path>
              </a:pathLst>
            </a:custGeom>
            <a:solidFill>
              <a:srgbClr val="D1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695247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369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536905" y="25400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  <a:path w="571500" h="508000">
                  <a:moveTo>
                    <a:pt x="536905" y="25400"/>
                  </a:moveTo>
                  <a:lnTo>
                    <a:pt x="472135" y="25400"/>
                  </a:lnTo>
                  <a:lnTo>
                    <a:pt x="500896" y="31220"/>
                  </a:lnTo>
                  <a:lnTo>
                    <a:pt x="524409" y="47083"/>
                  </a:lnTo>
                  <a:lnTo>
                    <a:pt x="540277" y="70593"/>
                  </a:lnTo>
                  <a:lnTo>
                    <a:pt x="546099" y="99352"/>
                  </a:lnTo>
                  <a:lnTo>
                    <a:pt x="546099" y="408647"/>
                  </a:lnTo>
                  <a:lnTo>
                    <a:pt x="540277" y="437406"/>
                  </a:lnTo>
                  <a:lnTo>
                    <a:pt x="524409" y="460916"/>
                  </a:lnTo>
                  <a:lnTo>
                    <a:pt x="500896" y="476779"/>
                  </a:lnTo>
                  <a:lnTo>
                    <a:pt x="472135" y="482600"/>
                  </a:lnTo>
                  <a:lnTo>
                    <a:pt x="536905" y="482600"/>
                  </a:lnTo>
                  <a:lnTo>
                    <a:pt x="542396" y="478897"/>
                  </a:lnTo>
                  <a:lnTo>
                    <a:pt x="563691" y="447317"/>
                  </a:lnTo>
                  <a:lnTo>
                    <a:pt x="571499" y="408647"/>
                  </a:lnTo>
                  <a:lnTo>
                    <a:pt x="571499" y="99352"/>
                  </a:lnTo>
                  <a:lnTo>
                    <a:pt x="563691" y="60682"/>
                  </a:lnTo>
                  <a:lnTo>
                    <a:pt x="542396" y="29102"/>
                  </a:lnTo>
                  <a:lnTo>
                    <a:pt x="5369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7" name="object 97"/>
          <p:cNvGrpSpPr/>
          <p:nvPr/>
        </p:nvGrpSpPr>
        <p:grpSpPr>
          <a:xfrm>
            <a:off x="4361747" y="5219700"/>
            <a:ext cx="571500" cy="508000"/>
            <a:chOff x="4361747" y="5219700"/>
            <a:chExt cx="571500" cy="508000"/>
          </a:xfrm>
        </p:grpSpPr>
        <p:sp>
          <p:nvSpPr>
            <p:cNvPr id="98" name="object 98"/>
            <p:cNvSpPr/>
            <p:nvPr/>
          </p:nvSpPr>
          <p:spPr>
            <a:xfrm>
              <a:off x="4582719" y="5381878"/>
              <a:ext cx="129539" cy="184150"/>
            </a:xfrm>
            <a:custGeom>
              <a:avLst/>
              <a:gdLst/>
              <a:ahLst/>
              <a:cxnLst/>
              <a:rect l="l" t="t" r="r" b="b"/>
              <a:pathLst>
                <a:path w="129539" h="184150">
                  <a:moveTo>
                    <a:pt x="129527" y="0"/>
                  </a:moveTo>
                  <a:lnTo>
                    <a:pt x="0" y="0"/>
                  </a:lnTo>
                  <a:lnTo>
                    <a:pt x="0" y="22860"/>
                  </a:lnTo>
                  <a:lnTo>
                    <a:pt x="0" y="86360"/>
                  </a:lnTo>
                  <a:lnTo>
                    <a:pt x="0" y="109220"/>
                  </a:lnTo>
                  <a:lnTo>
                    <a:pt x="0" y="184150"/>
                  </a:lnTo>
                  <a:lnTo>
                    <a:pt x="26212" y="184150"/>
                  </a:lnTo>
                  <a:lnTo>
                    <a:pt x="26212" y="109220"/>
                  </a:lnTo>
                  <a:lnTo>
                    <a:pt x="118249" y="109220"/>
                  </a:lnTo>
                  <a:lnTo>
                    <a:pt x="118249" y="86360"/>
                  </a:lnTo>
                  <a:lnTo>
                    <a:pt x="26212" y="86360"/>
                  </a:lnTo>
                  <a:lnTo>
                    <a:pt x="26212" y="22860"/>
                  </a:lnTo>
                  <a:lnTo>
                    <a:pt x="129527" y="22860"/>
                  </a:lnTo>
                  <a:lnTo>
                    <a:pt x="129527" y="0"/>
                  </a:lnTo>
                  <a:close/>
                </a:path>
              </a:pathLst>
            </a:custGeom>
            <a:solidFill>
              <a:srgbClr val="D1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361747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82" y="7808"/>
                  </a:lnTo>
                  <a:lnTo>
                    <a:pt x="29102" y="29102"/>
                  </a:lnTo>
                  <a:lnTo>
                    <a:pt x="7808" y="60682"/>
                  </a:lnTo>
                  <a:lnTo>
                    <a:pt x="0" y="99352"/>
                  </a:lnTo>
                  <a:lnTo>
                    <a:pt x="0" y="408647"/>
                  </a:lnTo>
                  <a:lnTo>
                    <a:pt x="7808" y="447317"/>
                  </a:lnTo>
                  <a:lnTo>
                    <a:pt x="29102" y="478897"/>
                  </a:lnTo>
                  <a:lnTo>
                    <a:pt x="60682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36905" y="482600"/>
                  </a:lnTo>
                  <a:lnTo>
                    <a:pt x="99352" y="482600"/>
                  </a:lnTo>
                  <a:lnTo>
                    <a:pt x="70593" y="476779"/>
                  </a:lnTo>
                  <a:lnTo>
                    <a:pt x="47083" y="460916"/>
                  </a:lnTo>
                  <a:lnTo>
                    <a:pt x="31220" y="437406"/>
                  </a:lnTo>
                  <a:lnTo>
                    <a:pt x="25399" y="408647"/>
                  </a:lnTo>
                  <a:lnTo>
                    <a:pt x="25399" y="99352"/>
                  </a:lnTo>
                  <a:lnTo>
                    <a:pt x="31220" y="70593"/>
                  </a:lnTo>
                  <a:lnTo>
                    <a:pt x="47083" y="47083"/>
                  </a:lnTo>
                  <a:lnTo>
                    <a:pt x="70593" y="31220"/>
                  </a:lnTo>
                  <a:lnTo>
                    <a:pt x="99352" y="25400"/>
                  </a:lnTo>
                  <a:lnTo>
                    <a:pt x="536905" y="25400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  <a:path w="571500" h="508000">
                  <a:moveTo>
                    <a:pt x="536905" y="25400"/>
                  </a:moveTo>
                  <a:lnTo>
                    <a:pt x="472135" y="25400"/>
                  </a:lnTo>
                  <a:lnTo>
                    <a:pt x="500896" y="31220"/>
                  </a:lnTo>
                  <a:lnTo>
                    <a:pt x="524409" y="47083"/>
                  </a:lnTo>
                  <a:lnTo>
                    <a:pt x="540277" y="70593"/>
                  </a:lnTo>
                  <a:lnTo>
                    <a:pt x="546099" y="99352"/>
                  </a:lnTo>
                  <a:lnTo>
                    <a:pt x="546099" y="408647"/>
                  </a:lnTo>
                  <a:lnTo>
                    <a:pt x="540277" y="437406"/>
                  </a:lnTo>
                  <a:lnTo>
                    <a:pt x="524409" y="460916"/>
                  </a:lnTo>
                  <a:lnTo>
                    <a:pt x="500896" y="476779"/>
                  </a:lnTo>
                  <a:lnTo>
                    <a:pt x="472135" y="482600"/>
                  </a:lnTo>
                  <a:lnTo>
                    <a:pt x="536905" y="482600"/>
                  </a:lnTo>
                  <a:lnTo>
                    <a:pt x="542396" y="478897"/>
                  </a:lnTo>
                  <a:lnTo>
                    <a:pt x="563691" y="447317"/>
                  </a:lnTo>
                  <a:lnTo>
                    <a:pt x="571499" y="408647"/>
                  </a:lnTo>
                  <a:lnTo>
                    <a:pt x="571499" y="99352"/>
                  </a:lnTo>
                  <a:lnTo>
                    <a:pt x="563691" y="60682"/>
                  </a:lnTo>
                  <a:lnTo>
                    <a:pt x="542396" y="29102"/>
                  </a:lnTo>
                  <a:lnTo>
                    <a:pt x="536905" y="2540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0" name="object 100"/>
          <p:cNvGrpSpPr/>
          <p:nvPr/>
        </p:nvGrpSpPr>
        <p:grpSpPr>
          <a:xfrm>
            <a:off x="6355648" y="5219700"/>
            <a:ext cx="571500" cy="508000"/>
            <a:chOff x="6355648" y="5219700"/>
            <a:chExt cx="571500" cy="508000"/>
          </a:xfrm>
        </p:grpSpPr>
        <p:sp>
          <p:nvSpPr>
            <p:cNvPr id="101" name="object 101"/>
            <p:cNvSpPr/>
            <p:nvPr/>
          </p:nvSpPr>
          <p:spPr>
            <a:xfrm>
              <a:off x="6355648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42396" y="478896"/>
                  </a:lnTo>
                  <a:lnTo>
                    <a:pt x="563691" y="447312"/>
                  </a:lnTo>
                  <a:lnTo>
                    <a:pt x="571499" y="408635"/>
                  </a:lnTo>
                  <a:lnTo>
                    <a:pt x="571499" y="99364"/>
                  </a:lnTo>
                  <a:lnTo>
                    <a:pt x="563691" y="60687"/>
                  </a:lnTo>
                  <a:lnTo>
                    <a:pt x="542396" y="29103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</a:pathLst>
            </a:custGeom>
            <a:solidFill>
              <a:srgbClr val="1424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62517" y="5399328"/>
              <a:ext cx="157746" cy="148742"/>
            </a:xfrm>
            <a:prstGeom prst="rect">
              <a:avLst/>
            </a:prstGeom>
          </p:spPr>
        </p:pic>
      </p:grpSp>
      <p:grpSp>
        <p:nvGrpSpPr>
          <p:cNvPr id="103" name="object 103"/>
          <p:cNvGrpSpPr/>
          <p:nvPr/>
        </p:nvGrpSpPr>
        <p:grpSpPr>
          <a:xfrm>
            <a:off x="4806250" y="3695700"/>
            <a:ext cx="1104900" cy="508000"/>
            <a:chOff x="4806250" y="3695700"/>
            <a:chExt cx="1104900" cy="508000"/>
          </a:xfrm>
        </p:grpSpPr>
        <p:sp>
          <p:nvSpPr>
            <p:cNvPr id="104" name="object 104"/>
            <p:cNvSpPr/>
            <p:nvPr/>
          </p:nvSpPr>
          <p:spPr>
            <a:xfrm>
              <a:off x="4806250" y="3695700"/>
              <a:ext cx="1104900" cy="508000"/>
            </a:xfrm>
            <a:custGeom>
              <a:avLst/>
              <a:gdLst/>
              <a:ahLst/>
              <a:cxnLst/>
              <a:rect l="l" t="t" r="r" b="b"/>
              <a:pathLst>
                <a:path w="1104900" h="508000">
                  <a:moveTo>
                    <a:pt x="10055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1005535" y="508000"/>
                  </a:lnTo>
                  <a:lnTo>
                    <a:pt x="1044212" y="500191"/>
                  </a:lnTo>
                  <a:lnTo>
                    <a:pt x="1075796" y="478896"/>
                  </a:lnTo>
                  <a:lnTo>
                    <a:pt x="1097091" y="447312"/>
                  </a:lnTo>
                  <a:lnTo>
                    <a:pt x="1104899" y="408635"/>
                  </a:lnTo>
                  <a:lnTo>
                    <a:pt x="1104899" y="99364"/>
                  </a:lnTo>
                  <a:lnTo>
                    <a:pt x="1097091" y="60687"/>
                  </a:lnTo>
                  <a:lnTo>
                    <a:pt x="1075796" y="29103"/>
                  </a:lnTo>
                  <a:lnTo>
                    <a:pt x="1044212" y="7808"/>
                  </a:lnTo>
                  <a:lnTo>
                    <a:pt x="10055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5204167" y="3798188"/>
              <a:ext cx="309245" cy="303530"/>
            </a:xfrm>
            <a:custGeom>
              <a:avLst/>
              <a:gdLst/>
              <a:ahLst/>
              <a:cxnLst/>
              <a:rect l="l" t="t" r="r" b="b"/>
              <a:pathLst>
                <a:path w="309245" h="303529">
                  <a:moveTo>
                    <a:pt x="175742" y="0"/>
                  </a:moveTo>
                  <a:lnTo>
                    <a:pt x="132880" y="0"/>
                  </a:lnTo>
                  <a:lnTo>
                    <a:pt x="0" y="303022"/>
                  </a:lnTo>
                  <a:lnTo>
                    <a:pt x="43294" y="303022"/>
                  </a:lnTo>
                  <a:lnTo>
                    <a:pt x="153225" y="54114"/>
                  </a:lnTo>
                  <a:lnTo>
                    <a:pt x="262331" y="303022"/>
                  </a:lnTo>
                  <a:lnTo>
                    <a:pt x="309054" y="303022"/>
                  </a:lnTo>
                  <a:lnTo>
                    <a:pt x="1757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6" name="object 106"/>
          <p:cNvGrpSpPr/>
          <p:nvPr/>
        </p:nvGrpSpPr>
        <p:grpSpPr>
          <a:xfrm>
            <a:off x="4812600" y="4457700"/>
            <a:ext cx="1104900" cy="508000"/>
            <a:chOff x="4812600" y="4457700"/>
            <a:chExt cx="1104900" cy="508000"/>
          </a:xfrm>
        </p:grpSpPr>
        <p:sp>
          <p:nvSpPr>
            <p:cNvPr id="107" name="object 107"/>
            <p:cNvSpPr/>
            <p:nvPr/>
          </p:nvSpPr>
          <p:spPr>
            <a:xfrm>
              <a:off x="4812600" y="4457700"/>
              <a:ext cx="1104900" cy="508000"/>
            </a:xfrm>
            <a:custGeom>
              <a:avLst/>
              <a:gdLst/>
              <a:ahLst/>
              <a:cxnLst/>
              <a:rect l="l" t="t" r="r" b="b"/>
              <a:pathLst>
                <a:path w="1104900" h="508000">
                  <a:moveTo>
                    <a:pt x="10055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1005535" y="508000"/>
                  </a:lnTo>
                  <a:lnTo>
                    <a:pt x="1044212" y="500191"/>
                  </a:lnTo>
                  <a:lnTo>
                    <a:pt x="1075796" y="478896"/>
                  </a:lnTo>
                  <a:lnTo>
                    <a:pt x="1097091" y="447312"/>
                  </a:lnTo>
                  <a:lnTo>
                    <a:pt x="1104899" y="408635"/>
                  </a:lnTo>
                  <a:lnTo>
                    <a:pt x="1104899" y="99364"/>
                  </a:lnTo>
                  <a:lnTo>
                    <a:pt x="1097091" y="60687"/>
                  </a:lnTo>
                  <a:lnTo>
                    <a:pt x="1075796" y="29103"/>
                  </a:lnTo>
                  <a:lnTo>
                    <a:pt x="1044212" y="7808"/>
                  </a:lnTo>
                  <a:lnTo>
                    <a:pt x="10055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5210517" y="4560188"/>
              <a:ext cx="309245" cy="303530"/>
            </a:xfrm>
            <a:custGeom>
              <a:avLst/>
              <a:gdLst/>
              <a:ahLst/>
              <a:cxnLst/>
              <a:rect l="l" t="t" r="r" b="b"/>
              <a:pathLst>
                <a:path w="309245" h="303529">
                  <a:moveTo>
                    <a:pt x="175742" y="0"/>
                  </a:moveTo>
                  <a:lnTo>
                    <a:pt x="132880" y="0"/>
                  </a:lnTo>
                  <a:lnTo>
                    <a:pt x="0" y="303022"/>
                  </a:lnTo>
                  <a:lnTo>
                    <a:pt x="43294" y="303022"/>
                  </a:lnTo>
                  <a:lnTo>
                    <a:pt x="153225" y="54114"/>
                  </a:lnTo>
                  <a:lnTo>
                    <a:pt x="262331" y="303022"/>
                  </a:lnTo>
                  <a:lnTo>
                    <a:pt x="309054" y="303022"/>
                  </a:lnTo>
                  <a:lnTo>
                    <a:pt x="1757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9" name="object 109"/>
          <p:cNvGrpSpPr/>
          <p:nvPr/>
        </p:nvGrpSpPr>
        <p:grpSpPr>
          <a:xfrm>
            <a:off x="5022150" y="5219700"/>
            <a:ext cx="571500" cy="508000"/>
            <a:chOff x="5022150" y="5219700"/>
            <a:chExt cx="571500" cy="508000"/>
          </a:xfrm>
        </p:grpSpPr>
        <p:sp>
          <p:nvSpPr>
            <p:cNvPr id="110" name="object 110"/>
            <p:cNvSpPr/>
            <p:nvPr/>
          </p:nvSpPr>
          <p:spPr>
            <a:xfrm>
              <a:off x="5022150" y="5219700"/>
              <a:ext cx="571500" cy="508000"/>
            </a:xfrm>
            <a:custGeom>
              <a:avLst/>
              <a:gdLst/>
              <a:ahLst/>
              <a:cxnLst/>
              <a:rect l="l" t="t" r="r" b="b"/>
              <a:pathLst>
                <a:path w="571500" h="508000">
                  <a:moveTo>
                    <a:pt x="472135" y="0"/>
                  </a:moveTo>
                  <a:lnTo>
                    <a:pt x="99352" y="0"/>
                  </a:lnTo>
                  <a:lnTo>
                    <a:pt x="60677" y="7808"/>
                  </a:lnTo>
                  <a:lnTo>
                    <a:pt x="29097" y="29103"/>
                  </a:lnTo>
                  <a:lnTo>
                    <a:pt x="7806" y="60687"/>
                  </a:lnTo>
                  <a:lnTo>
                    <a:pt x="0" y="99364"/>
                  </a:lnTo>
                  <a:lnTo>
                    <a:pt x="0" y="408635"/>
                  </a:lnTo>
                  <a:lnTo>
                    <a:pt x="7806" y="447312"/>
                  </a:lnTo>
                  <a:lnTo>
                    <a:pt x="29097" y="478896"/>
                  </a:lnTo>
                  <a:lnTo>
                    <a:pt x="60677" y="500191"/>
                  </a:lnTo>
                  <a:lnTo>
                    <a:pt x="99352" y="508000"/>
                  </a:lnTo>
                  <a:lnTo>
                    <a:pt x="472135" y="508000"/>
                  </a:lnTo>
                  <a:lnTo>
                    <a:pt x="510812" y="500191"/>
                  </a:lnTo>
                  <a:lnTo>
                    <a:pt x="542396" y="478896"/>
                  </a:lnTo>
                  <a:lnTo>
                    <a:pt x="563691" y="447312"/>
                  </a:lnTo>
                  <a:lnTo>
                    <a:pt x="571499" y="408635"/>
                  </a:lnTo>
                  <a:lnTo>
                    <a:pt x="571499" y="99364"/>
                  </a:lnTo>
                  <a:lnTo>
                    <a:pt x="563691" y="60687"/>
                  </a:lnTo>
                  <a:lnTo>
                    <a:pt x="542396" y="29103"/>
                  </a:lnTo>
                  <a:lnTo>
                    <a:pt x="510812" y="7808"/>
                  </a:lnTo>
                  <a:lnTo>
                    <a:pt x="47213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5153367" y="5322188"/>
              <a:ext cx="309245" cy="303530"/>
            </a:xfrm>
            <a:custGeom>
              <a:avLst/>
              <a:gdLst/>
              <a:ahLst/>
              <a:cxnLst/>
              <a:rect l="l" t="t" r="r" b="b"/>
              <a:pathLst>
                <a:path w="309245" h="303529">
                  <a:moveTo>
                    <a:pt x="175742" y="0"/>
                  </a:moveTo>
                  <a:lnTo>
                    <a:pt x="132880" y="0"/>
                  </a:lnTo>
                  <a:lnTo>
                    <a:pt x="0" y="303022"/>
                  </a:lnTo>
                  <a:lnTo>
                    <a:pt x="43294" y="303022"/>
                  </a:lnTo>
                  <a:lnTo>
                    <a:pt x="153225" y="54114"/>
                  </a:lnTo>
                  <a:lnTo>
                    <a:pt x="262331" y="303022"/>
                  </a:lnTo>
                  <a:lnTo>
                    <a:pt x="309054" y="303022"/>
                  </a:lnTo>
                  <a:lnTo>
                    <a:pt x="1757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112"/>
          <p:cNvSpPr txBox="1"/>
          <p:nvPr/>
        </p:nvSpPr>
        <p:spPr>
          <a:xfrm>
            <a:off x="1316774" y="1959532"/>
            <a:ext cx="8656753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“</a:t>
            </a:r>
            <a:r>
              <a:rPr sz="16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</a:t>
            </a:r>
            <a:r>
              <a:rPr sz="16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el Sol es una estrella enana roja</a:t>
            </a:r>
            <a:r>
              <a:rPr sz="16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</a:t>
            </a: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entonces </a:t>
            </a:r>
            <a:r>
              <a:rPr sz="16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el Sistema Solar contiene una estrella</a:t>
            </a:r>
            <a:r>
              <a:rPr sz="16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;</a:t>
            </a:r>
            <a:endParaRPr sz="1600" dirty="0">
              <a:latin typeface="Montserrat" panose="00000500000000000000" pitchFamily="50" charset="0"/>
              <a:cs typeface="Arial Black"/>
            </a:endParaRPr>
          </a:p>
          <a:p>
            <a:pPr marL="68580" algn="ctr">
              <a:lnSpc>
                <a:spcPct val="100000"/>
              </a:lnSpc>
              <a:spcBef>
                <a:spcPts val="40"/>
              </a:spcBef>
            </a:pP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y </a:t>
            </a:r>
            <a:r>
              <a:rPr sz="16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Saturno es un planeta gaseoso </a:t>
            </a: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sí y solo si </a:t>
            </a:r>
            <a:r>
              <a:rPr sz="16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los planetas gaseosos son pequeños</a:t>
            </a: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”.</a:t>
            </a:r>
            <a:endParaRPr sz="160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7028742" y="5274232"/>
            <a:ext cx="2296233" cy="41165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ts val="1360"/>
              </a:lnSpc>
              <a:spcBef>
                <a:spcPts val="409"/>
              </a:spcBef>
            </a:pPr>
            <a:r>
              <a:rPr sz="14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Valor de Verdad de la  Proposición Compuesta</a:t>
            </a:r>
            <a:endParaRPr sz="140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Montserrat" panose="00000500000000000000" pitchFamily="50" charset="0"/>
              </a:rPr>
              <a:t>Como el valor de verdad de la proposición  compuesta anterior es verdadera, en lógica  proposicional se dice que es una  </a:t>
            </a:r>
            <a:r>
              <a:rPr b="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TAUTOLOGÍA</a:t>
            </a:r>
            <a:r>
              <a:rPr dirty="0">
                <a:latin typeface="Montserrat" panose="00000500000000000000" pitchFamily="50" charset="0"/>
              </a:rPr>
              <a:t>.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3732213" y="1027167"/>
            <a:ext cx="3825875" cy="80406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5150" spc="-150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Conclusión</a:t>
            </a:r>
            <a:endParaRPr sz="5150" spc="-15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44445" y="0"/>
            <a:ext cx="5651500" cy="6369050"/>
            <a:chOff x="5644445" y="0"/>
            <a:chExt cx="5651500" cy="6369050"/>
          </a:xfrm>
        </p:grpSpPr>
        <p:sp>
          <p:nvSpPr>
            <p:cNvPr id="3" name="object 3"/>
            <p:cNvSpPr/>
            <p:nvPr/>
          </p:nvSpPr>
          <p:spPr>
            <a:xfrm>
              <a:off x="5644445" y="3172"/>
              <a:ext cx="5638800" cy="6343650"/>
            </a:xfrm>
            <a:custGeom>
              <a:avLst/>
              <a:gdLst/>
              <a:ahLst/>
              <a:cxnLst/>
              <a:rect l="l" t="t" r="r" b="b"/>
              <a:pathLst>
                <a:path w="5638800" h="6343650">
                  <a:moveTo>
                    <a:pt x="5638800" y="0"/>
                  </a:moveTo>
                  <a:lnTo>
                    <a:pt x="2946400" y="0"/>
                  </a:lnTo>
                  <a:lnTo>
                    <a:pt x="0" y="6343650"/>
                  </a:lnTo>
                  <a:lnTo>
                    <a:pt x="5638800" y="6343650"/>
                  </a:lnTo>
                  <a:lnTo>
                    <a:pt x="5638800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54632" y="2517304"/>
              <a:ext cx="2184400" cy="1315720"/>
            </a:xfrm>
            <a:custGeom>
              <a:avLst/>
              <a:gdLst/>
              <a:ahLst/>
              <a:cxnLst/>
              <a:rect l="l" t="t" r="r" b="b"/>
              <a:pathLst>
                <a:path w="2184400" h="1315720">
                  <a:moveTo>
                    <a:pt x="896150" y="258940"/>
                  </a:moveTo>
                  <a:lnTo>
                    <a:pt x="894257" y="211594"/>
                  </a:lnTo>
                  <a:lnTo>
                    <a:pt x="883437" y="165836"/>
                  </a:lnTo>
                  <a:lnTo>
                    <a:pt x="864108" y="122961"/>
                  </a:lnTo>
                  <a:lnTo>
                    <a:pt x="836739" y="84289"/>
                  </a:lnTo>
                  <a:lnTo>
                    <a:pt x="801763" y="51155"/>
                  </a:lnTo>
                  <a:lnTo>
                    <a:pt x="759637" y="24866"/>
                  </a:lnTo>
                  <a:lnTo>
                    <a:pt x="713117" y="7518"/>
                  </a:lnTo>
                  <a:lnTo>
                    <a:pt x="665530" y="0"/>
                  </a:lnTo>
                  <a:lnTo>
                    <a:pt x="618197" y="1879"/>
                  </a:lnTo>
                  <a:lnTo>
                    <a:pt x="572427" y="12712"/>
                  </a:lnTo>
                  <a:lnTo>
                    <a:pt x="529551" y="32042"/>
                  </a:lnTo>
                  <a:lnTo>
                    <a:pt x="490893" y="59410"/>
                  </a:lnTo>
                  <a:lnTo>
                    <a:pt x="457746" y="94386"/>
                  </a:lnTo>
                  <a:lnTo>
                    <a:pt x="431469" y="136499"/>
                  </a:lnTo>
                  <a:lnTo>
                    <a:pt x="24866" y="962355"/>
                  </a:lnTo>
                  <a:lnTo>
                    <a:pt x="7505" y="1008875"/>
                  </a:lnTo>
                  <a:lnTo>
                    <a:pt x="0" y="1056462"/>
                  </a:lnTo>
                  <a:lnTo>
                    <a:pt x="1892" y="1103795"/>
                  </a:lnTo>
                  <a:lnTo>
                    <a:pt x="12725" y="1149565"/>
                  </a:lnTo>
                  <a:lnTo>
                    <a:pt x="32042" y="1192441"/>
                  </a:lnTo>
                  <a:lnTo>
                    <a:pt x="59423" y="1231112"/>
                  </a:lnTo>
                  <a:lnTo>
                    <a:pt x="94386" y="1264246"/>
                  </a:lnTo>
                  <a:lnTo>
                    <a:pt x="136512" y="1290535"/>
                  </a:lnTo>
                  <a:lnTo>
                    <a:pt x="183032" y="1307884"/>
                  </a:lnTo>
                  <a:lnTo>
                    <a:pt x="230619" y="1315402"/>
                  </a:lnTo>
                  <a:lnTo>
                    <a:pt x="277952" y="1313510"/>
                  </a:lnTo>
                  <a:lnTo>
                    <a:pt x="323723" y="1302689"/>
                  </a:lnTo>
                  <a:lnTo>
                    <a:pt x="366598" y="1283360"/>
                  </a:lnTo>
                  <a:lnTo>
                    <a:pt x="405269" y="1255991"/>
                  </a:lnTo>
                  <a:lnTo>
                    <a:pt x="438404" y="1221016"/>
                  </a:lnTo>
                  <a:lnTo>
                    <a:pt x="464693" y="1178890"/>
                  </a:lnTo>
                  <a:lnTo>
                    <a:pt x="871283" y="353047"/>
                  </a:lnTo>
                  <a:lnTo>
                    <a:pt x="888631" y="306527"/>
                  </a:lnTo>
                  <a:lnTo>
                    <a:pt x="896150" y="258940"/>
                  </a:lnTo>
                  <a:close/>
                </a:path>
                <a:path w="2184400" h="1315720">
                  <a:moveTo>
                    <a:pt x="1649844" y="258940"/>
                  </a:moveTo>
                  <a:lnTo>
                    <a:pt x="1647952" y="211594"/>
                  </a:lnTo>
                  <a:lnTo>
                    <a:pt x="1637131" y="165836"/>
                  </a:lnTo>
                  <a:lnTo>
                    <a:pt x="1617802" y="122961"/>
                  </a:lnTo>
                  <a:lnTo>
                    <a:pt x="1590433" y="84289"/>
                  </a:lnTo>
                  <a:lnTo>
                    <a:pt x="1555457" y="51155"/>
                  </a:lnTo>
                  <a:lnTo>
                    <a:pt x="1513332" y="24866"/>
                  </a:lnTo>
                  <a:lnTo>
                    <a:pt x="1466811" y="7518"/>
                  </a:lnTo>
                  <a:lnTo>
                    <a:pt x="1419225" y="0"/>
                  </a:lnTo>
                  <a:lnTo>
                    <a:pt x="1371892" y="1879"/>
                  </a:lnTo>
                  <a:lnTo>
                    <a:pt x="1326121" y="12712"/>
                  </a:lnTo>
                  <a:lnTo>
                    <a:pt x="1283246" y="32042"/>
                  </a:lnTo>
                  <a:lnTo>
                    <a:pt x="1244587" y="59410"/>
                  </a:lnTo>
                  <a:lnTo>
                    <a:pt x="1211440" y="94386"/>
                  </a:lnTo>
                  <a:lnTo>
                    <a:pt x="1185164" y="136499"/>
                  </a:lnTo>
                  <a:lnTo>
                    <a:pt x="778560" y="962355"/>
                  </a:lnTo>
                  <a:lnTo>
                    <a:pt x="761199" y="1008875"/>
                  </a:lnTo>
                  <a:lnTo>
                    <a:pt x="753694" y="1056462"/>
                  </a:lnTo>
                  <a:lnTo>
                    <a:pt x="755586" y="1103795"/>
                  </a:lnTo>
                  <a:lnTo>
                    <a:pt x="766419" y="1149565"/>
                  </a:lnTo>
                  <a:lnTo>
                    <a:pt x="785736" y="1192441"/>
                  </a:lnTo>
                  <a:lnTo>
                    <a:pt x="813117" y="1231112"/>
                  </a:lnTo>
                  <a:lnTo>
                    <a:pt x="848080" y="1264246"/>
                  </a:lnTo>
                  <a:lnTo>
                    <a:pt x="890206" y="1290535"/>
                  </a:lnTo>
                  <a:lnTo>
                    <a:pt x="936726" y="1307884"/>
                  </a:lnTo>
                  <a:lnTo>
                    <a:pt x="984313" y="1315402"/>
                  </a:lnTo>
                  <a:lnTo>
                    <a:pt x="1031646" y="1313510"/>
                  </a:lnTo>
                  <a:lnTo>
                    <a:pt x="1077417" y="1302689"/>
                  </a:lnTo>
                  <a:lnTo>
                    <a:pt x="1120292" y="1283360"/>
                  </a:lnTo>
                  <a:lnTo>
                    <a:pt x="1158963" y="1255991"/>
                  </a:lnTo>
                  <a:lnTo>
                    <a:pt x="1192098" y="1221016"/>
                  </a:lnTo>
                  <a:lnTo>
                    <a:pt x="1218387" y="1178890"/>
                  </a:lnTo>
                  <a:lnTo>
                    <a:pt x="1624977" y="353047"/>
                  </a:lnTo>
                  <a:lnTo>
                    <a:pt x="1642325" y="306527"/>
                  </a:lnTo>
                  <a:lnTo>
                    <a:pt x="1649844" y="258940"/>
                  </a:lnTo>
                  <a:close/>
                </a:path>
                <a:path w="2184400" h="1315720">
                  <a:moveTo>
                    <a:pt x="2184006" y="973797"/>
                  </a:moveTo>
                  <a:lnTo>
                    <a:pt x="2180602" y="927468"/>
                  </a:lnTo>
                  <a:lnTo>
                    <a:pt x="2170734" y="883259"/>
                  </a:lnTo>
                  <a:lnTo>
                    <a:pt x="2154872" y="841641"/>
                  </a:lnTo>
                  <a:lnTo>
                    <a:pt x="2133498" y="803097"/>
                  </a:lnTo>
                  <a:lnTo>
                    <a:pt x="2107107" y="768121"/>
                  </a:lnTo>
                  <a:lnTo>
                    <a:pt x="2076196" y="737209"/>
                  </a:lnTo>
                  <a:lnTo>
                    <a:pt x="2041220" y="710819"/>
                  </a:lnTo>
                  <a:lnTo>
                    <a:pt x="2002675" y="689444"/>
                  </a:lnTo>
                  <a:lnTo>
                    <a:pt x="1961057" y="673582"/>
                  </a:lnTo>
                  <a:lnTo>
                    <a:pt x="1916849" y="663714"/>
                  </a:lnTo>
                  <a:lnTo>
                    <a:pt x="1870519" y="660311"/>
                  </a:lnTo>
                  <a:lnTo>
                    <a:pt x="1824189" y="663714"/>
                  </a:lnTo>
                  <a:lnTo>
                    <a:pt x="1779981" y="673582"/>
                  </a:lnTo>
                  <a:lnTo>
                    <a:pt x="1738363" y="689444"/>
                  </a:lnTo>
                  <a:lnTo>
                    <a:pt x="1699831" y="710819"/>
                  </a:lnTo>
                  <a:lnTo>
                    <a:pt x="1664855" y="737209"/>
                  </a:lnTo>
                  <a:lnTo>
                    <a:pt x="1633931" y="768121"/>
                  </a:lnTo>
                  <a:lnTo>
                    <a:pt x="1607540" y="803097"/>
                  </a:lnTo>
                  <a:lnTo>
                    <a:pt x="1586179" y="841641"/>
                  </a:lnTo>
                  <a:lnTo>
                    <a:pt x="1570316" y="883259"/>
                  </a:lnTo>
                  <a:lnTo>
                    <a:pt x="1560449" y="927468"/>
                  </a:lnTo>
                  <a:lnTo>
                    <a:pt x="1557045" y="973797"/>
                  </a:lnTo>
                  <a:lnTo>
                    <a:pt x="1560449" y="1020127"/>
                  </a:lnTo>
                  <a:lnTo>
                    <a:pt x="1570316" y="1064336"/>
                  </a:lnTo>
                  <a:lnTo>
                    <a:pt x="1586179" y="1105954"/>
                  </a:lnTo>
                  <a:lnTo>
                    <a:pt x="1607540" y="1144498"/>
                  </a:lnTo>
                  <a:lnTo>
                    <a:pt x="1633931" y="1179461"/>
                  </a:lnTo>
                  <a:lnTo>
                    <a:pt x="1664855" y="1210386"/>
                  </a:lnTo>
                  <a:lnTo>
                    <a:pt x="1699831" y="1236776"/>
                  </a:lnTo>
                  <a:lnTo>
                    <a:pt x="1738363" y="1258150"/>
                  </a:lnTo>
                  <a:lnTo>
                    <a:pt x="1779981" y="1274013"/>
                  </a:lnTo>
                  <a:lnTo>
                    <a:pt x="1824189" y="1283881"/>
                  </a:lnTo>
                  <a:lnTo>
                    <a:pt x="1870519" y="1287284"/>
                  </a:lnTo>
                  <a:lnTo>
                    <a:pt x="1916849" y="1283881"/>
                  </a:lnTo>
                  <a:lnTo>
                    <a:pt x="1961057" y="1274013"/>
                  </a:lnTo>
                  <a:lnTo>
                    <a:pt x="2002675" y="1258150"/>
                  </a:lnTo>
                  <a:lnTo>
                    <a:pt x="2041220" y="1236776"/>
                  </a:lnTo>
                  <a:lnTo>
                    <a:pt x="2076196" y="1210386"/>
                  </a:lnTo>
                  <a:lnTo>
                    <a:pt x="2107107" y="1179461"/>
                  </a:lnTo>
                  <a:lnTo>
                    <a:pt x="2133498" y="1144498"/>
                  </a:lnTo>
                  <a:lnTo>
                    <a:pt x="2154872" y="1105954"/>
                  </a:lnTo>
                  <a:lnTo>
                    <a:pt x="2170734" y="1064336"/>
                  </a:lnTo>
                  <a:lnTo>
                    <a:pt x="2180602" y="1020127"/>
                  </a:lnTo>
                  <a:lnTo>
                    <a:pt x="2184006" y="973797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15608" y="3174"/>
              <a:ext cx="1931035" cy="1664970"/>
            </a:xfrm>
            <a:custGeom>
              <a:avLst/>
              <a:gdLst/>
              <a:ahLst/>
              <a:cxnLst/>
              <a:rect l="l" t="t" r="r" b="b"/>
              <a:pathLst>
                <a:path w="1931034" h="1664970">
                  <a:moveTo>
                    <a:pt x="406565" y="1598786"/>
                  </a:moveTo>
                  <a:lnTo>
                    <a:pt x="363530" y="1576905"/>
                  </a:lnTo>
                  <a:lnTo>
                    <a:pt x="322631" y="1552510"/>
                  </a:lnTo>
                  <a:lnTo>
                    <a:pt x="283919" y="1525741"/>
                  </a:lnTo>
                  <a:lnTo>
                    <a:pt x="247445" y="1496736"/>
                  </a:lnTo>
                  <a:lnTo>
                    <a:pt x="213260" y="1465636"/>
                  </a:lnTo>
                  <a:lnTo>
                    <a:pt x="181413" y="1432580"/>
                  </a:lnTo>
                  <a:lnTo>
                    <a:pt x="151957" y="1397707"/>
                  </a:lnTo>
                  <a:lnTo>
                    <a:pt x="124941" y="1361157"/>
                  </a:lnTo>
                  <a:lnTo>
                    <a:pt x="100417" y="1323069"/>
                  </a:lnTo>
                  <a:lnTo>
                    <a:pt x="78434" y="1283584"/>
                  </a:lnTo>
                  <a:lnTo>
                    <a:pt x="59045" y="1242839"/>
                  </a:lnTo>
                  <a:lnTo>
                    <a:pt x="42299" y="1200976"/>
                  </a:lnTo>
                  <a:lnTo>
                    <a:pt x="28248" y="1158133"/>
                  </a:lnTo>
                  <a:lnTo>
                    <a:pt x="16941" y="1114450"/>
                  </a:lnTo>
                  <a:lnTo>
                    <a:pt x="8431" y="1070067"/>
                  </a:lnTo>
                  <a:lnTo>
                    <a:pt x="2766" y="1025122"/>
                  </a:lnTo>
                  <a:lnTo>
                    <a:pt x="0" y="979756"/>
                  </a:lnTo>
                  <a:lnTo>
                    <a:pt x="181" y="934108"/>
                  </a:lnTo>
                  <a:lnTo>
                    <a:pt x="3360" y="888318"/>
                  </a:lnTo>
                  <a:lnTo>
                    <a:pt x="9589" y="842524"/>
                  </a:lnTo>
                  <a:lnTo>
                    <a:pt x="18919" y="796867"/>
                  </a:lnTo>
                  <a:lnTo>
                    <a:pt x="31399" y="751486"/>
                  </a:lnTo>
                  <a:lnTo>
                    <a:pt x="47081" y="706521"/>
                  </a:lnTo>
                  <a:lnTo>
                    <a:pt x="66015" y="662110"/>
                  </a:lnTo>
                  <a:lnTo>
                    <a:pt x="375046" y="0"/>
                  </a:lnTo>
                </a:path>
                <a:path w="1931034" h="1664970">
                  <a:moveTo>
                    <a:pt x="1930505" y="0"/>
                  </a:moveTo>
                  <a:lnTo>
                    <a:pt x="1343241" y="1258236"/>
                  </a:lnTo>
                  <a:lnTo>
                    <a:pt x="1321360" y="1301271"/>
                  </a:lnTo>
                  <a:lnTo>
                    <a:pt x="1296965" y="1342170"/>
                  </a:lnTo>
                  <a:lnTo>
                    <a:pt x="1270196" y="1380882"/>
                  </a:lnTo>
                  <a:lnTo>
                    <a:pt x="1241191" y="1417356"/>
                  </a:lnTo>
                  <a:lnTo>
                    <a:pt x="1210091" y="1451541"/>
                  </a:lnTo>
                  <a:lnTo>
                    <a:pt x="1177035" y="1483388"/>
                  </a:lnTo>
                  <a:lnTo>
                    <a:pt x="1142162" y="1512844"/>
                  </a:lnTo>
                  <a:lnTo>
                    <a:pt x="1105612" y="1539860"/>
                  </a:lnTo>
                  <a:lnTo>
                    <a:pt x="1067524" y="1564384"/>
                  </a:lnTo>
                  <a:lnTo>
                    <a:pt x="1028039" y="1586367"/>
                  </a:lnTo>
                  <a:lnTo>
                    <a:pt x="987294" y="1605756"/>
                  </a:lnTo>
                  <a:lnTo>
                    <a:pt x="945431" y="1622502"/>
                  </a:lnTo>
                  <a:lnTo>
                    <a:pt x="902588" y="1636553"/>
                  </a:lnTo>
                  <a:lnTo>
                    <a:pt x="858905" y="1647860"/>
                  </a:lnTo>
                  <a:lnTo>
                    <a:pt x="814522" y="1656370"/>
                  </a:lnTo>
                  <a:lnTo>
                    <a:pt x="769577" y="1662034"/>
                  </a:lnTo>
                  <a:lnTo>
                    <a:pt x="724211" y="1664801"/>
                  </a:lnTo>
                  <a:lnTo>
                    <a:pt x="678563" y="1664620"/>
                  </a:lnTo>
                  <a:lnTo>
                    <a:pt x="632773" y="1661441"/>
                  </a:lnTo>
                  <a:lnTo>
                    <a:pt x="586979" y="1655211"/>
                  </a:lnTo>
                  <a:lnTo>
                    <a:pt x="541322" y="1645882"/>
                  </a:lnTo>
                  <a:lnTo>
                    <a:pt x="495941" y="1633402"/>
                  </a:lnTo>
                  <a:lnTo>
                    <a:pt x="450976" y="1617720"/>
                  </a:lnTo>
                  <a:lnTo>
                    <a:pt x="406565" y="1598786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497272" y="3174"/>
              <a:ext cx="1725930" cy="1225550"/>
            </a:xfrm>
            <a:custGeom>
              <a:avLst/>
              <a:gdLst/>
              <a:ahLst/>
              <a:cxnLst/>
              <a:rect l="l" t="t" r="r" b="b"/>
              <a:pathLst>
                <a:path w="1725929" h="1225550">
                  <a:moveTo>
                    <a:pt x="406565" y="1159162"/>
                  </a:moveTo>
                  <a:lnTo>
                    <a:pt x="363530" y="1137281"/>
                  </a:lnTo>
                  <a:lnTo>
                    <a:pt x="322631" y="1112886"/>
                  </a:lnTo>
                  <a:lnTo>
                    <a:pt x="283919" y="1086117"/>
                  </a:lnTo>
                  <a:lnTo>
                    <a:pt x="247445" y="1057112"/>
                  </a:lnTo>
                  <a:lnTo>
                    <a:pt x="213260" y="1026012"/>
                  </a:lnTo>
                  <a:lnTo>
                    <a:pt x="181413" y="992955"/>
                  </a:lnTo>
                  <a:lnTo>
                    <a:pt x="151957" y="958082"/>
                  </a:lnTo>
                  <a:lnTo>
                    <a:pt x="124941" y="921532"/>
                  </a:lnTo>
                  <a:lnTo>
                    <a:pt x="100417" y="883445"/>
                  </a:lnTo>
                  <a:lnTo>
                    <a:pt x="78434" y="843959"/>
                  </a:lnTo>
                  <a:lnTo>
                    <a:pt x="59045" y="803215"/>
                  </a:lnTo>
                  <a:lnTo>
                    <a:pt x="42299" y="761352"/>
                  </a:lnTo>
                  <a:lnTo>
                    <a:pt x="28248" y="718509"/>
                  </a:lnTo>
                  <a:lnTo>
                    <a:pt x="16941" y="674826"/>
                  </a:lnTo>
                  <a:lnTo>
                    <a:pt x="8431" y="630442"/>
                  </a:lnTo>
                  <a:lnTo>
                    <a:pt x="2766" y="585498"/>
                  </a:lnTo>
                  <a:lnTo>
                    <a:pt x="0" y="540132"/>
                  </a:lnTo>
                  <a:lnTo>
                    <a:pt x="181" y="494484"/>
                  </a:lnTo>
                  <a:lnTo>
                    <a:pt x="3360" y="448693"/>
                  </a:lnTo>
                  <a:lnTo>
                    <a:pt x="9589" y="402900"/>
                  </a:lnTo>
                  <a:lnTo>
                    <a:pt x="18919" y="357243"/>
                  </a:lnTo>
                  <a:lnTo>
                    <a:pt x="31399" y="311862"/>
                  </a:lnTo>
                  <a:lnTo>
                    <a:pt x="47081" y="266896"/>
                  </a:lnTo>
                  <a:lnTo>
                    <a:pt x="66015" y="222486"/>
                  </a:lnTo>
                  <a:lnTo>
                    <a:pt x="169857" y="0"/>
                  </a:lnTo>
                </a:path>
                <a:path w="1725929" h="1225550">
                  <a:moveTo>
                    <a:pt x="1725317" y="0"/>
                  </a:moveTo>
                  <a:lnTo>
                    <a:pt x="1343241" y="818611"/>
                  </a:lnTo>
                  <a:lnTo>
                    <a:pt x="1321360" y="861646"/>
                  </a:lnTo>
                  <a:lnTo>
                    <a:pt x="1296965" y="902545"/>
                  </a:lnTo>
                  <a:lnTo>
                    <a:pt x="1270196" y="941257"/>
                  </a:lnTo>
                  <a:lnTo>
                    <a:pt x="1241191" y="977731"/>
                  </a:lnTo>
                  <a:lnTo>
                    <a:pt x="1210091" y="1011917"/>
                  </a:lnTo>
                  <a:lnTo>
                    <a:pt x="1177035" y="1043763"/>
                  </a:lnTo>
                  <a:lnTo>
                    <a:pt x="1142162" y="1073220"/>
                  </a:lnTo>
                  <a:lnTo>
                    <a:pt x="1105612" y="1100236"/>
                  </a:lnTo>
                  <a:lnTo>
                    <a:pt x="1067524" y="1124760"/>
                  </a:lnTo>
                  <a:lnTo>
                    <a:pt x="1028039" y="1146742"/>
                  </a:lnTo>
                  <a:lnTo>
                    <a:pt x="987294" y="1166132"/>
                  </a:lnTo>
                  <a:lnTo>
                    <a:pt x="945431" y="1182877"/>
                  </a:lnTo>
                  <a:lnTo>
                    <a:pt x="902588" y="1196929"/>
                  </a:lnTo>
                  <a:lnTo>
                    <a:pt x="858905" y="1208235"/>
                  </a:lnTo>
                  <a:lnTo>
                    <a:pt x="814522" y="1216746"/>
                  </a:lnTo>
                  <a:lnTo>
                    <a:pt x="769577" y="1222410"/>
                  </a:lnTo>
                  <a:lnTo>
                    <a:pt x="724211" y="1225177"/>
                  </a:lnTo>
                  <a:lnTo>
                    <a:pt x="678563" y="1224996"/>
                  </a:lnTo>
                  <a:lnTo>
                    <a:pt x="632773" y="1221816"/>
                  </a:lnTo>
                  <a:lnTo>
                    <a:pt x="586979" y="1215587"/>
                  </a:lnTo>
                  <a:lnTo>
                    <a:pt x="541322" y="1206258"/>
                  </a:lnTo>
                  <a:lnTo>
                    <a:pt x="495941" y="1193778"/>
                  </a:lnTo>
                  <a:lnTo>
                    <a:pt x="450976" y="1178096"/>
                  </a:lnTo>
                  <a:lnTo>
                    <a:pt x="406565" y="1159162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362259" y="3175"/>
              <a:ext cx="921385" cy="1893570"/>
            </a:xfrm>
            <a:custGeom>
              <a:avLst/>
              <a:gdLst/>
              <a:ahLst/>
              <a:cxnLst/>
              <a:rect l="l" t="t" r="r" b="b"/>
              <a:pathLst>
                <a:path w="921384" h="1893570">
                  <a:moveTo>
                    <a:pt x="406565" y="1827107"/>
                  </a:moveTo>
                  <a:lnTo>
                    <a:pt x="363530" y="1805226"/>
                  </a:lnTo>
                  <a:lnTo>
                    <a:pt x="322631" y="1780831"/>
                  </a:lnTo>
                  <a:lnTo>
                    <a:pt x="283919" y="1754061"/>
                  </a:lnTo>
                  <a:lnTo>
                    <a:pt x="247445" y="1725057"/>
                  </a:lnTo>
                  <a:lnTo>
                    <a:pt x="213260" y="1693957"/>
                  </a:lnTo>
                  <a:lnTo>
                    <a:pt x="181413" y="1660900"/>
                  </a:lnTo>
                  <a:lnTo>
                    <a:pt x="151957" y="1626027"/>
                  </a:lnTo>
                  <a:lnTo>
                    <a:pt x="124941" y="1589477"/>
                  </a:lnTo>
                  <a:lnTo>
                    <a:pt x="100417" y="1551390"/>
                  </a:lnTo>
                  <a:lnTo>
                    <a:pt x="78434" y="1511904"/>
                  </a:lnTo>
                  <a:lnTo>
                    <a:pt x="59045" y="1471160"/>
                  </a:lnTo>
                  <a:lnTo>
                    <a:pt x="42299" y="1429297"/>
                  </a:lnTo>
                  <a:lnTo>
                    <a:pt x="28248" y="1386454"/>
                  </a:lnTo>
                  <a:lnTo>
                    <a:pt x="16941" y="1342771"/>
                  </a:lnTo>
                  <a:lnTo>
                    <a:pt x="8431" y="1298387"/>
                  </a:lnTo>
                  <a:lnTo>
                    <a:pt x="2766" y="1253443"/>
                  </a:lnTo>
                  <a:lnTo>
                    <a:pt x="0" y="1208077"/>
                  </a:lnTo>
                  <a:lnTo>
                    <a:pt x="181" y="1162429"/>
                  </a:lnTo>
                  <a:lnTo>
                    <a:pt x="3360" y="1116638"/>
                  </a:lnTo>
                  <a:lnTo>
                    <a:pt x="9589" y="1070845"/>
                  </a:lnTo>
                  <a:lnTo>
                    <a:pt x="18919" y="1025188"/>
                  </a:lnTo>
                  <a:lnTo>
                    <a:pt x="31399" y="979807"/>
                  </a:lnTo>
                  <a:lnTo>
                    <a:pt x="47081" y="934841"/>
                  </a:lnTo>
                  <a:lnTo>
                    <a:pt x="66015" y="890431"/>
                  </a:lnTo>
                  <a:lnTo>
                    <a:pt x="481611" y="0"/>
                  </a:lnTo>
                </a:path>
                <a:path w="921384" h="1893570">
                  <a:moveTo>
                    <a:pt x="920978" y="1858842"/>
                  </a:moveTo>
                  <a:lnTo>
                    <a:pt x="858905" y="1876180"/>
                  </a:lnTo>
                  <a:lnTo>
                    <a:pt x="814522" y="1884691"/>
                  </a:lnTo>
                  <a:lnTo>
                    <a:pt x="769577" y="1890355"/>
                  </a:lnTo>
                  <a:lnTo>
                    <a:pt x="724211" y="1893122"/>
                  </a:lnTo>
                  <a:lnTo>
                    <a:pt x="678563" y="1892941"/>
                  </a:lnTo>
                  <a:lnTo>
                    <a:pt x="632773" y="1889761"/>
                  </a:lnTo>
                  <a:lnTo>
                    <a:pt x="586979" y="1883532"/>
                  </a:lnTo>
                  <a:lnTo>
                    <a:pt x="541322" y="1874203"/>
                  </a:lnTo>
                  <a:lnTo>
                    <a:pt x="495941" y="1861722"/>
                  </a:lnTo>
                  <a:lnTo>
                    <a:pt x="450976" y="1846041"/>
                  </a:lnTo>
                  <a:lnTo>
                    <a:pt x="406565" y="182710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47440" y="4797596"/>
              <a:ext cx="1877060" cy="1549400"/>
            </a:xfrm>
            <a:custGeom>
              <a:avLst/>
              <a:gdLst/>
              <a:ahLst/>
              <a:cxnLst/>
              <a:rect l="l" t="t" r="r" b="b"/>
              <a:pathLst>
                <a:path w="1877059" h="1549400">
                  <a:moveTo>
                    <a:pt x="0" y="1549228"/>
                  </a:moveTo>
                  <a:lnTo>
                    <a:pt x="533321" y="406568"/>
                  </a:lnTo>
                  <a:lnTo>
                    <a:pt x="555201" y="363531"/>
                  </a:lnTo>
                  <a:lnTo>
                    <a:pt x="579596" y="322631"/>
                  </a:lnTo>
                  <a:lnTo>
                    <a:pt x="606366" y="283918"/>
                  </a:lnTo>
                  <a:lnTo>
                    <a:pt x="635370" y="247443"/>
                  </a:lnTo>
                  <a:lnTo>
                    <a:pt x="666471" y="213257"/>
                  </a:lnTo>
                  <a:lnTo>
                    <a:pt x="699527" y="181410"/>
                  </a:lnTo>
                  <a:lnTo>
                    <a:pt x="734400" y="151953"/>
                  </a:lnTo>
                  <a:lnTo>
                    <a:pt x="770950" y="124938"/>
                  </a:lnTo>
                  <a:lnTo>
                    <a:pt x="809038" y="100413"/>
                  </a:lnTo>
                  <a:lnTo>
                    <a:pt x="848523" y="78431"/>
                  </a:lnTo>
                  <a:lnTo>
                    <a:pt x="889267" y="59042"/>
                  </a:lnTo>
                  <a:lnTo>
                    <a:pt x="931131" y="42297"/>
                  </a:lnTo>
                  <a:lnTo>
                    <a:pt x="973974" y="28246"/>
                  </a:lnTo>
                  <a:lnTo>
                    <a:pt x="1017656" y="16940"/>
                  </a:lnTo>
                  <a:lnTo>
                    <a:pt x="1062040" y="8430"/>
                  </a:lnTo>
                  <a:lnTo>
                    <a:pt x="1106984" y="2766"/>
                  </a:lnTo>
                  <a:lnTo>
                    <a:pt x="1152350" y="0"/>
                  </a:lnTo>
                  <a:lnTo>
                    <a:pt x="1197998" y="181"/>
                  </a:lnTo>
                  <a:lnTo>
                    <a:pt x="1243789" y="3361"/>
                  </a:lnTo>
                  <a:lnTo>
                    <a:pt x="1289582" y="9591"/>
                  </a:lnTo>
                  <a:lnTo>
                    <a:pt x="1335240" y="18921"/>
                  </a:lnTo>
                  <a:lnTo>
                    <a:pt x="1380621" y="31401"/>
                  </a:lnTo>
                  <a:lnTo>
                    <a:pt x="1425586" y="47083"/>
                  </a:lnTo>
                  <a:lnTo>
                    <a:pt x="1469996" y="66017"/>
                  </a:lnTo>
                  <a:lnTo>
                    <a:pt x="1513033" y="87898"/>
                  </a:lnTo>
                  <a:lnTo>
                    <a:pt x="1553933" y="112292"/>
                  </a:lnTo>
                  <a:lnTo>
                    <a:pt x="1592646" y="139062"/>
                  </a:lnTo>
                  <a:lnTo>
                    <a:pt x="1629121" y="168066"/>
                  </a:lnTo>
                  <a:lnTo>
                    <a:pt x="1663307" y="199166"/>
                  </a:lnTo>
                  <a:lnTo>
                    <a:pt x="1695154" y="232222"/>
                  </a:lnTo>
                  <a:lnTo>
                    <a:pt x="1724611" y="267094"/>
                  </a:lnTo>
                  <a:lnTo>
                    <a:pt x="1751627" y="303643"/>
                  </a:lnTo>
                  <a:lnTo>
                    <a:pt x="1776151" y="341731"/>
                  </a:lnTo>
                  <a:lnTo>
                    <a:pt x="1798133" y="381216"/>
                  </a:lnTo>
                  <a:lnTo>
                    <a:pt x="1817522" y="421959"/>
                  </a:lnTo>
                  <a:lnTo>
                    <a:pt x="1834267" y="463822"/>
                  </a:lnTo>
                  <a:lnTo>
                    <a:pt x="1848318" y="506665"/>
                  </a:lnTo>
                  <a:lnTo>
                    <a:pt x="1859624" y="550347"/>
                  </a:lnTo>
                  <a:lnTo>
                    <a:pt x="1868135" y="594731"/>
                  </a:lnTo>
                  <a:lnTo>
                    <a:pt x="1873798" y="639675"/>
                  </a:lnTo>
                  <a:lnTo>
                    <a:pt x="1876565" y="685041"/>
                  </a:lnTo>
                  <a:lnTo>
                    <a:pt x="1876383" y="730689"/>
                  </a:lnTo>
                  <a:lnTo>
                    <a:pt x="1873203" y="776480"/>
                  </a:lnTo>
                  <a:lnTo>
                    <a:pt x="1866973" y="822274"/>
                  </a:lnTo>
                  <a:lnTo>
                    <a:pt x="1857644" y="867932"/>
                  </a:lnTo>
                  <a:lnTo>
                    <a:pt x="1845163" y="913314"/>
                  </a:lnTo>
                  <a:lnTo>
                    <a:pt x="1829481" y="958281"/>
                  </a:lnTo>
                  <a:lnTo>
                    <a:pt x="1810547" y="1002693"/>
                  </a:lnTo>
                  <a:lnTo>
                    <a:pt x="1555459" y="154922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23915" y="4357971"/>
              <a:ext cx="2082164" cy="1989455"/>
            </a:xfrm>
            <a:custGeom>
              <a:avLst/>
              <a:gdLst/>
              <a:ahLst/>
              <a:cxnLst/>
              <a:rect l="l" t="t" r="r" b="b"/>
              <a:pathLst>
                <a:path w="2082165" h="1989454">
                  <a:moveTo>
                    <a:pt x="0" y="1988853"/>
                  </a:moveTo>
                  <a:lnTo>
                    <a:pt x="738509" y="406568"/>
                  </a:lnTo>
                  <a:lnTo>
                    <a:pt x="760390" y="363531"/>
                  </a:lnTo>
                  <a:lnTo>
                    <a:pt x="784785" y="322631"/>
                  </a:lnTo>
                  <a:lnTo>
                    <a:pt x="811554" y="283918"/>
                  </a:lnTo>
                  <a:lnTo>
                    <a:pt x="840559" y="247443"/>
                  </a:lnTo>
                  <a:lnTo>
                    <a:pt x="871659" y="213257"/>
                  </a:lnTo>
                  <a:lnTo>
                    <a:pt x="904716" y="181410"/>
                  </a:lnTo>
                  <a:lnTo>
                    <a:pt x="939589" y="151953"/>
                  </a:lnTo>
                  <a:lnTo>
                    <a:pt x="976139" y="124938"/>
                  </a:lnTo>
                  <a:lnTo>
                    <a:pt x="1014226" y="100413"/>
                  </a:lnTo>
                  <a:lnTo>
                    <a:pt x="1053712" y="78431"/>
                  </a:lnTo>
                  <a:lnTo>
                    <a:pt x="1094456" y="59042"/>
                  </a:lnTo>
                  <a:lnTo>
                    <a:pt x="1136319" y="42297"/>
                  </a:lnTo>
                  <a:lnTo>
                    <a:pt x="1179162" y="28246"/>
                  </a:lnTo>
                  <a:lnTo>
                    <a:pt x="1222845" y="16940"/>
                  </a:lnTo>
                  <a:lnTo>
                    <a:pt x="1267229" y="8430"/>
                  </a:lnTo>
                  <a:lnTo>
                    <a:pt x="1312173" y="2766"/>
                  </a:lnTo>
                  <a:lnTo>
                    <a:pt x="1357539" y="0"/>
                  </a:lnTo>
                  <a:lnTo>
                    <a:pt x="1403187" y="181"/>
                  </a:lnTo>
                  <a:lnTo>
                    <a:pt x="1448978" y="3361"/>
                  </a:lnTo>
                  <a:lnTo>
                    <a:pt x="1494771" y="9591"/>
                  </a:lnTo>
                  <a:lnTo>
                    <a:pt x="1540428" y="18921"/>
                  </a:lnTo>
                  <a:lnTo>
                    <a:pt x="1585809" y="31401"/>
                  </a:lnTo>
                  <a:lnTo>
                    <a:pt x="1630775" y="47083"/>
                  </a:lnTo>
                  <a:lnTo>
                    <a:pt x="1675185" y="66017"/>
                  </a:lnTo>
                  <a:lnTo>
                    <a:pt x="1718222" y="87898"/>
                  </a:lnTo>
                  <a:lnTo>
                    <a:pt x="1759122" y="112292"/>
                  </a:lnTo>
                  <a:lnTo>
                    <a:pt x="1797835" y="139062"/>
                  </a:lnTo>
                  <a:lnTo>
                    <a:pt x="1834310" y="168066"/>
                  </a:lnTo>
                  <a:lnTo>
                    <a:pt x="1868496" y="199166"/>
                  </a:lnTo>
                  <a:lnTo>
                    <a:pt x="1900343" y="232222"/>
                  </a:lnTo>
                  <a:lnTo>
                    <a:pt x="1929799" y="267094"/>
                  </a:lnTo>
                  <a:lnTo>
                    <a:pt x="1956815" y="303643"/>
                  </a:lnTo>
                  <a:lnTo>
                    <a:pt x="1981340" y="341731"/>
                  </a:lnTo>
                  <a:lnTo>
                    <a:pt x="2003322" y="381216"/>
                  </a:lnTo>
                  <a:lnTo>
                    <a:pt x="2022711" y="421959"/>
                  </a:lnTo>
                  <a:lnTo>
                    <a:pt x="2039456" y="463822"/>
                  </a:lnTo>
                  <a:lnTo>
                    <a:pt x="2053507" y="506665"/>
                  </a:lnTo>
                  <a:lnTo>
                    <a:pt x="2064813" y="550347"/>
                  </a:lnTo>
                  <a:lnTo>
                    <a:pt x="2073323" y="594731"/>
                  </a:lnTo>
                  <a:lnTo>
                    <a:pt x="2078987" y="639675"/>
                  </a:lnTo>
                  <a:lnTo>
                    <a:pt x="2081753" y="685041"/>
                  </a:lnTo>
                  <a:lnTo>
                    <a:pt x="2081572" y="730689"/>
                  </a:lnTo>
                  <a:lnTo>
                    <a:pt x="2078391" y="776480"/>
                  </a:lnTo>
                  <a:lnTo>
                    <a:pt x="2072162" y="822274"/>
                  </a:lnTo>
                  <a:lnTo>
                    <a:pt x="2062832" y="867932"/>
                  </a:lnTo>
                  <a:lnTo>
                    <a:pt x="2050352" y="913314"/>
                  </a:lnTo>
                  <a:lnTo>
                    <a:pt x="2034670" y="958281"/>
                  </a:lnTo>
                  <a:lnTo>
                    <a:pt x="2015736" y="1002693"/>
                  </a:lnTo>
                  <a:lnTo>
                    <a:pt x="1555459" y="1988853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0656" y="5025916"/>
              <a:ext cx="1770380" cy="1321435"/>
            </a:xfrm>
            <a:custGeom>
              <a:avLst/>
              <a:gdLst/>
              <a:ahLst/>
              <a:cxnLst/>
              <a:rect l="l" t="t" r="r" b="b"/>
              <a:pathLst>
                <a:path w="1770379" h="1321435">
                  <a:moveTo>
                    <a:pt x="0" y="1320908"/>
                  </a:moveTo>
                  <a:lnTo>
                    <a:pt x="426755" y="406568"/>
                  </a:lnTo>
                  <a:lnTo>
                    <a:pt x="448636" y="363531"/>
                  </a:lnTo>
                  <a:lnTo>
                    <a:pt x="473031" y="322631"/>
                  </a:lnTo>
                  <a:lnTo>
                    <a:pt x="499800" y="283918"/>
                  </a:lnTo>
                  <a:lnTo>
                    <a:pt x="528805" y="247443"/>
                  </a:lnTo>
                  <a:lnTo>
                    <a:pt x="559905" y="213257"/>
                  </a:lnTo>
                  <a:lnTo>
                    <a:pt x="592962" y="181410"/>
                  </a:lnTo>
                  <a:lnTo>
                    <a:pt x="627834" y="151953"/>
                  </a:lnTo>
                  <a:lnTo>
                    <a:pt x="664384" y="124938"/>
                  </a:lnTo>
                  <a:lnTo>
                    <a:pt x="702472" y="100413"/>
                  </a:lnTo>
                  <a:lnTo>
                    <a:pt x="741958" y="78431"/>
                  </a:lnTo>
                  <a:lnTo>
                    <a:pt x="782702" y="59042"/>
                  </a:lnTo>
                  <a:lnTo>
                    <a:pt x="824565" y="42297"/>
                  </a:lnTo>
                  <a:lnTo>
                    <a:pt x="867408" y="28246"/>
                  </a:lnTo>
                  <a:lnTo>
                    <a:pt x="911091" y="16940"/>
                  </a:lnTo>
                  <a:lnTo>
                    <a:pt x="955474" y="8430"/>
                  </a:lnTo>
                  <a:lnTo>
                    <a:pt x="1000419" y="2766"/>
                  </a:lnTo>
                  <a:lnTo>
                    <a:pt x="1045785" y="0"/>
                  </a:lnTo>
                  <a:lnTo>
                    <a:pt x="1091433" y="181"/>
                  </a:lnTo>
                  <a:lnTo>
                    <a:pt x="1137223" y="3361"/>
                  </a:lnTo>
                  <a:lnTo>
                    <a:pt x="1183017" y="9591"/>
                  </a:lnTo>
                  <a:lnTo>
                    <a:pt x="1228674" y="18921"/>
                  </a:lnTo>
                  <a:lnTo>
                    <a:pt x="1274055" y="31401"/>
                  </a:lnTo>
                  <a:lnTo>
                    <a:pt x="1319021" y="47083"/>
                  </a:lnTo>
                  <a:lnTo>
                    <a:pt x="1363431" y="66017"/>
                  </a:lnTo>
                  <a:lnTo>
                    <a:pt x="1406468" y="87898"/>
                  </a:lnTo>
                  <a:lnTo>
                    <a:pt x="1447368" y="112292"/>
                  </a:lnTo>
                  <a:lnTo>
                    <a:pt x="1486081" y="139062"/>
                  </a:lnTo>
                  <a:lnTo>
                    <a:pt x="1522556" y="168066"/>
                  </a:lnTo>
                  <a:lnTo>
                    <a:pt x="1556742" y="199166"/>
                  </a:lnTo>
                  <a:lnTo>
                    <a:pt x="1588589" y="232222"/>
                  </a:lnTo>
                  <a:lnTo>
                    <a:pt x="1618045" y="267094"/>
                  </a:lnTo>
                  <a:lnTo>
                    <a:pt x="1645061" y="303643"/>
                  </a:lnTo>
                  <a:lnTo>
                    <a:pt x="1669585" y="341731"/>
                  </a:lnTo>
                  <a:lnTo>
                    <a:pt x="1691567" y="381216"/>
                  </a:lnTo>
                  <a:lnTo>
                    <a:pt x="1710957" y="421959"/>
                  </a:lnTo>
                  <a:lnTo>
                    <a:pt x="1727702" y="463822"/>
                  </a:lnTo>
                  <a:lnTo>
                    <a:pt x="1741753" y="506665"/>
                  </a:lnTo>
                  <a:lnTo>
                    <a:pt x="1753059" y="550347"/>
                  </a:lnTo>
                  <a:lnTo>
                    <a:pt x="1761569" y="594731"/>
                  </a:lnTo>
                  <a:lnTo>
                    <a:pt x="1767233" y="639675"/>
                  </a:lnTo>
                  <a:lnTo>
                    <a:pt x="1769999" y="685041"/>
                  </a:lnTo>
                  <a:lnTo>
                    <a:pt x="1769818" y="730689"/>
                  </a:lnTo>
                  <a:lnTo>
                    <a:pt x="1766637" y="776480"/>
                  </a:lnTo>
                  <a:lnTo>
                    <a:pt x="1760408" y="822274"/>
                  </a:lnTo>
                  <a:lnTo>
                    <a:pt x="1751078" y="867932"/>
                  </a:lnTo>
                  <a:lnTo>
                    <a:pt x="1738598" y="913314"/>
                  </a:lnTo>
                  <a:lnTo>
                    <a:pt x="1722916" y="958281"/>
                  </a:lnTo>
                  <a:lnTo>
                    <a:pt x="1703982" y="1002693"/>
                  </a:lnTo>
                  <a:lnTo>
                    <a:pt x="1555459" y="132090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92982" y="3175"/>
              <a:ext cx="1892935" cy="1557020"/>
            </a:xfrm>
            <a:custGeom>
              <a:avLst/>
              <a:gdLst/>
              <a:ahLst/>
              <a:cxnLst/>
              <a:rect l="l" t="t" r="r" b="b"/>
              <a:pathLst>
                <a:path w="1892934" h="1557020">
                  <a:moveTo>
                    <a:pt x="1457915" y="873155"/>
                  </a:moveTo>
                  <a:lnTo>
                    <a:pt x="719281" y="873155"/>
                  </a:lnTo>
                  <a:lnTo>
                    <a:pt x="768107" y="876210"/>
                  </a:lnTo>
                  <a:lnTo>
                    <a:pt x="816016" y="892526"/>
                  </a:lnTo>
                  <a:lnTo>
                    <a:pt x="857914" y="920910"/>
                  </a:lnTo>
                  <a:lnTo>
                    <a:pt x="889786" y="958021"/>
                  </a:lnTo>
                  <a:lnTo>
                    <a:pt x="910825" y="1001449"/>
                  </a:lnTo>
                  <a:lnTo>
                    <a:pt x="920219" y="1048781"/>
                  </a:lnTo>
                  <a:lnTo>
                    <a:pt x="917160" y="1097606"/>
                  </a:lnTo>
                  <a:lnTo>
                    <a:pt x="900839" y="1145510"/>
                  </a:lnTo>
                  <a:lnTo>
                    <a:pt x="831865" y="1284093"/>
                  </a:lnTo>
                  <a:lnTo>
                    <a:pt x="815550" y="1331997"/>
                  </a:lnTo>
                  <a:lnTo>
                    <a:pt x="812495" y="1380821"/>
                  </a:lnTo>
                  <a:lnTo>
                    <a:pt x="821891" y="1428153"/>
                  </a:lnTo>
                  <a:lnTo>
                    <a:pt x="842930" y="1471581"/>
                  </a:lnTo>
                  <a:lnTo>
                    <a:pt x="874804" y="1508693"/>
                  </a:lnTo>
                  <a:lnTo>
                    <a:pt x="916701" y="1537077"/>
                  </a:lnTo>
                  <a:lnTo>
                    <a:pt x="964606" y="1553392"/>
                  </a:lnTo>
                  <a:lnTo>
                    <a:pt x="1013430" y="1556447"/>
                  </a:lnTo>
                  <a:lnTo>
                    <a:pt x="1060762" y="1547051"/>
                  </a:lnTo>
                  <a:lnTo>
                    <a:pt x="1104190" y="1526012"/>
                  </a:lnTo>
                  <a:lnTo>
                    <a:pt x="1141302" y="1494139"/>
                  </a:lnTo>
                  <a:lnTo>
                    <a:pt x="1169685" y="1452241"/>
                  </a:lnTo>
                  <a:lnTo>
                    <a:pt x="1457915" y="873155"/>
                  </a:lnTo>
                  <a:close/>
                </a:path>
                <a:path w="1892934" h="1557020">
                  <a:moveTo>
                    <a:pt x="1892512" y="0"/>
                  </a:moveTo>
                  <a:lnTo>
                    <a:pt x="627992" y="0"/>
                  </a:lnTo>
                  <a:lnTo>
                    <a:pt x="19370" y="1222764"/>
                  </a:lnTo>
                  <a:lnTo>
                    <a:pt x="3055" y="1270669"/>
                  </a:lnTo>
                  <a:lnTo>
                    <a:pt x="0" y="1319493"/>
                  </a:lnTo>
                  <a:lnTo>
                    <a:pt x="9396" y="1366825"/>
                  </a:lnTo>
                  <a:lnTo>
                    <a:pt x="30435" y="1410253"/>
                  </a:lnTo>
                  <a:lnTo>
                    <a:pt x="62308" y="1447365"/>
                  </a:lnTo>
                  <a:lnTo>
                    <a:pt x="104206" y="1475748"/>
                  </a:lnTo>
                  <a:lnTo>
                    <a:pt x="152115" y="1492064"/>
                  </a:lnTo>
                  <a:lnTo>
                    <a:pt x="200941" y="1495119"/>
                  </a:lnTo>
                  <a:lnTo>
                    <a:pt x="248272" y="1485723"/>
                  </a:lnTo>
                  <a:lnTo>
                    <a:pt x="291698" y="1464683"/>
                  </a:lnTo>
                  <a:lnTo>
                    <a:pt x="328808" y="1432810"/>
                  </a:lnTo>
                  <a:lnTo>
                    <a:pt x="357190" y="1390912"/>
                  </a:lnTo>
                  <a:lnTo>
                    <a:pt x="563032" y="977362"/>
                  </a:lnTo>
                  <a:lnTo>
                    <a:pt x="591415" y="935464"/>
                  </a:lnTo>
                  <a:lnTo>
                    <a:pt x="628524" y="903591"/>
                  </a:lnTo>
                  <a:lnTo>
                    <a:pt x="671950" y="882552"/>
                  </a:lnTo>
                  <a:lnTo>
                    <a:pt x="719281" y="873155"/>
                  </a:lnTo>
                  <a:lnTo>
                    <a:pt x="1457915" y="873155"/>
                  </a:lnTo>
                  <a:lnTo>
                    <a:pt x="1892512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50595" y="1666683"/>
              <a:ext cx="387985" cy="387985"/>
            </a:xfrm>
            <a:custGeom>
              <a:avLst/>
              <a:gdLst/>
              <a:ahLst/>
              <a:cxnLst/>
              <a:rect l="l" t="t" r="r" b="b"/>
              <a:pathLst>
                <a:path w="387984" h="387985">
                  <a:moveTo>
                    <a:pt x="195160" y="0"/>
                  </a:moveTo>
                  <a:lnTo>
                    <a:pt x="152743" y="4446"/>
                  </a:lnTo>
                  <a:lnTo>
                    <a:pt x="112493" y="17943"/>
                  </a:lnTo>
                  <a:lnTo>
                    <a:pt x="75970" y="39968"/>
                  </a:lnTo>
                  <a:lnTo>
                    <a:pt x="44734" y="69996"/>
                  </a:lnTo>
                  <a:lnTo>
                    <a:pt x="20347" y="107507"/>
                  </a:lnTo>
                  <a:lnTo>
                    <a:pt x="5125" y="149580"/>
                  </a:lnTo>
                  <a:lnTo>
                    <a:pt x="0" y="192605"/>
                  </a:lnTo>
                  <a:lnTo>
                    <a:pt x="4446" y="235021"/>
                  </a:lnTo>
                  <a:lnTo>
                    <a:pt x="17943" y="275270"/>
                  </a:lnTo>
                  <a:lnTo>
                    <a:pt x="39968" y="311792"/>
                  </a:lnTo>
                  <a:lnTo>
                    <a:pt x="69996" y="343026"/>
                  </a:lnTo>
                  <a:lnTo>
                    <a:pt x="107507" y="367412"/>
                  </a:lnTo>
                  <a:lnTo>
                    <a:pt x="149576" y="382638"/>
                  </a:lnTo>
                  <a:lnTo>
                    <a:pt x="192599" y="387765"/>
                  </a:lnTo>
                  <a:lnTo>
                    <a:pt x="235016" y="383318"/>
                  </a:lnTo>
                  <a:lnTo>
                    <a:pt x="275266" y="369820"/>
                  </a:lnTo>
                  <a:lnTo>
                    <a:pt x="311789" y="347794"/>
                  </a:lnTo>
                  <a:lnTo>
                    <a:pt x="343025" y="317763"/>
                  </a:lnTo>
                  <a:lnTo>
                    <a:pt x="367412" y="280252"/>
                  </a:lnTo>
                  <a:lnTo>
                    <a:pt x="382638" y="238183"/>
                  </a:lnTo>
                  <a:lnTo>
                    <a:pt x="387765" y="195160"/>
                  </a:lnTo>
                  <a:lnTo>
                    <a:pt x="383318" y="152743"/>
                  </a:lnTo>
                  <a:lnTo>
                    <a:pt x="369820" y="112493"/>
                  </a:lnTo>
                  <a:lnTo>
                    <a:pt x="347794" y="75970"/>
                  </a:lnTo>
                  <a:lnTo>
                    <a:pt x="317763" y="44734"/>
                  </a:lnTo>
                  <a:lnTo>
                    <a:pt x="280252" y="20347"/>
                  </a:lnTo>
                  <a:lnTo>
                    <a:pt x="238183" y="5125"/>
                  </a:lnTo>
                  <a:lnTo>
                    <a:pt x="19516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8828" y="1635115"/>
              <a:ext cx="105595" cy="105587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1339307" y="2401817"/>
            <a:ext cx="2783205" cy="904875"/>
            <a:chOff x="1339307" y="2401817"/>
            <a:chExt cx="2783205" cy="904875"/>
          </a:xfrm>
        </p:grpSpPr>
        <p:sp>
          <p:nvSpPr>
            <p:cNvPr id="31" name="object 31"/>
            <p:cNvSpPr/>
            <p:nvPr/>
          </p:nvSpPr>
          <p:spPr>
            <a:xfrm>
              <a:off x="1339303" y="2401823"/>
              <a:ext cx="2635250" cy="904875"/>
            </a:xfrm>
            <a:custGeom>
              <a:avLst/>
              <a:gdLst/>
              <a:ahLst/>
              <a:cxnLst/>
              <a:rect l="l" t="t" r="r" b="b"/>
              <a:pathLst>
                <a:path w="2635250" h="904875">
                  <a:moveTo>
                    <a:pt x="725157" y="701865"/>
                  </a:moveTo>
                  <a:lnTo>
                    <a:pt x="719010" y="694410"/>
                  </a:lnTo>
                  <a:lnTo>
                    <a:pt x="710006" y="690194"/>
                  </a:lnTo>
                  <a:lnTo>
                    <a:pt x="700239" y="689495"/>
                  </a:lnTo>
                  <a:lnTo>
                    <a:pt x="691857" y="692543"/>
                  </a:lnTo>
                  <a:lnTo>
                    <a:pt x="665848" y="740067"/>
                  </a:lnTo>
                  <a:lnTo>
                    <a:pt x="640588" y="778103"/>
                  </a:lnTo>
                  <a:lnTo>
                    <a:pt x="597306" y="821702"/>
                  </a:lnTo>
                  <a:lnTo>
                    <a:pt x="539546" y="837184"/>
                  </a:lnTo>
                  <a:lnTo>
                    <a:pt x="492620" y="840613"/>
                  </a:lnTo>
                  <a:lnTo>
                    <a:pt x="426834" y="841679"/>
                  </a:lnTo>
                  <a:lnTo>
                    <a:pt x="354457" y="839139"/>
                  </a:lnTo>
                  <a:lnTo>
                    <a:pt x="308305" y="832358"/>
                  </a:lnTo>
                  <a:lnTo>
                    <a:pt x="265684" y="811060"/>
                  </a:lnTo>
                  <a:lnTo>
                    <a:pt x="245046" y="759790"/>
                  </a:lnTo>
                  <a:lnTo>
                    <a:pt x="241338" y="720788"/>
                  </a:lnTo>
                  <a:lnTo>
                    <a:pt x="240385" y="672566"/>
                  </a:lnTo>
                  <a:lnTo>
                    <a:pt x="240385" y="484771"/>
                  </a:lnTo>
                  <a:lnTo>
                    <a:pt x="241630" y="464540"/>
                  </a:lnTo>
                  <a:lnTo>
                    <a:pt x="247383" y="453809"/>
                  </a:lnTo>
                  <a:lnTo>
                    <a:pt x="260616" y="449567"/>
                  </a:lnTo>
                  <a:lnTo>
                    <a:pt x="284327" y="448818"/>
                  </a:lnTo>
                  <a:lnTo>
                    <a:pt x="361581" y="448818"/>
                  </a:lnTo>
                  <a:lnTo>
                    <a:pt x="425335" y="450151"/>
                  </a:lnTo>
                  <a:lnTo>
                    <a:pt x="464121" y="455485"/>
                  </a:lnTo>
                  <a:lnTo>
                    <a:pt x="500456" y="488988"/>
                  </a:lnTo>
                  <a:lnTo>
                    <a:pt x="517410" y="558025"/>
                  </a:lnTo>
                  <a:lnTo>
                    <a:pt x="524878" y="562495"/>
                  </a:lnTo>
                  <a:lnTo>
                    <a:pt x="535216" y="563841"/>
                  </a:lnTo>
                  <a:lnTo>
                    <a:pt x="545299" y="561949"/>
                  </a:lnTo>
                  <a:lnTo>
                    <a:pt x="552030" y="556691"/>
                  </a:lnTo>
                  <a:lnTo>
                    <a:pt x="551192" y="531088"/>
                  </a:lnTo>
                  <a:lnTo>
                    <a:pt x="547535" y="464921"/>
                  </a:lnTo>
                  <a:lnTo>
                    <a:pt x="546696" y="428840"/>
                  </a:lnTo>
                  <a:lnTo>
                    <a:pt x="547535" y="390956"/>
                  </a:lnTo>
                  <a:lnTo>
                    <a:pt x="551192" y="321716"/>
                  </a:lnTo>
                  <a:lnTo>
                    <a:pt x="552030" y="294335"/>
                  </a:lnTo>
                  <a:lnTo>
                    <a:pt x="545299" y="289064"/>
                  </a:lnTo>
                  <a:lnTo>
                    <a:pt x="535216" y="287172"/>
                  </a:lnTo>
                  <a:lnTo>
                    <a:pt x="524878" y="288518"/>
                  </a:lnTo>
                  <a:lnTo>
                    <a:pt x="517410" y="292989"/>
                  </a:lnTo>
                  <a:lnTo>
                    <a:pt x="506742" y="347599"/>
                  </a:lnTo>
                  <a:lnTo>
                    <a:pt x="501192" y="368173"/>
                  </a:lnTo>
                  <a:lnTo>
                    <a:pt x="458216" y="397713"/>
                  </a:lnTo>
                  <a:lnTo>
                    <a:pt x="400621" y="401688"/>
                  </a:lnTo>
                  <a:lnTo>
                    <a:pt x="361581" y="402196"/>
                  </a:lnTo>
                  <a:lnTo>
                    <a:pt x="284327" y="402196"/>
                  </a:lnTo>
                  <a:lnTo>
                    <a:pt x="260616" y="401612"/>
                  </a:lnTo>
                  <a:lnTo>
                    <a:pt x="247383" y="397535"/>
                  </a:lnTo>
                  <a:lnTo>
                    <a:pt x="241630" y="386461"/>
                  </a:lnTo>
                  <a:lnTo>
                    <a:pt x="240385" y="364921"/>
                  </a:lnTo>
                  <a:lnTo>
                    <a:pt x="240385" y="98552"/>
                  </a:lnTo>
                  <a:lnTo>
                    <a:pt x="241007" y="68884"/>
                  </a:lnTo>
                  <a:lnTo>
                    <a:pt x="245376" y="52946"/>
                  </a:lnTo>
                  <a:lnTo>
                    <a:pt x="257238" y="46494"/>
                  </a:lnTo>
                  <a:lnTo>
                    <a:pt x="280339" y="45288"/>
                  </a:lnTo>
                  <a:lnTo>
                    <a:pt x="376224" y="45288"/>
                  </a:lnTo>
                  <a:lnTo>
                    <a:pt x="417195" y="45593"/>
                  </a:lnTo>
                  <a:lnTo>
                    <a:pt x="481672" y="49212"/>
                  </a:lnTo>
                  <a:lnTo>
                    <a:pt x="547636" y="71539"/>
                  </a:lnTo>
                  <a:lnTo>
                    <a:pt x="574497" y="99555"/>
                  </a:lnTo>
                  <a:lnTo>
                    <a:pt x="592124" y="136055"/>
                  </a:lnTo>
                  <a:lnTo>
                    <a:pt x="606628" y="179806"/>
                  </a:lnTo>
                  <a:lnTo>
                    <a:pt x="613892" y="183870"/>
                  </a:lnTo>
                  <a:lnTo>
                    <a:pt x="623773" y="184454"/>
                  </a:lnTo>
                  <a:lnTo>
                    <a:pt x="633412" y="182041"/>
                  </a:lnTo>
                  <a:lnTo>
                    <a:pt x="639914" y="177126"/>
                  </a:lnTo>
                  <a:lnTo>
                    <a:pt x="635469" y="127914"/>
                  </a:lnTo>
                  <a:lnTo>
                    <a:pt x="630262" y="75082"/>
                  </a:lnTo>
                  <a:lnTo>
                    <a:pt x="624560" y="28994"/>
                  </a:lnTo>
                  <a:lnTo>
                    <a:pt x="618617" y="12"/>
                  </a:lnTo>
                  <a:lnTo>
                    <a:pt x="595769" y="2311"/>
                  </a:lnTo>
                  <a:lnTo>
                    <a:pt x="554685" y="3492"/>
                  </a:lnTo>
                  <a:lnTo>
                    <a:pt x="500621" y="3937"/>
                  </a:lnTo>
                  <a:lnTo>
                    <a:pt x="188442" y="4000"/>
                  </a:lnTo>
                  <a:lnTo>
                    <a:pt x="148907" y="3746"/>
                  </a:lnTo>
                  <a:lnTo>
                    <a:pt x="110871" y="2997"/>
                  </a:lnTo>
                  <a:lnTo>
                    <a:pt x="72326" y="1752"/>
                  </a:lnTo>
                  <a:lnTo>
                    <a:pt x="31292" y="12"/>
                  </a:lnTo>
                  <a:lnTo>
                    <a:pt x="26377" y="6146"/>
                  </a:lnTo>
                  <a:lnTo>
                    <a:pt x="23964" y="16141"/>
                  </a:lnTo>
                  <a:lnTo>
                    <a:pt x="24549" y="26403"/>
                  </a:lnTo>
                  <a:lnTo>
                    <a:pt x="28625" y="33299"/>
                  </a:lnTo>
                  <a:lnTo>
                    <a:pt x="49936" y="35953"/>
                  </a:lnTo>
                  <a:lnTo>
                    <a:pt x="88557" y="43688"/>
                  </a:lnTo>
                  <a:lnTo>
                    <a:pt x="112483" y="59156"/>
                  </a:lnTo>
                  <a:lnTo>
                    <a:pt x="125209" y="87541"/>
                  </a:lnTo>
                  <a:lnTo>
                    <a:pt x="130276" y="134023"/>
                  </a:lnTo>
                  <a:lnTo>
                    <a:pt x="131178" y="203771"/>
                  </a:lnTo>
                  <a:lnTo>
                    <a:pt x="131178" y="683221"/>
                  </a:lnTo>
                  <a:lnTo>
                    <a:pt x="129882" y="753579"/>
                  </a:lnTo>
                  <a:lnTo>
                    <a:pt x="123977" y="800303"/>
                  </a:lnTo>
                  <a:lnTo>
                    <a:pt x="86347" y="843241"/>
                  </a:lnTo>
                  <a:lnTo>
                    <a:pt x="48615" y="849680"/>
                  </a:lnTo>
                  <a:lnTo>
                    <a:pt x="4648" y="853681"/>
                  </a:lnTo>
                  <a:lnTo>
                    <a:pt x="571" y="861695"/>
                  </a:lnTo>
                  <a:lnTo>
                    <a:pt x="0" y="871829"/>
                  </a:lnTo>
                  <a:lnTo>
                    <a:pt x="2413" y="881202"/>
                  </a:lnTo>
                  <a:lnTo>
                    <a:pt x="7327" y="886968"/>
                  </a:lnTo>
                  <a:lnTo>
                    <a:pt x="105867" y="883970"/>
                  </a:lnTo>
                  <a:lnTo>
                    <a:pt x="147027" y="883221"/>
                  </a:lnTo>
                  <a:lnTo>
                    <a:pt x="188442" y="882980"/>
                  </a:lnTo>
                  <a:lnTo>
                    <a:pt x="359105" y="883056"/>
                  </a:lnTo>
                  <a:lnTo>
                    <a:pt x="460806" y="883704"/>
                  </a:lnTo>
                  <a:lnTo>
                    <a:pt x="562787" y="885012"/>
                  </a:lnTo>
                  <a:lnTo>
                    <a:pt x="665226" y="886968"/>
                  </a:lnTo>
                  <a:lnTo>
                    <a:pt x="680580" y="849426"/>
                  </a:lnTo>
                  <a:lnTo>
                    <a:pt x="698182" y="798398"/>
                  </a:lnTo>
                  <a:lnTo>
                    <a:pt x="714298" y="745388"/>
                  </a:lnTo>
                  <a:lnTo>
                    <a:pt x="725157" y="701865"/>
                  </a:lnTo>
                  <a:close/>
                </a:path>
                <a:path w="2635250" h="904875">
                  <a:moveTo>
                    <a:pt x="1676958" y="432828"/>
                  </a:moveTo>
                  <a:lnTo>
                    <a:pt x="1674710" y="385533"/>
                  </a:lnTo>
                  <a:lnTo>
                    <a:pt x="1667979" y="339699"/>
                  </a:lnTo>
                  <a:lnTo>
                    <a:pt x="1656778" y="295617"/>
                  </a:lnTo>
                  <a:lnTo>
                    <a:pt x="1641094" y="253580"/>
                  </a:lnTo>
                  <a:lnTo>
                    <a:pt x="1620951" y="213855"/>
                  </a:lnTo>
                  <a:lnTo>
                    <a:pt x="1596339" y="176720"/>
                  </a:lnTo>
                  <a:lnTo>
                    <a:pt x="1567281" y="142481"/>
                  </a:lnTo>
                  <a:lnTo>
                    <a:pt x="1543786" y="120688"/>
                  </a:lnTo>
                  <a:lnTo>
                    <a:pt x="1543786" y="435495"/>
                  </a:lnTo>
                  <a:lnTo>
                    <a:pt x="1541995" y="487337"/>
                  </a:lnTo>
                  <a:lnTo>
                    <a:pt x="1536611" y="536587"/>
                  </a:lnTo>
                  <a:lnTo>
                    <a:pt x="1527556" y="583031"/>
                  </a:lnTo>
                  <a:lnTo>
                    <a:pt x="1514792" y="626465"/>
                  </a:lnTo>
                  <a:lnTo>
                    <a:pt x="1498231" y="666711"/>
                  </a:lnTo>
                  <a:lnTo>
                    <a:pt x="1477848" y="703554"/>
                  </a:lnTo>
                  <a:lnTo>
                    <a:pt x="1453553" y="736815"/>
                  </a:lnTo>
                  <a:lnTo>
                    <a:pt x="1425308" y="766279"/>
                  </a:lnTo>
                  <a:lnTo>
                    <a:pt x="1393063" y="791756"/>
                  </a:lnTo>
                  <a:lnTo>
                    <a:pt x="1356728" y="813041"/>
                  </a:lnTo>
                  <a:lnTo>
                    <a:pt x="1316278" y="829945"/>
                  </a:lnTo>
                  <a:lnTo>
                    <a:pt x="1271638" y="842264"/>
                  </a:lnTo>
                  <a:lnTo>
                    <a:pt x="1222743" y="849795"/>
                  </a:lnTo>
                  <a:lnTo>
                    <a:pt x="1169555" y="852347"/>
                  </a:lnTo>
                  <a:lnTo>
                    <a:pt x="1112685" y="849617"/>
                  </a:lnTo>
                  <a:lnTo>
                    <a:pt x="1067181" y="840524"/>
                  </a:lnTo>
                  <a:lnTo>
                    <a:pt x="1031900" y="823696"/>
                  </a:lnTo>
                  <a:lnTo>
                    <a:pt x="992035" y="771499"/>
                  </a:lnTo>
                  <a:lnTo>
                    <a:pt x="980084" y="700532"/>
                  </a:lnTo>
                  <a:lnTo>
                    <a:pt x="979106" y="652564"/>
                  </a:lnTo>
                  <a:lnTo>
                    <a:pt x="979106" y="161150"/>
                  </a:lnTo>
                  <a:lnTo>
                    <a:pt x="979690" y="121170"/>
                  </a:lnTo>
                  <a:lnTo>
                    <a:pt x="985850" y="70688"/>
                  </a:lnTo>
                  <a:lnTo>
                    <a:pt x="1032865" y="47612"/>
                  </a:lnTo>
                  <a:lnTo>
                    <a:pt x="1072019" y="43078"/>
                  </a:lnTo>
                  <a:lnTo>
                    <a:pt x="1124280" y="41287"/>
                  </a:lnTo>
                  <a:lnTo>
                    <a:pt x="1190409" y="44488"/>
                  </a:lnTo>
                  <a:lnTo>
                    <a:pt x="1249489" y="53670"/>
                  </a:lnTo>
                  <a:lnTo>
                    <a:pt x="1301889" y="68224"/>
                  </a:lnTo>
                  <a:lnTo>
                    <a:pt x="1347978" y="87515"/>
                  </a:lnTo>
                  <a:lnTo>
                    <a:pt x="1388110" y="110934"/>
                  </a:lnTo>
                  <a:lnTo>
                    <a:pt x="1422679" y="137858"/>
                  </a:lnTo>
                  <a:lnTo>
                    <a:pt x="1452029" y="167665"/>
                  </a:lnTo>
                  <a:lnTo>
                    <a:pt x="1476552" y="199732"/>
                  </a:lnTo>
                  <a:lnTo>
                    <a:pt x="1496606" y="233451"/>
                  </a:lnTo>
                  <a:lnTo>
                    <a:pt x="1512557" y="268185"/>
                  </a:lnTo>
                  <a:lnTo>
                    <a:pt x="1533652" y="338239"/>
                  </a:lnTo>
                  <a:lnTo>
                    <a:pt x="1542783" y="404952"/>
                  </a:lnTo>
                  <a:lnTo>
                    <a:pt x="1543786" y="435495"/>
                  </a:lnTo>
                  <a:lnTo>
                    <a:pt x="1543786" y="120688"/>
                  </a:lnTo>
                  <a:lnTo>
                    <a:pt x="1495818" y="83756"/>
                  </a:lnTo>
                  <a:lnTo>
                    <a:pt x="1453426" y="59855"/>
                  </a:lnTo>
                  <a:lnTo>
                    <a:pt x="1409750" y="41287"/>
                  </a:lnTo>
                  <a:lnTo>
                    <a:pt x="1362621" y="25895"/>
                  </a:lnTo>
                  <a:lnTo>
                    <a:pt x="1317040" y="15392"/>
                  </a:lnTo>
                  <a:lnTo>
                    <a:pt x="1269606" y="7988"/>
                  </a:lnTo>
                  <a:lnTo>
                    <a:pt x="1220063" y="3251"/>
                  </a:lnTo>
                  <a:lnTo>
                    <a:pt x="1168146" y="736"/>
                  </a:lnTo>
                  <a:lnTo>
                    <a:pt x="1113612" y="0"/>
                  </a:lnTo>
                  <a:lnTo>
                    <a:pt x="1065390" y="241"/>
                  </a:lnTo>
                  <a:lnTo>
                    <a:pt x="970165" y="2095"/>
                  </a:lnTo>
                  <a:lnTo>
                    <a:pt x="875309" y="5626"/>
                  </a:lnTo>
                  <a:lnTo>
                    <a:pt x="779335" y="10655"/>
                  </a:lnTo>
                  <a:lnTo>
                    <a:pt x="769670" y="26797"/>
                  </a:lnTo>
                  <a:lnTo>
                    <a:pt x="771842" y="36690"/>
                  </a:lnTo>
                  <a:lnTo>
                    <a:pt x="778014" y="43954"/>
                  </a:lnTo>
                  <a:lnTo>
                    <a:pt x="807313" y="47942"/>
                  </a:lnTo>
                  <a:lnTo>
                    <a:pt x="840689" y="58394"/>
                  </a:lnTo>
                  <a:lnTo>
                    <a:pt x="859574" y="80568"/>
                  </a:lnTo>
                  <a:lnTo>
                    <a:pt x="867981" y="118732"/>
                  </a:lnTo>
                  <a:lnTo>
                    <a:pt x="869886" y="176720"/>
                  </a:lnTo>
                  <a:lnTo>
                    <a:pt x="869899" y="683209"/>
                  </a:lnTo>
                  <a:lnTo>
                    <a:pt x="868997" y="753198"/>
                  </a:lnTo>
                  <a:lnTo>
                    <a:pt x="864019" y="799147"/>
                  </a:lnTo>
                  <a:lnTo>
                    <a:pt x="827963" y="841692"/>
                  </a:lnTo>
                  <a:lnTo>
                    <a:pt x="789990" y="849668"/>
                  </a:lnTo>
                  <a:lnTo>
                    <a:pt x="759358" y="853681"/>
                  </a:lnTo>
                  <a:lnTo>
                    <a:pt x="755281" y="861695"/>
                  </a:lnTo>
                  <a:lnTo>
                    <a:pt x="754697" y="871829"/>
                  </a:lnTo>
                  <a:lnTo>
                    <a:pt x="757110" y="881214"/>
                  </a:lnTo>
                  <a:lnTo>
                    <a:pt x="762025" y="886968"/>
                  </a:lnTo>
                  <a:lnTo>
                    <a:pt x="847750" y="883983"/>
                  </a:lnTo>
                  <a:lnTo>
                    <a:pt x="887691" y="883234"/>
                  </a:lnTo>
                  <a:lnTo>
                    <a:pt x="934085" y="883208"/>
                  </a:lnTo>
                  <a:lnTo>
                    <a:pt x="970089" y="884643"/>
                  </a:lnTo>
                  <a:lnTo>
                    <a:pt x="1082255" y="891971"/>
                  </a:lnTo>
                  <a:lnTo>
                    <a:pt x="1145578" y="893635"/>
                  </a:lnTo>
                  <a:lnTo>
                    <a:pt x="1197267" y="892136"/>
                  </a:lnTo>
                  <a:lnTo>
                    <a:pt x="1249260" y="887425"/>
                  </a:lnTo>
                  <a:lnTo>
                    <a:pt x="1276883" y="882980"/>
                  </a:lnTo>
                  <a:lnTo>
                    <a:pt x="1300734" y="879144"/>
                  </a:lnTo>
                  <a:lnTo>
                    <a:pt x="1350873" y="866990"/>
                  </a:lnTo>
                  <a:lnTo>
                    <a:pt x="1393812" y="852347"/>
                  </a:lnTo>
                  <a:lnTo>
                    <a:pt x="1443901" y="829703"/>
                  </a:lnTo>
                  <a:lnTo>
                    <a:pt x="1487322" y="803084"/>
                  </a:lnTo>
                  <a:lnTo>
                    <a:pt x="1526438" y="772947"/>
                  </a:lnTo>
                  <a:lnTo>
                    <a:pt x="1561198" y="739521"/>
                  </a:lnTo>
                  <a:lnTo>
                    <a:pt x="1591525" y="703033"/>
                  </a:lnTo>
                  <a:lnTo>
                    <a:pt x="1617357" y="663727"/>
                  </a:lnTo>
                  <a:lnTo>
                    <a:pt x="1638642" y="621817"/>
                  </a:lnTo>
                  <a:lnTo>
                    <a:pt x="1655305" y="577532"/>
                  </a:lnTo>
                  <a:lnTo>
                    <a:pt x="1667294" y="531126"/>
                  </a:lnTo>
                  <a:lnTo>
                    <a:pt x="1674533" y="482815"/>
                  </a:lnTo>
                  <a:lnTo>
                    <a:pt x="1676958" y="432828"/>
                  </a:lnTo>
                  <a:close/>
                </a:path>
                <a:path w="2635250" h="904875">
                  <a:moveTo>
                    <a:pt x="2634843" y="15481"/>
                  </a:moveTo>
                  <a:lnTo>
                    <a:pt x="2632862" y="6680"/>
                  </a:lnTo>
                  <a:lnTo>
                    <a:pt x="2627033" y="0"/>
                  </a:lnTo>
                  <a:lnTo>
                    <a:pt x="2592806" y="1752"/>
                  </a:lnTo>
                  <a:lnTo>
                    <a:pt x="2560091" y="2997"/>
                  </a:lnTo>
                  <a:lnTo>
                    <a:pt x="2525890" y="3733"/>
                  </a:lnTo>
                  <a:lnTo>
                    <a:pt x="2487193" y="3987"/>
                  </a:lnTo>
                  <a:lnTo>
                    <a:pt x="2448661" y="3733"/>
                  </a:lnTo>
                  <a:lnTo>
                    <a:pt x="2410764" y="2997"/>
                  </a:lnTo>
                  <a:lnTo>
                    <a:pt x="2373122" y="1752"/>
                  </a:lnTo>
                  <a:lnTo>
                    <a:pt x="2335352" y="0"/>
                  </a:lnTo>
                  <a:lnTo>
                    <a:pt x="2330450" y="5930"/>
                  </a:lnTo>
                  <a:lnTo>
                    <a:pt x="2328037" y="14478"/>
                  </a:lnTo>
                  <a:lnTo>
                    <a:pt x="2328608" y="23787"/>
                  </a:lnTo>
                  <a:lnTo>
                    <a:pt x="2332698" y="31965"/>
                  </a:lnTo>
                  <a:lnTo>
                    <a:pt x="2365997" y="34632"/>
                  </a:lnTo>
                  <a:lnTo>
                    <a:pt x="2389136" y="37871"/>
                  </a:lnTo>
                  <a:lnTo>
                    <a:pt x="2432583" y="62598"/>
                  </a:lnTo>
                  <a:lnTo>
                    <a:pt x="2449195" y="133477"/>
                  </a:lnTo>
                  <a:lnTo>
                    <a:pt x="2453716" y="184454"/>
                  </a:lnTo>
                  <a:lnTo>
                    <a:pt x="2456345" y="238988"/>
                  </a:lnTo>
                  <a:lnTo>
                    <a:pt x="2457564" y="291960"/>
                  </a:lnTo>
                  <a:lnTo>
                    <a:pt x="2457869" y="338277"/>
                  </a:lnTo>
                  <a:lnTo>
                    <a:pt x="2457869" y="491426"/>
                  </a:lnTo>
                  <a:lnTo>
                    <a:pt x="2456015" y="545299"/>
                  </a:lnTo>
                  <a:lnTo>
                    <a:pt x="2450325" y="596214"/>
                  </a:lnTo>
                  <a:lnTo>
                    <a:pt x="2440584" y="643712"/>
                  </a:lnTo>
                  <a:lnTo>
                    <a:pt x="2426576" y="687324"/>
                  </a:lnTo>
                  <a:lnTo>
                    <a:pt x="2408097" y="726605"/>
                  </a:lnTo>
                  <a:lnTo>
                    <a:pt x="2384933" y="761085"/>
                  </a:lnTo>
                  <a:lnTo>
                    <a:pt x="2356878" y="790333"/>
                  </a:lnTo>
                  <a:lnTo>
                    <a:pt x="2323719" y="813866"/>
                  </a:lnTo>
                  <a:lnTo>
                    <a:pt x="2285250" y="831240"/>
                  </a:lnTo>
                  <a:lnTo>
                    <a:pt x="2241258" y="842010"/>
                  </a:lnTo>
                  <a:lnTo>
                    <a:pt x="2191524" y="845693"/>
                  </a:lnTo>
                  <a:lnTo>
                    <a:pt x="2139302" y="842238"/>
                  </a:lnTo>
                  <a:lnTo>
                    <a:pt x="2093556" y="832104"/>
                  </a:lnTo>
                  <a:lnTo>
                    <a:pt x="2053983" y="815568"/>
                  </a:lnTo>
                  <a:lnTo>
                    <a:pt x="2020252" y="792962"/>
                  </a:lnTo>
                  <a:lnTo>
                    <a:pt x="1992058" y="764565"/>
                  </a:lnTo>
                  <a:lnTo>
                    <a:pt x="1969071" y="730707"/>
                  </a:lnTo>
                  <a:lnTo>
                    <a:pt x="1950974" y="691692"/>
                  </a:lnTo>
                  <a:lnTo>
                    <a:pt x="1937448" y="647814"/>
                  </a:lnTo>
                  <a:lnTo>
                    <a:pt x="1928190" y="599389"/>
                  </a:lnTo>
                  <a:lnTo>
                    <a:pt x="1922868" y="546709"/>
                  </a:lnTo>
                  <a:lnTo>
                    <a:pt x="1921167" y="490105"/>
                  </a:lnTo>
                  <a:lnTo>
                    <a:pt x="1921167" y="202425"/>
                  </a:lnTo>
                  <a:lnTo>
                    <a:pt x="1922056" y="132422"/>
                  </a:lnTo>
                  <a:lnTo>
                    <a:pt x="1927047" y="85445"/>
                  </a:lnTo>
                  <a:lnTo>
                    <a:pt x="1963102" y="41338"/>
                  </a:lnTo>
                  <a:lnTo>
                    <a:pt x="2001075" y="34632"/>
                  </a:lnTo>
                  <a:lnTo>
                    <a:pt x="2033028" y="31965"/>
                  </a:lnTo>
                  <a:lnTo>
                    <a:pt x="2037118" y="25285"/>
                  </a:lnTo>
                  <a:lnTo>
                    <a:pt x="2037702" y="15481"/>
                  </a:lnTo>
                  <a:lnTo>
                    <a:pt x="2035289" y="5930"/>
                  </a:lnTo>
                  <a:lnTo>
                    <a:pt x="2030374" y="0"/>
                  </a:lnTo>
                  <a:lnTo>
                    <a:pt x="1984921" y="1752"/>
                  </a:lnTo>
                  <a:lnTo>
                    <a:pt x="1944471" y="2997"/>
                  </a:lnTo>
                  <a:lnTo>
                    <a:pt x="1906016" y="3733"/>
                  </a:lnTo>
                  <a:lnTo>
                    <a:pt x="1866557" y="3987"/>
                  </a:lnTo>
                  <a:lnTo>
                    <a:pt x="1827644" y="3733"/>
                  </a:lnTo>
                  <a:lnTo>
                    <a:pt x="1788985" y="2997"/>
                  </a:lnTo>
                  <a:lnTo>
                    <a:pt x="1747824" y="1752"/>
                  </a:lnTo>
                  <a:lnTo>
                    <a:pt x="1701419" y="0"/>
                  </a:lnTo>
                  <a:lnTo>
                    <a:pt x="1696504" y="5930"/>
                  </a:lnTo>
                  <a:lnTo>
                    <a:pt x="1694091" y="15481"/>
                  </a:lnTo>
                  <a:lnTo>
                    <a:pt x="1694675" y="25285"/>
                  </a:lnTo>
                  <a:lnTo>
                    <a:pt x="1698764" y="31965"/>
                  </a:lnTo>
                  <a:lnTo>
                    <a:pt x="1732051" y="34632"/>
                  </a:lnTo>
                  <a:lnTo>
                    <a:pt x="1770024" y="41338"/>
                  </a:lnTo>
                  <a:lnTo>
                    <a:pt x="1793544" y="56680"/>
                  </a:lnTo>
                  <a:lnTo>
                    <a:pt x="1806079" y="85445"/>
                  </a:lnTo>
                  <a:lnTo>
                    <a:pt x="1811058" y="132422"/>
                  </a:lnTo>
                  <a:lnTo>
                    <a:pt x="1811959" y="202425"/>
                  </a:lnTo>
                  <a:lnTo>
                    <a:pt x="1811959" y="516737"/>
                  </a:lnTo>
                  <a:lnTo>
                    <a:pt x="1814004" y="580974"/>
                  </a:lnTo>
                  <a:lnTo>
                    <a:pt x="1820202" y="638098"/>
                  </a:lnTo>
                  <a:lnTo>
                    <a:pt x="1830616" y="688530"/>
                  </a:lnTo>
                  <a:lnTo>
                    <a:pt x="1845322" y="732637"/>
                  </a:lnTo>
                  <a:lnTo>
                    <a:pt x="1864372" y="770813"/>
                  </a:lnTo>
                  <a:lnTo>
                    <a:pt x="1887867" y="803490"/>
                  </a:lnTo>
                  <a:lnTo>
                    <a:pt x="1915845" y="831024"/>
                  </a:lnTo>
                  <a:lnTo>
                    <a:pt x="1957984" y="860120"/>
                  </a:lnTo>
                  <a:lnTo>
                    <a:pt x="2005228" y="880973"/>
                  </a:lnTo>
                  <a:lnTo>
                    <a:pt x="2056320" y="894600"/>
                  </a:lnTo>
                  <a:lnTo>
                    <a:pt x="2109952" y="902030"/>
                  </a:lnTo>
                  <a:lnTo>
                    <a:pt x="2164880" y="904278"/>
                  </a:lnTo>
                  <a:lnTo>
                    <a:pt x="2213965" y="901420"/>
                  </a:lnTo>
                  <a:lnTo>
                    <a:pt x="2261908" y="892987"/>
                  </a:lnTo>
                  <a:lnTo>
                    <a:pt x="2307552" y="879144"/>
                  </a:lnTo>
                  <a:lnTo>
                    <a:pt x="2349766" y="860082"/>
                  </a:lnTo>
                  <a:lnTo>
                    <a:pt x="2387384" y="836002"/>
                  </a:lnTo>
                  <a:lnTo>
                    <a:pt x="2419273" y="807072"/>
                  </a:lnTo>
                  <a:lnTo>
                    <a:pt x="2447912" y="770356"/>
                  </a:lnTo>
                  <a:lnTo>
                    <a:pt x="2470366" y="729284"/>
                  </a:lnTo>
                  <a:lnTo>
                    <a:pt x="2487269" y="684720"/>
                  </a:lnTo>
                  <a:lnTo>
                    <a:pt x="2499283" y="637527"/>
                  </a:lnTo>
                  <a:lnTo>
                    <a:pt x="2507069" y="588556"/>
                  </a:lnTo>
                  <a:lnTo>
                    <a:pt x="2511247" y="538683"/>
                  </a:lnTo>
                  <a:lnTo>
                    <a:pt x="2512504" y="488772"/>
                  </a:lnTo>
                  <a:lnTo>
                    <a:pt x="2512657" y="285597"/>
                  </a:lnTo>
                  <a:lnTo>
                    <a:pt x="2513698" y="223075"/>
                  </a:lnTo>
                  <a:lnTo>
                    <a:pt x="2516530" y="159727"/>
                  </a:lnTo>
                  <a:lnTo>
                    <a:pt x="2522042" y="104571"/>
                  </a:lnTo>
                  <a:lnTo>
                    <a:pt x="2531148" y="66598"/>
                  </a:lnTo>
                  <a:lnTo>
                    <a:pt x="2574391" y="38315"/>
                  </a:lnTo>
                  <a:lnTo>
                    <a:pt x="2629687" y="31965"/>
                  </a:lnTo>
                  <a:lnTo>
                    <a:pt x="2633573" y="24536"/>
                  </a:lnTo>
                  <a:lnTo>
                    <a:pt x="2634843" y="15481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3322" y="3151614"/>
              <a:ext cx="149161" cy="151828"/>
            </a:xfrm>
            <a:prstGeom prst="rect">
              <a:avLst/>
            </a:prstGeom>
          </p:spPr>
        </p:pic>
      </p:grpSp>
      <p:sp>
        <p:nvSpPr>
          <p:cNvPr id="33" name="object 33"/>
          <p:cNvSpPr/>
          <p:nvPr/>
        </p:nvSpPr>
        <p:spPr>
          <a:xfrm>
            <a:off x="4182719" y="2580030"/>
            <a:ext cx="1430020" cy="721995"/>
          </a:xfrm>
          <a:custGeom>
            <a:avLst/>
            <a:gdLst/>
            <a:ahLst/>
            <a:cxnLst/>
            <a:rect l="l" t="t" r="r" b="b"/>
            <a:pathLst>
              <a:path w="1430020" h="721995">
                <a:moveTo>
                  <a:pt x="658888" y="544220"/>
                </a:moveTo>
                <a:lnTo>
                  <a:pt x="653935" y="539750"/>
                </a:lnTo>
                <a:lnTo>
                  <a:pt x="646518" y="537438"/>
                </a:lnTo>
                <a:lnTo>
                  <a:pt x="638517" y="537464"/>
                </a:lnTo>
                <a:lnTo>
                  <a:pt x="631799" y="540054"/>
                </a:lnTo>
                <a:lnTo>
                  <a:pt x="616673" y="572439"/>
                </a:lnTo>
                <a:lnTo>
                  <a:pt x="594537" y="606031"/>
                </a:lnTo>
                <a:lnTo>
                  <a:pt x="564286" y="637641"/>
                </a:lnTo>
                <a:lnTo>
                  <a:pt x="524840" y="664146"/>
                </a:lnTo>
                <a:lnTo>
                  <a:pt x="475068" y="682345"/>
                </a:lnTo>
                <a:lnTo>
                  <a:pt x="413905" y="689127"/>
                </a:lnTo>
                <a:lnTo>
                  <a:pt x="368147" y="686142"/>
                </a:lnTo>
                <a:lnTo>
                  <a:pt x="324485" y="677265"/>
                </a:lnTo>
                <a:lnTo>
                  <a:pt x="283375" y="662609"/>
                </a:lnTo>
                <a:lnTo>
                  <a:pt x="245313" y="642251"/>
                </a:lnTo>
                <a:lnTo>
                  <a:pt x="210769" y="616318"/>
                </a:lnTo>
                <a:lnTo>
                  <a:pt x="180225" y="584911"/>
                </a:lnTo>
                <a:lnTo>
                  <a:pt x="154152" y="548119"/>
                </a:lnTo>
                <a:lnTo>
                  <a:pt x="133045" y="506056"/>
                </a:lnTo>
                <a:lnTo>
                  <a:pt x="117373" y="458825"/>
                </a:lnTo>
                <a:lnTo>
                  <a:pt x="107619" y="406527"/>
                </a:lnTo>
                <a:lnTo>
                  <a:pt x="104267" y="349262"/>
                </a:lnTo>
                <a:lnTo>
                  <a:pt x="107543" y="293230"/>
                </a:lnTo>
                <a:lnTo>
                  <a:pt x="117030" y="242836"/>
                </a:lnTo>
                <a:lnTo>
                  <a:pt x="132245" y="198005"/>
                </a:lnTo>
                <a:lnTo>
                  <a:pt x="152666" y="158673"/>
                </a:lnTo>
                <a:lnTo>
                  <a:pt x="177800" y="124777"/>
                </a:lnTo>
                <a:lnTo>
                  <a:pt x="207137" y="96278"/>
                </a:lnTo>
                <a:lnTo>
                  <a:pt x="240169" y="73088"/>
                </a:lnTo>
                <a:lnTo>
                  <a:pt x="276415" y="55156"/>
                </a:lnTo>
                <a:lnTo>
                  <a:pt x="315353" y="42430"/>
                </a:lnTo>
                <a:lnTo>
                  <a:pt x="356489" y="34836"/>
                </a:lnTo>
                <a:lnTo>
                  <a:pt x="399313" y="32321"/>
                </a:lnTo>
                <a:lnTo>
                  <a:pt x="466547" y="38671"/>
                </a:lnTo>
                <a:lnTo>
                  <a:pt x="518426" y="56032"/>
                </a:lnTo>
                <a:lnTo>
                  <a:pt x="556996" y="81838"/>
                </a:lnTo>
                <a:lnTo>
                  <a:pt x="584263" y="113563"/>
                </a:lnTo>
                <a:lnTo>
                  <a:pt x="602272" y="148640"/>
                </a:lnTo>
                <a:lnTo>
                  <a:pt x="613041" y="184543"/>
                </a:lnTo>
                <a:lnTo>
                  <a:pt x="619785" y="187871"/>
                </a:lnTo>
                <a:lnTo>
                  <a:pt x="627888" y="188569"/>
                </a:lnTo>
                <a:lnTo>
                  <a:pt x="635609" y="186740"/>
                </a:lnTo>
                <a:lnTo>
                  <a:pt x="641184" y="182460"/>
                </a:lnTo>
                <a:lnTo>
                  <a:pt x="635533" y="135039"/>
                </a:lnTo>
                <a:lnTo>
                  <a:pt x="631151" y="90957"/>
                </a:lnTo>
                <a:lnTo>
                  <a:pt x="628142" y="54305"/>
                </a:lnTo>
                <a:lnTo>
                  <a:pt x="626592" y="29184"/>
                </a:lnTo>
                <a:lnTo>
                  <a:pt x="619823" y="29413"/>
                </a:lnTo>
                <a:lnTo>
                  <a:pt x="613156" y="28663"/>
                </a:lnTo>
                <a:lnTo>
                  <a:pt x="605904" y="27139"/>
                </a:lnTo>
                <a:lnTo>
                  <a:pt x="555802" y="15392"/>
                </a:lnTo>
                <a:lnTo>
                  <a:pt x="507847" y="7429"/>
                </a:lnTo>
                <a:lnTo>
                  <a:pt x="458533" y="1993"/>
                </a:lnTo>
                <a:lnTo>
                  <a:pt x="412851" y="0"/>
                </a:lnTo>
                <a:lnTo>
                  <a:pt x="359638" y="2438"/>
                </a:lnTo>
                <a:lnTo>
                  <a:pt x="308597" y="9766"/>
                </a:lnTo>
                <a:lnTo>
                  <a:pt x="259981" y="22021"/>
                </a:lnTo>
                <a:lnTo>
                  <a:pt x="214071" y="39230"/>
                </a:lnTo>
                <a:lnTo>
                  <a:pt x="171107" y="61417"/>
                </a:lnTo>
                <a:lnTo>
                  <a:pt x="131356" y="88620"/>
                </a:lnTo>
                <a:lnTo>
                  <a:pt x="94119" y="122402"/>
                </a:lnTo>
                <a:lnTo>
                  <a:pt x="62090" y="161861"/>
                </a:lnTo>
                <a:lnTo>
                  <a:pt x="35966" y="206425"/>
                </a:lnTo>
                <a:lnTo>
                  <a:pt x="16446" y="255511"/>
                </a:lnTo>
                <a:lnTo>
                  <a:pt x="4229" y="308521"/>
                </a:lnTo>
                <a:lnTo>
                  <a:pt x="0" y="364896"/>
                </a:lnTo>
                <a:lnTo>
                  <a:pt x="3822" y="420103"/>
                </a:lnTo>
                <a:lnTo>
                  <a:pt x="14757" y="470509"/>
                </a:lnTo>
                <a:lnTo>
                  <a:pt x="32016" y="516140"/>
                </a:lnTo>
                <a:lnTo>
                  <a:pt x="54762" y="557022"/>
                </a:lnTo>
                <a:lnTo>
                  <a:pt x="82219" y="593204"/>
                </a:lnTo>
                <a:lnTo>
                  <a:pt x="113588" y="624725"/>
                </a:lnTo>
                <a:lnTo>
                  <a:pt x="148043" y="651611"/>
                </a:lnTo>
                <a:lnTo>
                  <a:pt x="195262" y="678484"/>
                </a:lnTo>
                <a:lnTo>
                  <a:pt x="245275" y="698258"/>
                </a:lnTo>
                <a:lnTo>
                  <a:pt x="297649" y="711581"/>
                </a:lnTo>
                <a:lnTo>
                  <a:pt x="351917" y="719099"/>
                </a:lnTo>
                <a:lnTo>
                  <a:pt x="407644" y="721461"/>
                </a:lnTo>
                <a:lnTo>
                  <a:pt x="458304" y="718883"/>
                </a:lnTo>
                <a:lnTo>
                  <a:pt x="506437" y="712597"/>
                </a:lnTo>
                <a:lnTo>
                  <a:pt x="546354" y="704735"/>
                </a:lnTo>
                <a:lnTo>
                  <a:pt x="572376" y="697484"/>
                </a:lnTo>
                <a:lnTo>
                  <a:pt x="581164" y="694372"/>
                </a:lnTo>
                <a:lnTo>
                  <a:pt x="590232" y="691476"/>
                </a:lnTo>
                <a:lnTo>
                  <a:pt x="599490" y="688962"/>
                </a:lnTo>
                <a:lnTo>
                  <a:pt x="608850" y="687057"/>
                </a:lnTo>
                <a:lnTo>
                  <a:pt x="622249" y="663994"/>
                </a:lnTo>
                <a:lnTo>
                  <a:pt x="637006" y="628523"/>
                </a:lnTo>
                <a:lnTo>
                  <a:pt x="650189" y="586613"/>
                </a:lnTo>
                <a:lnTo>
                  <a:pt x="658888" y="544220"/>
                </a:lnTo>
                <a:close/>
              </a:path>
              <a:path w="1430020" h="721995">
                <a:moveTo>
                  <a:pt x="1429512" y="357593"/>
                </a:moveTo>
                <a:lnTo>
                  <a:pt x="1427365" y="315493"/>
                </a:lnTo>
                <a:lnTo>
                  <a:pt x="1420926" y="274180"/>
                </a:lnTo>
                <a:lnTo>
                  <a:pt x="1410208" y="234086"/>
                </a:lnTo>
                <a:lnTo>
                  <a:pt x="1395196" y="195694"/>
                </a:lnTo>
                <a:lnTo>
                  <a:pt x="1375905" y="159423"/>
                </a:lnTo>
                <a:lnTo>
                  <a:pt x="1352334" y="125730"/>
                </a:lnTo>
                <a:lnTo>
                  <a:pt x="1325270" y="95948"/>
                </a:lnTo>
                <a:lnTo>
                  <a:pt x="1325270" y="389915"/>
                </a:lnTo>
                <a:lnTo>
                  <a:pt x="1321028" y="454279"/>
                </a:lnTo>
                <a:lnTo>
                  <a:pt x="1308900" y="510514"/>
                </a:lnTo>
                <a:lnTo>
                  <a:pt x="1289824" y="558774"/>
                </a:lnTo>
                <a:lnTo>
                  <a:pt x="1264729" y="599211"/>
                </a:lnTo>
                <a:lnTo>
                  <a:pt x="1234528" y="631964"/>
                </a:lnTo>
                <a:lnTo>
                  <a:pt x="1200162" y="657186"/>
                </a:lnTo>
                <a:lnTo>
                  <a:pt x="1162545" y="675030"/>
                </a:lnTo>
                <a:lnTo>
                  <a:pt x="1122629" y="685622"/>
                </a:lnTo>
                <a:lnTo>
                  <a:pt x="1081303" y="689114"/>
                </a:lnTo>
                <a:lnTo>
                  <a:pt x="1028484" y="684339"/>
                </a:lnTo>
                <a:lnTo>
                  <a:pt x="981875" y="670750"/>
                </a:lnTo>
                <a:lnTo>
                  <a:pt x="941222" y="649452"/>
                </a:lnTo>
                <a:lnTo>
                  <a:pt x="906284" y="621550"/>
                </a:lnTo>
                <a:lnTo>
                  <a:pt x="876820" y="588162"/>
                </a:lnTo>
                <a:lnTo>
                  <a:pt x="852576" y="550392"/>
                </a:lnTo>
                <a:lnTo>
                  <a:pt x="833285" y="509346"/>
                </a:lnTo>
                <a:lnTo>
                  <a:pt x="818730" y="466153"/>
                </a:lnTo>
                <a:lnTo>
                  <a:pt x="808634" y="421894"/>
                </a:lnTo>
                <a:lnTo>
                  <a:pt x="802754" y="377698"/>
                </a:lnTo>
                <a:lnTo>
                  <a:pt x="800849" y="334657"/>
                </a:lnTo>
                <a:lnTo>
                  <a:pt x="804900" y="270713"/>
                </a:lnTo>
                <a:lnTo>
                  <a:pt x="816356" y="215544"/>
                </a:lnTo>
                <a:lnTo>
                  <a:pt x="834186" y="168668"/>
                </a:lnTo>
                <a:lnTo>
                  <a:pt x="857338" y="129603"/>
                </a:lnTo>
                <a:lnTo>
                  <a:pt x="884783" y="97866"/>
                </a:lnTo>
                <a:lnTo>
                  <a:pt x="915479" y="72986"/>
                </a:lnTo>
                <a:lnTo>
                  <a:pt x="982472" y="41846"/>
                </a:lnTo>
                <a:lnTo>
                  <a:pt x="1050023" y="32308"/>
                </a:lnTo>
                <a:lnTo>
                  <a:pt x="1101318" y="36766"/>
                </a:lnTo>
                <a:lnTo>
                  <a:pt x="1146733" y="49517"/>
                </a:lnTo>
                <a:lnTo>
                  <a:pt x="1186459" y="69684"/>
                </a:lnTo>
                <a:lnTo>
                  <a:pt x="1220724" y="96354"/>
                </a:lnTo>
                <a:lnTo>
                  <a:pt x="1249730" y="128638"/>
                </a:lnTo>
                <a:lnTo>
                  <a:pt x="1273695" y="165646"/>
                </a:lnTo>
                <a:lnTo>
                  <a:pt x="1292821" y="206451"/>
                </a:lnTo>
                <a:lnTo>
                  <a:pt x="1307338" y="250190"/>
                </a:lnTo>
                <a:lnTo>
                  <a:pt x="1317447" y="295948"/>
                </a:lnTo>
                <a:lnTo>
                  <a:pt x="1323352" y="342823"/>
                </a:lnTo>
                <a:lnTo>
                  <a:pt x="1325270" y="389915"/>
                </a:lnTo>
                <a:lnTo>
                  <a:pt x="1325270" y="95948"/>
                </a:lnTo>
                <a:lnTo>
                  <a:pt x="1292364" y="67894"/>
                </a:lnTo>
                <a:lnTo>
                  <a:pt x="1255966" y="44653"/>
                </a:lnTo>
                <a:lnTo>
                  <a:pt x="1215313" y="25793"/>
                </a:lnTo>
                <a:lnTo>
                  <a:pt x="1170381" y="11772"/>
                </a:lnTo>
                <a:lnTo>
                  <a:pt x="1121194" y="3022"/>
                </a:lnTo>
                <a:lnTo>
                  <a:pt x="1067739" y="0"/>
                </a:lnTo>
                <a:lnTo>
                  <a:pt x="1019263" y="2781"/>
                </a:lnTo>
                <a:lnTo>
                  <a:pt x="973124" y="10934"/>
                </a:lnTo>
                <a:lnTo>
                  <a:pt x="929589" y="24130"/>
                </a:lnTo>
                <a:lnTo>
                  <a:pt x="888936" y="42087"/>
                </a:lnTo>
                <a:lnTo>
                  <a:pt x="851420" y="64503"/>
                </a:lnTo>
                <a:lnTo>
                  <a:pt x="817321" y="91071"/>
                </a:lnTo>
                <a:lnTo>
                  <a:pt x="786892" y="121488"/>
                </a:lnTo>
                <a:lnTo>
                  <a:pt x="760412" y="155460"/>
                </a:lnTo>
                <a:lnTo>
                  <a:pt x="738149" y="192684"/>
                </a:lnTo>
                <a:lnTo>
                  <a:pt x="720369" y="232854"/>
                </a:lnTo>
                <a:lnTo>
                  <a:pt x="707339" y="275666"/>
                </a:lnTo>
                <a:lnTo>
                  <a:pt x="699312" y="320827"/>
                </a:lnTo>
                <a:lnTo>
                  <a:pt x="696582" y="368020"/>
                </a:lnTo>
                <a:lnTo>
                  <a:pt x="699046" y="410870"/>
                </a:lnTo>
                <a:lnTo>
                  <a:pt x="706335" y="452551"/>
                </a:lnTo>
                <a:lnTo>
                  <a:pt x="718312" y="492671"/>
                </a:lnTo>
                <a:lnTo>
                  <a:pt x="734872" y="530834"/>
                </a:lnTo>
                <a:lnTo>
                  <a:pt x="755853" y="566648"/>
                </a:lnTo>
                <a:lnTo>
                  <a:pt x="781151" y="599719"/>
                </a:lnTo>
                <a:lnTo>
                  <a:pt x="810615" y="629666"/>
                </a:lnTo>
                <a:lnTo>
                  <a:pt x="844130" y="656069"/>
                </a:lnTo>
                <a:lnTo>
                  <a:pt x="881557" y="678561"/>
                </a:lnTo>
                <a:lnTo>
                  <a:pt x="922756" y="696734"/>
                </a:lnTo>
                <a:lnTo>
                  <a:pt x="967613" y="710209"/>
                </a:lnTo>
                <a:lnTo>
                  <a:pt x="1015987" y="718578"/>
                </a:lnTo>
                <a:lnTo>
                  <a:pt x="1067739" y="721448"/>
                </a:lnTo>
                <a:lnTo>
                  <a:pt x="1117130" y="718312"/>
                </a:lnTo>
                <a:lnTo>
                  <a:pt x="1164412" y="709129"/>
                </a:lnTo>
                <a:lnTo>
                  <a:pt x="1209167" y="694220"/>
                </a:lnTo>
                <a:lnTo>
                  <a:pt x="1219657" y="689114"/>
                </a:lnTo>
                <a:lnTo>
                  <a:pt x="1250975" y="673925"/>
                </a:lnTo>
                <a:lnTo>
                  <a:pt x="1289418" y="648576"/>
                </a:lnTo>
                <a:lnTo>
                  <a:pt x="1324089" y="618502"/>
                </a:lnTo>
                <a:lnTo>
                  <a:pt x="1354569" y="584047"/>
                </a:lnTo>
                <a:lnTo>
                  <a:pt x="1380439" y="545528"/>
                </a:lnTo>
                <a:lnTo>
                  <a:pt x="1401292" y="503301"/>
                </a:lnTo>
                <a:lnTo>
                  <a:pt x="1416697" y="457669"/>
                </a:lnTo>
                <a:lnTo>
                  <a:pt x="1426235" y="409003"/>
                </a:lnTo>
                <a:lnTo>
                  <a:pt x="1429512" y="357593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7784" y="3386180"/>
            <a:ext cx="166014" cy="230822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6595" y="3386179"/>
            <a:ext cx="223545" cy="233591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185" y="3386175"/>
            <a:ext cx="189572" cy="230822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49575" y="3386182"/>
            <a:ext cx="246418" cy="235318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2474225" y="3386179"/>
            <a:ext cx="255904" cy="235585"/>
          </a:xfrm>
          <a:custGeom>
            <a:avLst/>
            <a:gdLst/>
            <a:ahLst/>
            <a:cxnLst/>
            <a:rect l="l" t="t" r="r" b="b"/>
            <a:pathLst>
              <a:path w="255905" h="235585">
                <a:moveTo>
                  <a:pt x="252996" y="0"/>
                </a:moveTo>
                <a:lnTo>
                  <a:pt x="244548" y="455"/>
                </a:lnTo>
                <a:lnTo>
                  <a:pt x="227514" y="966"/>
                </a:lnTo>
                <a:lnTo>
                  <a:pt x="207598" y="966"/>
                </a:lnTo>
                <a:lnTo>
                  <a:pt x="176415" y="0"/>
                </a:lnTo>
                <a:lnTo>
                  <a:pt x="173634" y="1028"/>
                </a:lnTo>
                <a:lnTo>
                  <a:pt x="173278" y="6578"/>
                </a:lnTo>
                <a:lnTo>
                  <a:pt x="175717" y="8674"/>
                </a:lnTo>
                <a:lnTo>
                  <a:pt x="195465" y="11074"/>
                </a:lnTo>
                <a:lnTo>
                  <a:pt x="201015" y="13169"/>
                </a:lnTo>
                <a:lnTo>
                  <a:pt x="209863" y="71407"/>
                </a:lnTo>
                <a:lnTo>
                  <a:pt x="210019" y="88023"/>
                </a:lnTo>
                <a:lnTo>
                  <a:pt x="210019" y="175018"/>
                </a:lnTo>
                <a:lnTo>
                  <a:pt x="208635" y="176758"/>
                </a:lnTo>
                <a:lnTo>
                  <a:pt x="207949" y="176758"/>
                </a:lnTo>
                <a:lnTo>
                  <a:pt x="104031" y="61405"/>
                </a:lnTo>
                <a:lnTo>
                  <a:pt x="68451" y="17566"/>
                </a:lnTo>
                <a:lnTo>
                  <a:pt x="57873" y="0"/>
                </a:lnTo>
                <a:lnTo>
                  <a:pt x="53365" y="698"/>
                </a:lnTo>
                <a:lnTo>
                  <a:pt x="47485" y="1028"/>
                </a:lnTo>
                <a:lnTo>
                  <a:pt x="14149" y="594"/>
                </a:lnTo>
                <a:lnTo>
                  <a:pt x="2768" y="0"/>
                </a:lnTo>
                <a:lnTo>
                  <a:pt x="0" y="1371"/>
                </a:lnTo>
                <a:lnTo>
                  <a:pt x="0" y="6578"/>
                </a:lnTo>
                <a:lnTo>
                  <a:pt x="2082" y="8674"/>
                </a:lnTo>
                <a:lnTo>
                  <a:pt x="16294" y="10375"/>
                </a:lnTo>
                <a:lnTo>
                  <a:pt x="24599" y="12814"/>
                </a:lnTo>
                <a:lnTo>
                  <a:pt x="37071" y="42633"/>
                </a:lnTo>
                <a:lnTo>
                  <a:pt x="37051" y="159205"/>
                </a:lnTo>
                <a:lnTo>
                  <a:pt x="35324" y="200100"/>
                </a:lnTo>
                <a:lnTo>
                  <a:pt x="7962" y="222148"/>
                </a:lnTo>
                <a:lnTo>
                  <a:pt x="5880" y="224243"/>
                </a:lnTo>
                <a:lnTo>
                  <a:pt x="6235" y="229082"/>
                </a:lnTo>
                <a:lnTo>
                  <a:pt x="8661" y="230822"/>
                </a:lnTo>
                <a:lnTo>
                  <a:pt x="17363" y="230365"/>
                </a:lnTo>
                <a:lnTo>
                  <a:pt x="34637" y="229845"/>
                </a:lnTo>
                <a:lnTo>
                  <a:pt x="54258" y="229845"/>
                </a:lnTo>
                <a:lnTo>
                  <a:pt x="85255" y="230822"/>
                </a:lnTo>
                <a:lnTo>
                  <a:pt x="87680" y="229082"/>
                </a:lnTo>
                <a:lnTo>
                  <a:pt x="88023" y="224917"/>
                </a:lnTo>
                <a:lnTo>
                  <a:pt x="85953" y="222148"/>
                </a:lnTo>
                <a:lnTo>
                  <a:pt x="66535" y="220421"/>
                </a:lnTo>
                <a:lnTo>
                  <a:pt x="59601" y="218351"/>
                </a:lnTo>
                <a:lnTo>
                  <a:pt x="52197" y="180874"/>
                </a:lnTo>
                <a:lnTo>
                  <a:pt x="51282" y="56832"/>
                </a:lnTo>
                <a:lnTo>
                  <a:pt x="51638" y="48869"/>
                </a:lnTo>
                <a:lnTo>
                  <a:pt x="53022" y="44704"/>
                </a:lnTo>
                <a:lnTo>
                  <a:pt x="53721" y="44704"/>
                </a:lnTo>
                <a:lnTo>
                  <a:pt x="61750" y="53723"/>
                </a:lnTo>
                <a:lnTo>
                  <a:pt x="93929" y="91490"/>
                </a:lnTo>
                <a:lnTo>
                  <a:pt x="174332" y="182994"/>
                </a:lnTo>
                <a:lnTo>
                  <a:pt x="206257" y="219816"/>
                </a:lnTo>
                <a:lnTo>
                  <a:pt x="214245" y="229487"/>
                </a:lnTo>
                <a:lnTo>
                  <a:pt x="218694" y="235331"/>
                </a:lnTo>
                <a:lnTo>
                  <a:pt x="222491" y="235331"/>
                </a:lnTo>
                <a:lnTo>
                  <a:pt x="224574" y="233591"/>
                </a:lnTo>
                <a:lnTo>
                  <a:pt x="225272" y="231521"/>
                </a:lnTo>
                <a:lnTo>
                  <a:pt x="224670" y="219705"/>
                </a:lnTo>
                <a:lnTo>
                  <a:pt x="224361" y="201710"/>
                </a:lnTo>
                <a:lnTo>
                  <a:pt x="224231" y="170853"/>
                </a:lnTo>
                <a:lnTo>
                  <a:pt x="224216" y="71901"/>
                </a:lnTo>
                <a:lnTo>
                  <a:pt x="224624" y="51034"/>
                </a:lnTo>
                <a:lnTo>
                  <a:pt x="237756" y="11074"/>
                </a:lnTo>
                <a:lnTo>
                  <a:pt x="253695" y="8674"/>
                </a:lnTo>
                <a:lnTo>
                  <a:pt x="255765" y="6578"/>
                </a:lnTo>
                <a:lnTo>
                  <a:pt x="255765" y="1727"/>
                </a:lnTo>
                <a:lnTo>
                  <a:pt x="25299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object 3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439" y="3386178"/>
            <a:ext cx="92201" cy="230822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84921" y="3386173"/>
            <a:ext cx="246430" cy="235331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01625" y="3386175"/>
            <a:ext cx="189572" cy="230822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567841" y="3386179"/>
            <a:ext cx="223545" cy="233591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861130" y="3381678"/>
            <a:ext cx="137261" cy="239826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083843" y="3386178"/>
            <a:ext cx="92202" cy="230822"/>
          </a:xfrm>
          <a:prstGeom prst="rect">
            <a:avLst/>
          </a:prstGeom>
        </p:spPr>
      </p:pic>
      <p:grpSp>
        <p:nvGrpSpPr>
          <p:cNvPr id="45" name="object 45"/>
          <p:cNvGrpSpPr/>
          <p:nvPr/>
        </p:nvGrpSpPr>
        <p:grpSpPr>
          <a:xfrm>
            <a:off x="4252734" y="3375436"/>
            <a:ext cx="494665" cy="241935"/>
            <a:chOff x="4252734" y="3375436"/>
            <a:chExt cx="494665" cy="241935"/>
          </a:xfrm>
        </p:grpSpPr>
        <p:pic>
          <p:nvPicPr>
            <p:cNvPr id="46" name="object 4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52734" y="3375436"/>
              <a:ext cx="222846" cy="241566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13664" y="3381671"/>
              <a:ext cx="233260" cy="235331"/>
            </a:xfrm>
            <a:prstGeom prst="rect">
              <a:avLst/>
            </a:prstGeom>
          </p:spPr>
        </p:pic>
      </p:grpSp>
      <p:pic>
        <p:nvPicPr>
          <p:cNvPr id="48" name="object 4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23105" y="3386179"/>
            <a:ext cx="223520" cy="233591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20242" y="3386178"/>
            <a:ext cx="92202" cy="230822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1632" y="3381678"/>
            <a:ext cx="243662" cy="239826"/>
          </a:xfrm>
          <a:prstGeom prst="rect">
            <a:avLst/>
          </a:prstGeom>
        </p:spPr>
      </p:pic>
      <p:grpSp>
        <p:nvGrpSpPr>
          <p:cNvPr id="51" name="object 51"/>
          <p:cNvGrpSpPr/>
          <p:nvPr/>
        </p:nvGrpSpPr>
        <p:grpSpPr>
          <a:xfrm>
            <a:off x="2380252" y="5168974"/>
            <a:ext cx="2291080" cy="767080"/>
            <a:chOff x="2380252" y="5168974"/>
            <a:chExt cx="2291080" cy="767080"/>
          </a:xfrm>
        </p:grpSpPr>
        <p:pic>
          <p:nvPicPr>
            <p:cNvPr id="52" name="object 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31383" y="5393487"/>
              <a:ext cx="1539423" cy="421857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2380252" y="5168974"/>
              <a:ext cx="716915" cy="767080"/>
            </a:xfrm>
            <a:custGeom>
              <a:avLst/>
              <a:gdLst/>
              <a:ahLst/>
              <a:cxnLst/>
              <a:rect l="l" t="t" r="r" b="b"/>
              <a:pathLst>
                <a:path w="716914" h="767079">
                  <a:moveTo>
                    <a:pt x="357136" y="0"/>
                  </a:moveTo>
                  <a:lnTo>
                    <a:pt x="278288" y="5080"/>
                  </a:lnTo>
                  <a:lnTo>
                    <a:pt x="210001" y="17780"/>
                  </a:lnTo>
                  <a:lnTo>
                    <a:pt x="152247" y="35560"/>
                  </a:lnTo>
                  <a:lnTo>
                    <a:pt x="104998" y="55880"/>
                  </a:lnTo>
                  <a:lnTo>
                    <a:pt x="68225" y="76200"/>
                  </a:lnTo>
                  <a:lnTo>
                    <a:pt x="25990" y="107950"/>
                  </a:lnTo>
                  <a:lnTo>
                    <a:pt x="20472" y="113030"/>
                  </a:lnTo>
                  <a:lnTo>
                    <a:pt x="19024" y="114300"/>
                  </a:lnTo>
                  <a:lnTo>
                    <a:pt x="19024" y="115570"/>
                  </a:lnTo>
                  <a:lnTo>
                    <a:pt x="22290" y="139700"/>
                  </a:lnTo>
                  <a:lnTo>
                    <a:pt x="26333" y="162560"/>
                  </a:lnTo>
                  <a:lnTo>
                    <a:pt x="31147" y="186690"/>
                  </a:lnTo>
                  <a:lnTo>
                    <a:pt x="36728" y="209550"/>
                  </a:lnTo>
                  <a:lnTo>
                    <a:pt x="19454" y="217170"/>
                  </a:lnTo>
                  <a:lnTo>
                    <a:pt x="2667" y="227330"/>
                  </a:lnTo>
                  <a:lnTo>
                    <a:pt x="0" y="228600"/>
                  </a:lnTo>
                  <a:lnTo>
                    <a:pt x="774" y="231140"/>
                  </a:lnTo>
                  <a:lnTo>
                    <a:pt x="15526" y="278130"/>
                  </a:lnTo>
                  <a:lnTo>
                    <a:pt x="43703" y="350520"/>
                  </a:lnTo>
                  <a:lnTo>
                    <a:pt x="64211" y="394970"/>
                  </a:lnTo>
                  <a:lnTo>
                    <a:pt x="89407" y="444500"/>
                  </a:lnTo>
                  <a:lnTo>
                    <a:pt x="119597" y="496570"/>
                  </a:lnTo>
                  <a:lnTo>
                    <a:pt x="155085" y="551180"/>
                  </a:lnTo>
                  <a:lnTo>
                    <a:pt x="196179" y="605790"/>
                  </a:lnTo>
                  <a:lnTo>
                    <a:pt x="243183" y="661670"/>
                  </a:lnTo>
                  <a:lnTo>
                    <a:pt x="296403" y="715010"/>
                  </a:lnTo>
                  <a:lnTo>
                    <a:pt x="356146" y="765810"/>
                  </a:lnTo>
                  <a:lnTo>
                    <a:pt x="358254" y="767080"/>
                  </a:lnTo>
                  <a:lnTo>
                    <a:pt x="361035" y="765810"/>
                  </a:lnTo>
                  <a:lnTo>
                    <a:pt x="371477" y="756920"/>
                  </a:lnTo>
                  <a:lnTo>
                    <a:pt x="358482" y="756920"/>
                  </a:lnTo>
                  <a:lnTo>
                    <a:pt x="302801" y="708660"/>
                  </a:lnTo>
                  <a:lnTo>
                    <a:pt x="252861" y="659130"/>
                  </a:lnTo>
                  <a:lnTo>
                    <a:pt x="208409" y="608330"/>
                  </a:lnTo>
                  <a:lnTo>
                    <a:pt x="169191" y="556260"/>
                  </a:lnTo>
                  <a:lnTo>
                    <a:pt x="134954" y="505460"/>
                  </a:lnTo>
                  <a:lnTo>
                    <a:pt x="105446" y="455930"/>
                  </a:lnTo>
                  <a:lnTo>
                    <a:pt x="80412" y="408940"/>
                  </a:lnTo>
                  <a:lnTo>
                    <a:pt x="59601" y="365760"/>
                  </a:lnTo>
                  <a:lnTo>
                    <a:pt x="42758" y="326390"/>
                  </a:lnTo>
                  <a:lnTo>
                    <a:pt x="19964" y="265430"/>
                  </a:lnTo>
                  <a:lnTo>
                    <a:pt x="10007" y="232410"/>
                  </a:lnTo>
                  <a:lnTo>
                    <a:pt x="14303" y="229870"/>
                  </a:lnTo>
                  <a:lnTo>
                    <a:pt x="20485" y="227330"/>
                  </a:lnTo>
                  <a:lnTo>
                    <a:pt x="28524" y="222250"/>
                  </a:lnTo>
                  <a:lnTo>
                    <a:pt x="38392" y="218440"/>
                  </a:lnTo>
                  <a:lnTo>
                    <a:pt x="48171" y="218440"/>
                  </a:lnTo>
                  <a:lnTo>
                    <a:pt x="37297" y="171450"/>
                  </a:lnTo>
                  <a:lnTo>
                    <a:pt x="27927" y="116840"/>
                  </a:lnTo>
                  <a:lnTo>
                    <a:pt x="63028" y="90170"/>
                  </a:lnTo>
                  <a:lnTo>
                    <a:pt x="98174" y="69850"/>
                  </a:lnTo>
                  <a:lnTo>
                    <a:pt x="145111" y="48260"/>
                  </a:lnTo>
                  <a:lnTo>
                    <a:pt x="203886" y="27940"/>
                  </a:lnTo>
                  <a:lnTo>
                    <a:pt x="274546" y="15240"/>
                  </a:lnTo>
                  <a:lnTo>
                    <a:pt x="357136" y="8890"/>
                  </a:lnTo>
                  <a:lnTo>
                    <a:pt x="456473" y="8890"/>
                  </a:lnTo>
                  <a:lnTo>
                    <a:pt x="435986" y="5080"/>
                  </a:lnTo>
                  <a:lnTo>
                    <a:pt x="357136" y="0"/>
                  </a:lnTo>
                  <a:close/>
                </a:path>
                <a:path w="716914" h="767079">
                  <a:moveTo>
                    <a:pt x="696417" y="217170"/>
                  </a:moveTo>
                  <a:lnTo>
                    <a:pt x="676008" y="217170"/>
                  </a:lnTo>
                  <a:lnTo>
                    <a:pt x="686784" y="222250"/>
                  </a:lnTo>
                  <a:lnTo>
                    <a:pt x="695548" y="226060"/>
                  </a:lnTo>
                  <a:lnTo>
                    <a:pt x="702249" y="229870"/>
                  </a:lnTo>
                  <a:lnTo>
                    <a:pt x="706831" y="232410"/>
                  </a:lnTo>
                  <a:lnTo>
                    <a:pt x="703448" y="245110"/>
                  </a:lnTo>
                  <a:lnTo>
                    <a:pt x="687350" y="292100"/>
                  </a:lnTo>
                  <a:lnTo>
                    <a:pt x="657414" y="365760"/>
                  </a:lnTo>
                  <a:lnTo>
                    <a:pt x="636620" y="408940"/>
                  </a:lnTo>
                  <a:lnTo>
                    <a:pt x="611600" y="455930"/>
                  </a:lnTo>
                  <a:lnTo>
                    <a:pt x="582101" y="505460"/>
                  </a:lnTo>
                  <a:lnTo>
                    <a:pt x="547867" y="556260"/>
                  </a:lnTo>
                  <a:lnTo>
                    <a:pt x="508643" y="608330"/>
                  </a:lnTo>
                  <a:lnTo>
                    <a:pt x="464174" y="659130"/>
                  </a:lnTo>
                  <a:lnTo>
                    <a:pt x="414206" y="708660"/>
                  </a:lnTo>
                  <a:lnTo>
                    <a:pt x="358482" y="756920"/>
                  </a:lnTo>
                  <a:lnTo>
                    <a:pt x="371477" y="756920"/>
                  </a:lnTo>
                  <a:lnTo>
                    <a:pt x="420702" y="715010"/>
                  </a:lnTo>
                  <a:lnTo>
                    <a:pt x="473856" y="660400"/>
                  </a:lnTo>
                  <a:lnTo>
                    <a:pt x="520801" y="605790"/>
                  </a:lnTo>
                  <a:lnTo>
                    <a:pt x="561844" y="551180"/>
                  </a:lnTo>
                  <a:lnTo>
                    <a:pt x="597290" y="496570"/>
                  </a:lnTo>
                  <a:lnTo>
                    <a:pt x="627445" y="444500"/>
                  </a:lnTo>
                  <a:lnTo>
                    <a:pt x="652614" y="394970"/>
                  </a:lnTo>
                  <a:lnTo>
                    <a:pt x="673105" y="350520"/>
                  </a:lnTo>
                  <a:lnTo>
                    <a:pt x="689221" y="311150"/>
                  </a:lnTo>
                  <a:lnTo>
                    <a:pt x="709555" y="254000"/>
                  </a:lnTo>
                  <a:lnTo>
                    <a:pt x="716737" y="228600"/>
                  </a:lnTo>
                  <a:lnTo>
                    <a:pt x="714400" y="227330"/>
                  </a:lnTo>
                  <a:lnTo>
                    <a:pt x="696417" y="217170"/>
                  </a:lnTo>
                  <a:close/>
                </a:path>
                <a:path w="716914" h="767079">
                  <a:moveTo>
                    <a:pt x="48171" y="218440"/>
                  </a:moveTo>
                  <a:lnTo>
                    <a:pt x="38392" y="218440"/>
                  </a:lnTo>
                  <a:lnTo>
                    <a:pt x="46386" y="247650"/>
                  </a:lnTo>
                  <a:lnTo>
                    <a:pt x="68557" y="316230"/>
                  </a:lnTo>
                  <a:lnTo>
                    <a:pt x="83127" y="354330"/>
                  </a:lnTo>
                  <a:lnTo>
                    <a:pt x="100283" y="393700"/>
                  </a:lnTo>
                  <a:lnTo>
                    <a:pt x="120221" y="435610"/>
                  </a:lnTo>
                  <a:lnTo>
                    <a:pt x="143139" y="480060"/>
                  </a:lnTo>
                  <a:lnTo>
                    <a:pt x="169234" y="523240"/>
                  </a:lnTo>
                  <a:lnTo>
                    <a:pt x="198702" y="568960"/>
                  </a:lnTo>
                  <a:lnTo>
                    <a:pt x="231741" y="613410"/>
                  </a:lnTo>
                  <a:lnTo>
                    <a:pt x="268548" y="657860"/>
                  </a:lnTo>
                  <a:lnTo>
                    <a:pt x="309320" y="702310"/>
                  </a:lnTo>
                  <a:lnTo>
                    <a:pt x="354253" y="745490"/>
                  </a:lnTo>
                  <a:lnTo>
                    <a:pt x="357136" y="748030"/>
                  </a:lnTo>
                  <a:lnTo>
                    <a:pt x="360032" y="745490"/>
                  </a:lnTo>
                  <a:lnTo>
                    <a:pt x="370434" y="735330"/>
                  </a:lnTo>
                  <a:lnTo>
                    <a:pt x="357136" y="735330"/>
                  </a:lnTo>
                  <a:lnTo>
                    <a:pt x="318889" y="698500"/>
                  </a:lnTo>
                  <a:lnTo>
                    <a:pt x="282635" y="660400"/>
                  </a:lnTo>
                  <a:lnTo>
                    <a:pt x="248443" y="619760"/>
                  </a:lnTo>
                  <a:lnTo>
                    <a:pt x="216383" y="577850"/>
                  </a:lnTo>
                  <a:lnTo>
                    <a:pt x="186524" y="534670"/>
                  </a:lnTo>
                  <a:lnTo>
                    <a:pt x="206691" y="509270"/>
                  </a:lnTo>
                  <a:lnTo>
                    <a:pt x="170726" y="509270"/>
                  </a:lnTo>
                  <a:lnTo>
                    <a:pt x="157928" y="487680"/>
                  </a:lnTo>
                  <a:lnTo>
                    <a:pt x="145903" y="466090"/>
                  </a:lnTo>
                  <a:lnTo>
                    <a:pt x="134632" y="444500"/>
                  </a:lnTo>
                  <a:lnTo>
                    <a:pt x="124091" y="422910"/>
                  </a:lnTo>
                  <a:lnTo>
                    <a:pt x="229146" y="412750"/>
                  </a:lnTo>
                  <a:lnTo>
                    <a:pt x="521103" y="412750"/>
                  </a:lnTo>
                  <a:lnTo>
                    <a:pt x="453129" y="400050"/>
                  </a:lnTo>
                  <a:lnTo>
                    <a:pt x="112852" y="400050"/>
                  </a:lnTo>
                  <a:lnTo>
                    <a:pt x="112293" y="398780"/>
                  </a:lnTo>
                  <a:lnTo>
                    <a:pt x="111290" y="397510"/>
                  </a:lnTo>
                  <a:lnTo>
                    <a:pt x="111290" y="396240"/>
                  </a:lnTo>
                  <a:lnTo>
                    <a:pt x="114855" y="379730"/>
                  </a:lnTo>
                  <a:lnTo>
                    <a:pt x="104165" y="379730"/>
                  </a:lnTo>
                  <a:lnTo>
                    <a:pt x="83109" y="328930"/>
                  </a:lnTo>
                  <a:lnTo>
                    <a:pt x="64923" y="278130"/>
                  </a:lnTo>
                  <a:lnTo>
                    <a:pt x="49640" y="224790"/>
                  </a:lnTo>
                  <a:lnTo>
                    <a:pt x="48171" y="218440"/>
                  </a:lnTo>
                  <a:close/>
                </a:path>
                <a:path w="716914" h="767079">
                  <a:moveTo>
                    <a:pt x="322557" y="429260"/>
                  </a:moveTo>
                  <a:lnTo>
                    <a:pt x="270217" y="429260"/>
                  </a:lnTo>
                  <a:lnTo>
                    <a:pt x="406996" y="687070"/>
                  </a:lnTo>
                  <a:lnTo>
                    <a:pt x="395046" y="699770"/>
                  </a:lnTo>
                  <a:lnTo>
                    <a:pt x="382738" y="711200"/>
                  </a:lnTo>
                  <a:lnTo>
                    <a:pt x="370094" y="723900"/>
                  </a:lnTo>
                  <a:lnTo>
                    <a:pt x="357136" y="735330"/>
                  </a:lnTo>
                  <a:lnTo>
                    <a:pt x="370434" y="735330"/>
                  </a:lnTo>
                  <a:lnTo>
                    <a:pt x="397741" y="708660"/>
                  </a:lnTo>
                  <a:lnTo>
                    <a:pt x="428764" y="675640"/>
                  </a:lnTo>
                  <a:lnTo>
                    <a:pt x="417347" y="675640"/>
                  </a:lnTo>
                  <a:lnTo>
                    <a:pt x="322557" y="429260"/>
                  </a:lnTo>
                  <a:close/>
                </a:path>
                <a:path w="716914" h="767079">
                  <a:moveTo>
                    <a:pt x="534697" y="415290"/>
                  </a:moveTo>
                  <a:lnTo>
                    <a:pt x="317182" y="415290"/>
                  </a:lnTo>
                  <a:lnTo>
                    <a:pt x="580961" y="441960"/>
                  </a:lnTo>
                  <a:lnTo>
                    <a:pt x="558272" y="483870"/>
                  </a:lnTo>
                  <a:lnTo>
                    <a:pt x="533694" y="524510"/>
                  </a:lnTo>
                  <a:lnTo>
                    <a:pt x="507269" y="565150"/>
                  </a:lnTo>
                  <a:lnTo>
                    <a:pt x="479041" y="603250"/>
                  </a:lnTo>
                  <a:lnTo>
                    <a:pt x="449053" y="640080"/>
                  </a:lnTo>
                  <a:lnTo>
                    <a:pt x="417347" y="675640"/>
                  </a:lnTo>
                  <a:lnTo>
                    <a:pt x="428764" y="675640"/>
                  </a:lnTo>
                  <a:lnTo>
                    <a:pt x="467375" y="631190"/>
                  </a:lnTo>
                  <a:lnTo>
                    <a:pt x="499206" y="590550"/>
                  </a:lnTo>
                  <a:lnTo>
                    <a:pt x="528984" y="547370"/>
                  </a:lnTo>
                  <a:lnTo>
                    <a:pt x="556663" y="504190"/>
                  </a:lnTo>
                  <a:lnTo>
                    <a:pt x="582194" y="458470"/>
                  </a:lnTo>
                  <a:lnTo>
                    <a:pt x="599049" y="425450"/>
                  </a:lnTo>
                  <a:lnTo>
                    <a:pt x="589076" y="425450"/>
                  </a:lnTo>
                  <a:lnTo>
                    <a:pt x="534697" y="415290"/>
                  </a:lnTo>
                  <a:close/>
                </a:path>
                <a:path w="716914" h="767079">
                  <a:moveTo>
                    <a:pt x="521103" y="412750"/>
                  </a:moveTo>
                  <a:lnTo>
                    <a:pt x="229146" y="412750"/>
                  </a:lnTo>
                  <a:lnTo>
                    <a:pt x="170726" y="509270"/>
                  </a:lnTo>
                  <a:lnTo>
                    <a:pt x="206691" y="509270"/>
                  </a:lnTo>
                  <a:lnTo>
                    <a:pt x="270217" y="429260"/>
                  </a:lnTo>
                  <a:lnTo>
                    <a:pt x="322557" y="429260"/>
                  </a:lnTo>
                  <a:lnTo>
                    <a:pt x="317182" y="415290"/>
                  </a:lnTo>
                  <a:lnTo>
                    <a:pt x="534697" y="415290"/>
                  </a:lnTo>
                  <a:lnTo>
                    <a:pt x="521103" y="412750"/>
                  </a:lnTo>
                  <a:close/>
                </a:path>
                <a:path w="716914" h="767079">
                  <a:moveTo>
                    <a:pt x="600260" y="180340"/>
                  </a:moveTo>
                  <a:lnTo>
                    <a:pt x="583628" y="180340"/>
                  </a:lnTo>
                  <a:lnTo>
                    <a:pt x="604313" y="194310"/>
                  </a:lnTo>
                  <a:lnTo>
                    <a:pt x="623808" y="210820"/>
                  </a:lnTo>
                  <a:lnTo>
                    <a:pt x="642021" y="227330"/>
                  </a:lnTo>
                  <a:lnTo>
                    <a:pt x="658863" y="245110"/>
                  </a:lnTo>
                  <a:lnTo>
                    <a:pt x="644289" y="292100"/>
                  </a:lnTo>
                  <a:lnTo>
                    <a:pt x="627841" y="336550"/>
                  </a:lnTo>
                  <a:lnTo>
                    <a:pt x="609430" y="382270"/>
                  </a:lnTo>
                  <a:lnTo>
                    <a:pt x="589076" y="425450"/>
                  </a:lnTo>
                  <a:lnTo>
                    <a:pt x="599049" y="425450"/>
                  </a:lnTo>
                  <a:lnTo>
                    <a:pt x="626629" y="365760"/>
                  </a:lnTo>
                  <a:lnTo>
                    <a:pt x="645439" y="316230"/>
                  </a:lnTo>
                  <a:lnTo>
                    <a:pt x="661914" y="266700"/>
                  </a:lnTo>
                  <a:lnTo>
                    <a:pt x="671310" y="233680"/>
                  </a:lnTo>
                  <a:lnTo>
                    <a:pt x="662089" y="233680"/>
                  </a:lnTo>
                  <a:lnTo>
                    <a:pt x="624877" y="198120"/>
                  </a:lnTo>
                  <a:lnTo>
                    <a:pt x="600260" y="180340"/>
                  </a:lnTo>
                  <a:close/>
                </a:path>
                <a:path w="716914" h="767079">
                  <a:moveTo>
                    <a:pt x="189974" y="292100"/>
                  </a:moveTo>
                  <a:lnTo>
                    <a:pt x="148463" y="292100"/>
                  </a:lnTo>
                  <a:lnTo>
                    <a:pt x="236385" y="374650"/>
                  </a:lnTo>
                  <a:lnTo>
                    <a:pt x="112852" y="400050"/>
                  </a:lnTo>
                  <a:lnTo>
                    <a:pt x="453129" y="400050"/>
                  </a:lnTo>
                  <a:lnTo>
                    <a:pt x="317182" y="374650"/>
                  </a:lnTo>
                  <a:lnTo>
                    <a:pt x="365943" y="339090"/>
                  </a:lnTo>
                  <a:lnTo>
                    <a:pt x="303606" y="339090"/>
                  </a:lnTo>
                  <a:lnTo>
                    <a:pt x="303716" y="336550"/>
                  </a:lnTo>
                  <a:lnTo>
                    <a:pt x="258533" y="336550"/>
                  </a:lnTo>
                  <a:lnTo>
                    <a:pt x="189974" y="292100"/>
                  </a:lnTo>
                  <a:close/>
                </a:path>
                <a:path w="716914" h="767079">
                  <a:moveTo>
                    <a:pt x="439353" y="124460"/>
                  </a:moveTo>
                  <a:lnTo>
                    <a:pt x="392712" y="125730"/>
                  </a:lnTo>
                  <a:lnTo>
                    <a:pt x="347409" y="132080"/>
                  </a:lnTo>
                  <a:lnTo>
                    <a:pt x="304036" y="146050"/>
                  </a:lnTo>
                  <a:lnTo>
                    <a:pt x="263184" y="165100"/>
                  </a:lnTo>
                  <a:lnTo>
                    <a:pt x="225446" y="189230"/>
                  </a:lnTo>
                  <a:lnTo>
                    <a:pt x="191412" y="218440"/>
                  </a:lnTo>
                  <a:lnTo>
                    <a:pt x="161676" y="252730"/>
                  </a:lnTo>
                  <a:lnTo>
                    <a:pt x="136828" y="292100"/>
                  </a:lnTo>
                  <a:lnTo>
                    <a:pt x="117460" y="334010"/>
                  </a:lnTo>
                  <a:lnTo>
                    <a:pt x="104165" y="379730"/>
                  </a:lnTo>
                  <a:lnTo>
                    <a:pt x="114855" y="379730"/>
                  </a:lnTo>
                  <a:lnTo>
                    <a:pt x="117050" y="369570"/>
                  </a:lnTo>
                  <a:lnTo>
                    <a:pt x="125204" y="342900"/>
                  </a:lnTo>
                  <a:lnTo>
                    <a:pt x="135694" y="317500"/>
                  </a:lnTo>
                  <a:lnTo>
                    <a:pt x="148463" y="292100"/>
                  </a:lnTo>
                  <a:lnTo>
                    <a:pt x="189974" y="292100"/>
                  </a:lnTo>
                  <a:lnTo>
                    <a:pt x="160591" y="273050"/>
                  </a:lnTo>
                  <a:lnTo>
                    <a:pt x="188995" y="236220"/>
                  </a:lnTo>
                  <a:lnTo>
                    <a:pt x="222161" y="205740"/>
                  </a:lnTo>
                  <a:lnTo>
                    <a:pt x="259518" y="179070"/>
                  </a:lnTo>
                  <a:lnTo>
                    <a:pt x="300494" y="158750"/>
                  </a:lnTo>
                  <a:lnTo>
                    <a:pt x="311454" y="158750"/>
                  </a:lnTo>
                  <a:lnTo>
                    <a:pt x="311619" y="154940"/>
                  </a:lnTo>
                  <a:lnTo>
                    <a:pt x="356256" y="140970"/>
                  </a:lnTo>
                  <a:lnTo>
                    <a:pt x="401807" y="135890"/>
                  </a:lnTo>
                  <a:lnTo>
                    <a:pt x="503275" y="135890"/>
                  </a:lnTo>
                  <a:lnTo>
                    <a:pt x="486740" y="130810"/>
                  </a:lnTo>
                  <a:lnTo>
                    <a:pt x="439353" y="124460"/>
                  </a:lnTo>
                  <a:close/>
                </a:path>
                <a:path w="716914" h="767079">
                  <a:moveTo>
                    <a:pt x="503275" y="135890"/>
                  </a:moveTo>
                  <a:lnTo>
                    <a:pt x="447524" y="135890"/>
                  </a:lnTo>
                  <a:lnTo>
                    <a:pt x="492657" y="143510"/>
                  </a:lnTo>
                  <a:lnTo>
                    <a:pt x="536459" y="157480"/>
                  </a:lnTo>
                  <a:lnTo>
                    <a:pt x="578180" y="177800"/>
                  </a:lnTo>
                  <a:lnTo>
                    <a:pt x="303606" y="339090"/>
                  </a:lnTo>
                  <a:lnTo>
                    <a:pt x="365943" y="339090"/>
                  </a:lnTo>
                  <a:lnTo>
                    <a:pt x="583628" y="180340"/>
                  </a:lnTo>
                  <a:lnTo>
                    <a:pt x="600260" y="180340"/>
                  </a:lnTo>
                  <a:lnTo>
                    <a:pt x="582677" y="167640"/>
                  </a:lnTo>
                  <a:lnTo>
                    <a:pt x="536346" y="146050"/>
                  </a:lnTo>
                  <a:lnTo>
                    <a:pt x="503275" y="135890"/>
                  </a:lnTo>
                  <a:close/>
                </a:path>
                <a:path w="716914" h="767079">
                  <a:moveTo>
                    <a:pt x="311454" y="158750"/>
                  </a:moveTo>
                  <a:lnTo>
                    <a:pt x="300494" y="158750"/>
                  </a:lnTo>
                  <a:lnTo>
                    <a:pt x="258533" y="336550"/>
                  </a:lnTo>
                  <a:lnTo>
                    <a:pt x="303716" y="336550"/>
                  </a:lnTo>
                  <a:lnTo>
                    <a:pt x="311454" y="158750"/>
                  </a:lnTo>
                  <a:close/>
                </a:path>
                <a:path w="716914" h="767079">
                  <a:moveTo>
                    <a:pt x="456473" y="8890"/>
                  </a:moveTo>
                  <a:lnTo>
                    <a:pt x="357136" y="8890"/>
                  </a:lnTo>
                  <a:lnTo>
                    <a:pt x="439731" y="15240"/>
                  </a:lnTo>
                  <a:lnTo>
                    <a:pt x="510392" y="27940"/>
                  </a:lnTo>
                  <a:lnTo>
                    <a:pt x="569163" y="48260"/>
                  </a:lnTo>
                  <a:lnTo>
                    <a:pt x="616089" y="69850"/>
                  </a:lnTo>
                  <a:lnTo>
                    <a:pt x="651215" y="90170"/>
                  </a:lnTo>
                  <a:lnTo>
                    <a:pt x="686244" y="116840"/>
                  </a:lnTo>
                  <a:lnTo>
                    <a:pt x="681802" y="146050"/>
                  </a:lnTo>
                  <a:lnTo>
                    <a:pt x="676290" y="175260"/>
                  </a:lnTo>
                  <a:lnTo>
                    <a:pt x="669717" y="204470"/>
                  </a:lnTo>
                  <a:lnTo>
                    <a:pt x="662089" y="233680"/>
                  </a:lnTo>
                  <a:lnTo>
                    <a:pt x="671310" y="233680"/>
                  </a:lnTo>
                  <a:lnTo>
                    <a:pt x="676008" y="217170"/>
                  </a:lnTo>
                  <a:lnTo>
                    <a:pt x="696417" y="217170"/>
                  </a:lnTo>
                  <a:lnTo>
                    <a:pt x="687222" y="212090"/>
                  </a:lnTo>
                  <a:lnTo>
                    <a:pt x="677900" y="208280"/>
                  </a:lnTo>
                  <a:lnTo>
                    <a:pt x="683381" y="185420"/>
                  </a:lnTo>
                  <a:lnTo>
                    <a:pt x="688122" y="162560"/>
                  </a:lnTo>
                  <a:lnTo>
                    <a:pt x="692118" y="139700"/>
                  </a:lnTo>
                  <a:lnTo>
                    <a:pt x="695363" y="115570"/>
                  </a:lnTo>
                  <a:lnTo>
                    <a:pt x="695363" y="114300"/>
                  </a:lnTo>
                  <a:lnTo>
                    <a:pt x="646109" y="76200"/>
                  </a:lnTo>
                  <a:lnTo>
                    <a:pt x="609307" y="55880"/>
                  </a:lnTo>
                  <a:lnTo>
                    <a:pt x="562040" y="35560"/>
                  </a:lnTo>
                  <a:lnTo>
                    <a:pt x="504277" y="17780"/>
                  </a:lnTo>
                  <a:lnTo>
                    <a:pt x="456473" y="8890"/>
                  </a:lnTo>
                  <a:close/>
                </a:path>
                <a:path w="716914" h="767079">
                  <a:moveTo>
                    <a:pt x="428485" y="48260"/>
                  </a:moveTo>
                  <a:lnTo>
                    <a:pt x="422516" y="48260"/>
                  </a:lnTo>
                  <a:lnTo>
                    <a:pt x="417131" y="50800"/>
                  </a:lnTo>
                  <a:lnTo>
                    <a:pt x="413092" y="53340"/>
                  </a:lnTo>
                  <a:lnTo>
                    <a:pt x="410514" y="57150"/>
                  </a:lnTo>
                  <a:lnTo>
                    <a:pt x="410121" y="62230"/>
                  </a:lnTo>
                  <a:lnTo>
                    <a:pt x="407885" y="73660"/>
                  </a:lnTo>
                  <a:lnTo>
                    <a:pt x="407352" y="76200"/>
                  </a:lnTo>
                  <a:lnTo>
                    <a:pt x="407352" y="78740"/>
                  </a:lnTo>
                  <a:lnTo>
                    <a:pt x="418846" y="92710"/>
                  </a:lnTo>
                  <a:lnTo>
                    <a:pt x="422135" y="92710"/>
                  </a:lnTo>
                  <a:lnTo>
                    <a:pt x="425475" y="93980"/>
                  </a:lnTo>
                  <a:lnTo>
                    <a:pt x="440169" y="96520"/>
                  </a:lnTo>
                  <a:lnTo>
                    <a:pt x="443611" y="97790"/>
                  </a:lnTo>
                  <a:lnTo>
                    <a:pt x="454748" y="97790"/>
                  </a:lnTo>
                  <a:lnTo>
                    <a:pt x="458368" y="96520"/>
                  </a:lnTo>
                  <a:lnTo>
                    <a:pt x="459816" y="95250"/>
                  </a:lnTo>
                  <a:lnTo>
                    <a:pt x="460756" y="92710"/>
                  </a:lnTo>
                  <a:lnTo>
                    <a:pt x="462000" y="91440"/>
                  </a:lnTo>
                  <a:lnTo>
                    <a:pt x="462826" y="88900"/>
                  </a:lnTo>
                  <a:lnTo>
                    <a:pt x="463207" y="86360"/>
                  </a:lnTo>
                  <a:lnTo>
                    <a:pt x="441312" y="86360"/>
                  </a:lnTo>
                  <a:lnTo>
                    <a:pt x="438492" y="85090"/>
                  </a:lnTo>
                  <a:lnTo>
                    <a:pt x="430936" y="83820"/>
                  </a:lnTo>
                  <a:lnTo>
                    <a:pt x="427926" y="83820"/>
                  </a:lnTo>
                  <a:lnTo>
                    <a:pt x="425081" y="82550"/>
                  </a:lnTo>
                  <a:lnTo>
                    <a:pt x="422808" y="80010"/>
                  </a:lnTo>
                  <a:lnTo>
                    <a:pt x="421462" y="78740"/>
                  </a:lnTo>
                  <a:lnTo>
                    <a:pt x="421132" y="76200"/>
                  </a:lnTo>
                  <a:lnTo>
                    <a:pt x="421919" y="73660"/>
                  </a:lnTo>
                  <a:lnTo>
                    <a:pt x="423697" y="64770"/>
                  </a:lnTo>
                  <a:lnTo>
                    <a:pt x="424815" y="62230"/>
                  </a:lnTo>
                  <a:lnTo>
                    <a:pt x="426250" y="60960"/>
                  </a:lnTo>
                  <a:lnTo>
                    <a:pt x="465823" y="60960"/>
                  </a:lnTo>
                  <a:lnTo>
                    <a:pt x="465124" y="59690"/>
                  </a:lnTo>
                  <a:lnTo>
                    <a:pt x="455764" y="53340"/>
                  </a:lnTo>
                  <a:lnTo>
                    <a:pt x="452335" y="53340"/>
                  </a:lnTo>
                  <a:lnTo>
                    <a:pt x="448843" y="52070"/>
                  </a:lnTo>
                  <a:lnTo>
                    <a:pt x="434047" y="49530"/>
                  </a:lnTo>
                  <a:lnTo>
                    <a:pt x="428485" y="48260"/>
                  </a:lnTo>
                  <a:close/>
                </a:path>
                <a:path w="716914" h="767079">
                  <a:moveTo>
                    <a:pt x="297561" y="46990"/>
                  </a:moveTo>
                  <a:lnTo>
                    <a:pt x="289852" y="46990"/>
                  </a:lnTo>
                  <a:lnTo>
                    <a:pt x="286131" y="48260"/>
                  </a:lnTo>
                  <a:lnTo>
                    <a:pt x="282460" y="48260"/>
                  </a:lnTo>
                  <a:lnTo>
                    <a:pt x="249174" y="67310"/>
                  </a:lnTo>
                  <a:lnTo>
                    <a:pt x="250634" y="72390"/>
                  </a:lnTo>
                  <a:lnTo>
                    <a:pt x="252857" y="83820"/>
                  </a:lnTo>
                  <a:lnTo>
                    <a:pt x="260311" y="95250"/>
                  </a:lnTo>
                  <a:lnTo>
                    <a:pt x="262153" y="96520"/>
                  </a:lnTo>
                  <a:lnTo>
                    <a:pt x="273011" y="96520"/>
                  </a:lnTo>
                  <a:lnTo>
                    <a:pt x="276339" y="95250"/>
                  </a:lnTo>
                  <a:lnTo>
                    <a:pt x="291033" y="92710"/>
                  </a:lnTo>
                  <a:lnTo>
                    <a:pt x="294513" y="91440"/>
                  </a:lnTo>
                  <a:lnTo>
                    <a:pt x="297942" y="91440"/>
                  </a:lnTo>
                  <a:lnTo>
                    <a:pt x="301269" y="90170"/>
                  </a:lnTo>
                  <a:lnTo>
                    <a:pt x="303212" y="88900"/>
                  </a:lnTo>
                  <a:lnTo>
                    <a:pt x="304952" y="87630"/>
                  </a:lnTo>
                  <a:lnTo>
                    <a:pt x="307708" y="85090"/>
                  </a:lnTo>
                  <a:lnTo>
                    <a:pt x="269443" y="85090"/>
                  </a:lnTo>
                  <a:lnTo>
                    <a:pt x="267335" y="83820"/>
                  </a:lnTo>
                  <a:lnTo>
                    <a:pt x="266014" y="81280"/>
                  </a:lnTo>
                  <a:lnTo>
                    <a:pt x="265874" y="78740"/>
                  </a:lnTo>
                  <a:lnTo>
                    <a:pt x="264769" y="72390"/>
                  </a:lnTo>
                  <a:lnTo>
                    <a:pt x="263994" y="69850"/>
                  </a:lnTo>
                  <a:lnTo>
                    <a:pt x="264198" y="67310"/>
                  </a:lnTo>
                  <a:lnTo>
                    <a:pt x="265328" y="64770"/>
                  </a:lnTo>
                  <a:lnTo>
                    <a:pt x="267754" y="63500"/>
                  </a:lnTo>
                  <a:lnTo>
                    <a:pt x="270687" y="62230"/>
                  </a:lnTo>
                  <a:lnTo>
                    <a:pt x="273786" y="62230"/>
                  </a:lnTo>
                  <a:lnTo>
                    <a:pt x="284353" y="59690"/>
                  </a:lnTo>
                  <a:lnTo>
                    <a:pt x="305473" y="59690"/>
                  </a:lnTo>
                  <a:lnTo>
                    <a:pt x="305498" y="58420"/>
                  </a:lnTo>
                  <a:lnTo>
                    <a:pt x="305104" y="55880"/>
                  </a:lnTo>
                  <a:lnTo>
                    <a:pt x="304317" y="53340"/>
                  </a:lnTo>
                  <a:lnTo>
                    <a:pt x="303161" y="52070"/>
                  </a:lnTo>
                  <a:lnTo>
                    <a:pt x="302285" y="50800"/>
                  </a:lnTo>
                  <a:lnTo>
                    <a:pt x="300964" y="49530"/>
                  </a:lnTo>
                  <a:lnTo>
                    <a:pt x="299377" y="48260"/>
                  </a:lnTo>
                  <a:lnTo>
                    <a:pt x="297561" y="46990"/>
                  </a:lnTo>
                  <a:close/>
                </a:path>
                <a:path w="716914" h="767079">
                  <a:moveTo>
                    <a:pt x="343789" y="43180"/>
                  </a:moveTo>
                  <a:lnTo>
                    <a:pt x="330428" y="43180"/>
                  </a:lnTo>
                  <a:lnTo>
                    <a:pt x="330428" y="73660"/>
                  </a:lnTo>
                  <a:lnTo>
                    <a:pt x="329895" y="77470"/>
                  </a:lnTo>
                  <a:lnTo>
                    <a:pt x="331571" y="82550"/>
                  </a:lnTo>
                  <a:lnTo>
                    <a:pt x="334886" y="85090"/>
                  </a:lnTo>
                  <a:lnTo>
                    <a:pt x="340055" y="87630"/>
                  </a:lnTo>
                  <a:lnTo>
                    <a:pt x="345833" y="88900"/>
                  </a:lnTo>
                  <a:lnTo>
                    <a:pt x="351574" y="87630"/>
                  </a:lnTo>
                  <a:lnTo>
                    <a:pt x="376580" y="87630"/>
                  </a:lnTo>
                  <a:lnTo>
                    <a:pt x="380961" y="85090"/>
                  </a:lnTo>
                  <a:lnTo>
                    <a:pt x="384009" y="81280"/>
                  </a:lnTo>
                  <a:lnTo>
                    <a:pt x="385533" y="77470"/>
                  </a:lnTo>
                  <a:lnTo>
                    <a:pt x="351561" y="77470"/>
                  </a:lnTo>
                  <a:lnTo>
                    <a:pt x="348500" y="76200"/>
                  </a:lnTo>
                  <a:lnTo>
                    <a:pt x="345795" y="74930"/>
                  </a:lnTo>
                  <a:lnTo>
                    <a:pt x="344246" y="73660"/>
                  </a:lnTo>
                  <a:lnTo>
                    <a:pt x="343509" y="71120"/>
                  </a:lnTo>
                  <a:lnTo>
                    <a:pt x="343789" y="69850"/>
                  </a:lnTo>
                  <a:lnTo>
                    <a:pt x="343789" y="43180"/>
                  </a:lnTo>
                  <a:close/>
                </a:path>
                <a:path w="716914" h="767079">
                  <a:moveTo>
                    <a:pt x="449846" y="81280"/>
                  </a:moveTo>
                  <a:lnTo>
                    <a:pt x="449402" y="83820"/>
                  </a:lnTo>
                  <a:lnTo>
                    <a:pt x="448513" y="85090"/>
                  </a:lnTo>
                  <a:lnTo>
                    <a:pt x="447065" y="85090"/>
                  </a:lnTo>
                  <a:lnTo>
                    <a:pt x="444246" y="86360"/>
                  </a:lnTo>
                  <a:lnTo>
                    <a:pt x="463207" y="86360"/>
                  </a:lnTo>
                  <a:lnTo>
                    <a:pt x="463207" y="83820"/>
                  </a:lnTo>
                  <a:lnTo>
                    <a:pt x="449846" y="81280"/>
                  </a:lnTo>
                  <a:close/>
                </a:path>
                <a:path w="716914" h="767079">
                  <a:moveTo>
                    <a:pt x="308165" y="72390"/>
                  </a:moveTo>
                  <a:lnTo>
                    <a:pt x="294817" y="74930"/>
                  </a:lnTo>
                  <a:lnTo>
                    <a:pt x="295389" y="77470"/>
                  </a:lnTo>
                  <a:lnTo>
                    <a:pt x="295021" y="78740"/>
                  </a:lnTo>
                  <a:lnTo>
                    <a:pt x="293814" y="80010"/>
                  </a:lnTo>
                  <a:lnTo>
                    <a:pt x="291401" y="81280"/>
                  </a:lnTo>
                  <a:lnTo>
                    <a:pt x="288658" y="82550"/>
                  </a:lnTo>
                  <a:lnTo>
                    <a:pt x="285800" y="82550"/>
                  </a:lnTo>
                  <a:lnTo>
                    <a:pt x="278231" y="85090"/>
                  </a:lnTo>
                  <a:lnTo>
                    <a:pt x="307708" y="85090"/>
                  </a:lnTo>
                  <a:lnTo>
                    <a:pt x="308559" y="83820"/>
                  </a:lnTo>
                  <a:lnTo>
                    <a:pt x="308838" y="81280"/>
                  </a:lnTo>
                  <a:lnTo>
                    <a:pt x="309270" y="78740"/>
                  </a:lnTo>
                  <a:lnTo>
                    <a:pt x="309270" y="77470"/>
                  </a:lnTo>
                  <a:lnTo>
                    <a:pt x="308838" y="74930"/>
                  </a:lnTo>
                  <a:lnTo>
                    <a:pt x="308508" y="73660"/>
                  </a:lnTo>
                  <a:lnTo>
                    <a:pt x="308165" y="72390"/>
                  </a:lnTo>
                  <a:close/>
                </a:path>
                <a:path w="716914" h="767079">
                  <a:moveTo>
                    <a:pt x="385076" y="43180"/>
                  </a:moveTo>
                  <a:lnTo>
                    <a:pt x="371716" y="43180"/>
                  </a:lnTo>
                  <a:lnTo>
                    <a:pt x="371716" y="69850"/>
                  </a:lnTo>
                  <a:lnTo>
                    <a:pt x="371970" y="71120"/>
                  </a:lnTo>
                  <a:lnTo>
                    <a:pt x="371284" y="73660"/>
                  </a:lnTo>
                  <a:lnTo>
                    <a:pt x="369824" y="74930"/>
                  </a:lnTo>
                  <a:lnTo>
                    <a:pt x="367550" y="76200"/>
                  </a:lnTo>
                  <a:lnTo>
                    <a:pt x="364896" y="77470"/>
                  </a:lnTo>
                  <a:lnTo>
                    <a:pt x="385533" y="77470"/>
                  </a:lnTo>
                  <a:lnTo>
                    <a:pt x="385076" y="73660"/>
                  </a:lnTo>
                  <a:lnTo>
                    <a:pt x="385076" y="43180"/>
                  </a:lnTo>
                  <a:close/>
                </a:path>
                <a:path w="716914" h="767079">
                  <a:moveTo>
                    <a:pt x="465823" y="60960"/>
                  </a:moveTo>
                  <a:lnTo>
                    <a:pt x="435381" y="60960"/>
                  </a:lnTo>
                  <a:lnTo>
                    <a:pt x="445846" y="63500"/>
                  </a:lnTo>
                  <a:lnTo>
                    <a:pt x="447738" y="63500"/>
                  </a:lnTo>
                  <a:lnTo>
                    <a:pt x="449516" y="64770"/>
                  </a:lnTo>
                  <a:lnTo>
                    <a:pt x="450964" y="66040"/>
                  </a:lnTo>
                  <a:lnTo>
                    <a:pt x="451891" y="67310"/>
                  </a:lnTo>
                  <a:lnTo>
                    <a:pt x="452221" y="68580"/>
                  </a:lnTo>
                  <a:lnTo>
                    <a:pt x="451853" y="69850"/>
                  </a:lnTo>
                  <a:lnTo>
                    <a:pt x="466039" y="72390"/>
                  </a:lnTo>
                  <a:lnTo>
                    <a:pt x="465988" y="69850"/>
                  </a:lnTo>
                  <a:lnTo>
                    <a:pt x="466420" y="67310"/>
                  </a:lnTo>
                  <a:lnTo>
                    <a:pt x="466420" y="64770"/>
                  </a:lnTo>
                  <a:lnTo>
                    <a:pt x="465988" y="63500"/>
                  </a:lnTo>
                  <a:lnTo>
                    <a:pt x="465823" y="60960"/>
                  </a:lnTo>
                  <a:close/>
                </a:path>
                <a:path w="716914" h="767079">
                  <a:moveTo>
                    <a:pt x="305498" y="59690"/>
                  </a:moveTo>
                  <a:lnTo>
                    <a:pt x="289814" y="59690"/>
                  </a:lnTo>
                  <a:lnTo>
                    <a:pt x="291109" y="60960"/>
                  </a:lnTo>
                  <a:lnTo>
                    <a:pt x="292023" y="62230"/>
                  </a:lnTo>
                  <a:lnTo>
                    <a:pt x="292252" y="63500"/>
                  </a:lnTo>
                  <a:lnTo>
                    <a:pt x="305498" y="60960"/>
                  </a:lnTo>
                  <a:lnTo>
                    <a:pt x="305498" y="5969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046" y="908651"/>
            <a:ext cx="2572904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550" spc="15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¿Qué</a:t>
            </a:r>
            <a:r>
              <a:rPr sz="3550" spc="-2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3550" spc="14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es</a:t>
            </a:r>
            <a:endParaRPr sz="35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0046" y="1317247"/>
            <a:ext cx="4102100" cy="982961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 marR="5080">
              <a:lnSpc>
                <a:spcPct val="75500"/>
              </a:lnSpc>
              <a:spcBef>
                <a:spcPts val="1165"/>
              </a:spcBef>
            </a:pPr>
            <a:r>
              <a:rPr sz="3550" b="1" spc="29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una</a:t>
            </a:r>
            <a:r>
              <a:rPr sz="3550" b="1" spc="-1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3550" b="1" spc="254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estructura </a:t>
            </a:r>
            <a:r>
              <a:rPr sz="3550" b="1" spc="-969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3550" b="1" spc="23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molecular?</a:t>
            </a:r>
            <a:endParaRPr sz="35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2969" y="2995091"/>
            <a:ext cx="5331460" cy="2212340"/>
          </a:xfrm>
          <a:custGeom>
            <a:avLst/>
            <a:gdLst/>
            <a:ahLst/>
            <a:cxnLst/>
            <a:rect l="l" t="t" r="r" b="b"/>
            <a:pathLst>
              <a:path w="5331460" h="2212340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2031873"/>
                </a:lnTo>
                <a:lnTo>
                  <a:pt x="6431" y="2079732"/>
                </a:lnTo>
                <a:lnTo>
                  <a:pt x="24580" y="2122739"/>
                </a:lnTo>
                <a:lnTo>
                  <a:pt x="52731" y="2159176"/>
                </a:lnTo>
                <a:lnTo>
                  <a:pt x="89169" y="2187327"/>
                </a:lnTo>
                <a:lnTo>
                  <a:pt x="132175" y="2205477"/>
                </a:lnTo>
                <a:lnTo>
                  <a:pt x="180035" y="2211908"/>
                </a:lnTo>
                <a:lnTo>
                  <a:pt x="5151132" y="2211908"/>
                </a:lnTo>
                <a:lnTo>
                  <a:pt x="5198992" y="2205477"/>
                </a:lnTo>
                <a:lnTo>
                  <a:pt x="5241998" y="2187327"/>
                </a:lnTo>
                <a:lnTo>
                  <a:pt x="5278435" y="2159176"/>
                </a:lnTo>
                <a:lnTo>
                  <a:pt x="5306587" y="2122739"/>
                </a:lnTo>
                <a:lnTo>
                  <a:pt x="5324736" y="2079732"/>
                </a:lnTo>
                <a:lnTo>
                  <a:pt x="5331167" y="2031873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4133" y="3138543"/>
            <a:ext cx="465201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8755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 la combinación de variables (proposiciones  simples) y conectivos lógicos, debidamente  </a:t>
            </a:r>
            <a:r>
              <a:rPr sz="1500" b="1" spc="70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jerarquizados</a:t>
            </a:r>
            <a:r>
              <a:rPr sz="1500" spc="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500" dirty="0">
              <a:latin typeface="Montserrat" panose="00000500000000000000" pitchFamily="50" charset="0"/>
              <a:cs typeface="Arial Black"/>
            </a:endParaRPr>
          </a:p>
          <a:p>
            <a:pPr marL="12700" marR="5080" algn="just">
              <a:lnSpc>
                <a:spcPct val="100000"/>
              </a:lnSpc>
              <a:spcBef>
                <a:spcPts val="1800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jerarquía indica que hay conectivos lógicos  fuertes que se operan primero. Por eso se usan  también los signos de agrupación como los  paréntesis, llaves y corchetes.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638343" y="1358900"/>
            <a:ext cx="1574800" cy="444500"/>
            <a:chOff x="7638343" y="1358900"/>
            <a:chExt cx="1574800" cy="444500"/>
          </a:xfrm>
        </p:grpSpPr>
        <p:sp>
          <p:nvSpPr>
            <p:cNvPr id="7" name="object 7"/>
            <p:cNvSpPr/>
            <p:nvPr/>
          </p:nvSpPr>
          <p:spPr>
            <a:xfrm>
              <a:off x="7638343" y="1358900"/>
              <a:ext cx="1574800" cy="444500"/>
            </a:xfrm>
            <a:custGeom>
              <a:avLst/>
              <a:gdLst/>
              <a:ahLst/>
              <a:cxnLst/>
              <a:rect l="l" t="t" r="r" b="b"/>
              <a:pathLst>
                <a:path w="1574800" h="444500">
                  <a:moveTo>
                    <a:pt x="1352550" y="0"/>
                  </a:moveTo>
                  <a:lnTo>
                    <a:pt x="222250" y="0"/>
                  </a:lnTo>
                  <a:lnTo>
                    <a:pt x="177458" y="4515"/>
                  </a:lnTo>
                  <a:lnTo>
                    <a:pt x="135740" y="17465"/>
                  </a:lnTo>
                  <a:lnTo>
                    <a:pt x="97987" y="37956"/>
                  </a:lnTo>
                  <a:lnTo>
                    <a:pt x="65095" y="65095"/>
                  </a:lnTo>
                  <a:lnTo>
                    <a:pt x="37956" y="97987"/>
                  </a:lnTo>
                  <a:lnTo>
                    <a:pt x="17465" y="135740"/>
                  </a:lnTo>
                  <a:lnTo>
                    <a:pt x="4515" y="177458"/>
                  </a:lnTo>
                  <a:lnTo>
                    <a:pt x="0" y="222250"/>
                  </a:lnTo>
                  <a:lnTo>
                    <a:pt x="4515" y="267041"/>
                  </a:lnTo>
                  <a:lnTo>
                    <a:pt x="17465" y="308759"/>
                  </a:lnTo>
                  <a:lnTo>
                    <a:pt x="37956" y="346512"/>
                  </a:lnTo>
                  <a:lnTo>
                    <a:pt x="65095" y="379404"/>
                  </a:lnTo>
                  <a:lnTo>
                    <a:pt x="97987" y="406543"/>
                  </a:lnTo>
                  <a:lnTo>
                    <a:pt x="135740" y="427034"/>
                  </a:lnTo>
                  <a:lnTo>
                    <a:pt x="177458" y="439984"/>
                  </a:lnTo>
                  <a:lnTo>
                    <a:pt x="222250" y="444500"/>
                  </a:lnTo>
                  <a:lnTo>
                    <a:pt x="1352550" y="444500"/>
                  </a:lnTo>
                  <a:lnTo>
                    <a:pt x="1397341" y="439984"/>
                  </a:lnTo>
                  <a:lnTo>
                    <a:pt x="1439059" y="427034"/>
                  </a:lnTo>
                  <a:lnTo>
                    <a:pt x="1476812" y="406543"/>
                  </a:lnTo>
                  <a:lnTo>
                    <a:pt x="1509704" y="379404"/>
                  </a:lnTo>
                  <a:lnTo>
                    <a:pt x="1536843" y="346512"/>
                  </a:lnTo>
                  <a:lnTo>
                    <a:pt x="1557334" y="308759"/>
                  </a:lnTo>
                  <a:lnTo>
                    <a:pt x="1570284" y="267041"/>
                  </a:lnTo>
                  <a:lnTo>
                    <a:pt x="1574800" y="222250"/>
                  </a:lnTo>
                  <a:lnTo>
                    <a:pt x="1570284" y="177458"/>
                  </a:lnTo>
                  <a:lnTo>
                    <a:pt x="1557334" y="135740"/>
                  </a:lnTo>
                  <a:lnTo>
                    <a:pt x="1536843" y="97987"/>
                  </a:lnTo>
                  <a:lnTo>
                    <a:pt x="1509704" y="65095"/>
                  </a:lnTo>
                  <a:lnTo>
                    <a:pt x="1476812" y="37956"/>
                  </a:lnTo>
                  <a:lnTo>
                    <a:pt x="1439059" y="17465"/>
                  </a:lnTo>
                  <a:lnTo>
                    <a:pt x="1397341" y="451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39270" y="1466016"/>
              <a:ext cx="351378" cy="2302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10746" y="1523867"/>
              <a:ext cx="211505" cy="12599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49620" y="1523870"/>
              <a:ext cx="138798" cy="17035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708504" y="1480185"/>
              <a:ext cx="43815" cy="170180"/>
            </a:xfrm>
            <a:custGeom>
              <a:avLst/>
              <a:gdLst/>
              <a:ahLst/>
              <a:cxnLst/>
              <a:rect l="l" t="t" r="r" b="b"/>
              <a:pathLst>
                <a:path w="43815" h="170180">
                  <a:moveTo>
                    <a:pt x="43446" y="0"/>
                  </a:moveTo>
                  <a:lnTo>
                    <a:pt x="0" y="0"/>
                  </a:lnTo>
                  <a:lnTo>
                    <a:pt x="0" y="169672"/>
                  </a:lnTo>
                  <a:lnTo>
                    <a:pt x="43446" y="169672"/>
                  </a:lnTo>
                  <a:lnTo>
                    <a:pt x="43446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72277" y="1523875"/>
              <a:ext cx="139941" cy="128054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13938" y="3655014"/>
            <a:ext cx="154216" cy="189280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7818568" y="3644586"/>
            <a:ext cx="48260" cy="214629"/>
          </a:xfrm>
          <a:custGeom>
            <a:avLst/>
            <a:gdLst/>
            <a:ahLst/>
            <a:cxnLst/>
            <a:rect l="l" t="t" r="r" b="b"/>
            <a:pathLst>
              <a:path w="48259" h="214629">
                <a:moveTo>
                  <a:pt x="48006" y="0"/>
                </a:moveTo>
                <a:lnTo>
                  <a:pt x="27216" y="0"/>
                </a:lnTo>
                <a:lnTo>
                  <a:pt x="15623" y="22287"/>
                </a:lnTo>
                <a:lnTo>
                  <a:pt x="7083" y="47939"/>
                </a:lnTo>
                <a:lnTo>
                  <a:pt x="1805" y="76377"/>
                </a:lnTo>
                <a:lnTo>
                  <a:pt x="0" y="107022"/>
                </a:lnTo>
                <a:lnTo>
                  <a:pt x="1805" y="137603"/>
                </a:lnTo>
                <a:lnTo>
                  <a:pt x="7083" y="165933"/>
                </a:lnTo>
                <a:lnTo>
                  <a:pt x="15623" y="191560"/>
                </a:lnTo>
                <a:lnTo>
                  <a:pt x="27216" y="214033"/>
                </a:lnTo>
                <a:lnTo>
                  <a:pt x="48006" y="214033"/>
                </a:lnTo>
                <a:lnTo>
                  <a:pt x="36050" y="189238"/>
                </a:lnTo>
                <a:lnTo>
                  <a:pt x="27803" y="163352"/>
                </a:lnTo>
                <a:lnTo>
                  <a:pt x="23027" y="136053"/>
                </a:lnTo>
                <a:lnTo>
                  <a:pt x="21488" y="107022"/>
                </a:lnTo>
                <a:lnTo>
                  <a:pt x="23027" y="77984"/>
                </a:lnTo>
                <a:lnTo>
                  <a:pt x="27803" y="50682"/>
                </a:lnTo>
                <a:lnTo>
                  <a:pt x="36050" y="24794"/>
                </a:lnTo>
                <a:lnTo>
                  <a:pt x="4800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31484" y="3659882"/>
            <a:ext cx="101434" cy="15396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73041" y="3662062"/>
            <a:ext cx="210110" cy="136004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8126267" y="3610721"/>
            <a:ext cx="462915" cy="248285"/>
            <a:chOff x="8126267" y="3610721"/>
            <a:chExt cx="462915" cy="248285"/>
          </a:xfrm>
        </p:grpSpPr>
        <p:sp>
          <p:nvSpPr>
            <p:cNvPr id="18" name="object 18"/>
            <p:cNvSpPr/>
            <p:nvPr/>
          </p:nvSpPr>
          <p:spPr>
            <a:xfrm>
              <a:off x="8540756" y="3644583"/>
              <a:ext cx="48260" cy="214629"/>
            </a:xfrm>
            <a:custGeom>
              <a:avLst/>
              <a:gdLst/>
              <a:ahLst/>
              <a:cxnLst/>
              <a:rect l="l" t="t" r="r" b="b"/>
              <a:pathLst>
                <a:path w="48259" h="214629">
                  <a:moveTo>
                    <a:pt x="20815" y="0"/>
                  </a:moveTo>
                  <a:lnTo>
                    <a:pt x="0" y="0"/>
                  </a:lnTo>
                  <a:lnTo>
                    <a:pt x="11990" y="24794"/>
                  </a:lnTo>
                  <a:lnTo>
                    <a:pt x="20316" y="50682"/>
                  </a:lnTo>
                  <a:lnTo>
                    <a:pt x="25171" y="77984"/>
                  </a:lnTo>
                  <a:lnTo>
                    <a:pt x="26746" y="107022"/>
                  </a:lnTo>
                  <a:lnTo>
                    <a:pt x="25171" y="136059"/>
                  </a:lnTo>
                  <a:lnTo>
                    <a:pt x="20316" y="163356"/>
                  </a:lnTo>
                  <a:lnTo>
                    <a:pt x="11990" y="189240"/>
                  </a:lnTo>
                  <a:lnTo>
                    <a:pt x="0" y="214033"/>
                  </a:lnTo>
                  <a:lnTo>
                    <a:pt x="20815" y="214033"/>
                  </a:lnTo>
                  <a:lnTo>
                    <a:pt x="32522" y="191560"/>
                  </a:lnTo>
                  <a:lnTo>
                    <a:pt x="41127" y="165933"/>
                  </a:lnTo>
                  <a:lnTo>
                    <a:pt x="46434" y="137603"/>
                  </a:lnTo>
                  <a:lnTo>
                    <a:pt x="48247" y="107022"/>
                  </a:lnTo>
                  <a:lnTo>
                    <a:pt x="46434" y="76377"/>
                  </a:lnTo>
                  <a:lnTo>
                    <a:pt x="41127" y="47939"/>
                  </a:lnTo>
                  <a:lnTo>
                    <a:pt x="32522" y="22287"/>
                  </a:lnTo>
                  <a:lnTo>
                    <a:pt x="2081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362502" y="3655014"/>
              <a:ext cx="154203" cy="18928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26267" y="3610721"/>
              <a:ext cx="192392" cy="188633"/>
            </a:xfrm>
            <a:prstGeom prst="rect">
              <a:avLst/>
            </a:prstGeom>
          </p:spPr>
        </p:pic>
      </p:grpSp>
      <p:sp>
        <p:nvSpPr>
          <p:cNvPr id="21" name="object 21"/>
          <p:cNvSpPr txBox="1">
            <a:spLocks noGrp="1"/>
          </p:cNvSpPr>
          <p:nvPr>
            <p:ph sz="half" idx="3"/>
          </p:nvPr>
        </p:nvSpPr>
        <p:spPr>
          <a:xfrm>
            <a:off x="6279431" y="1922221"/>
            <a:ext cx="4102100" cy="3424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335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93939"/>
                </a:solidFill>
                <a:latin typeface="Montserrat" panose="00000500000000000000" pitchFamily="50" charset="0"/>
              </a:rPr>
              <a:t>Para representar “Si </a:t>
            </a:r>
            <a:r>
              <a:rPr dirty="0">
                <a:latin typeface="Montserrat" panose="00000500000000000000" pitchFamily="50" charset="0"/>
              </a:rPr>
              <a:t>ganamos el  preuniversitario </a:t>
            </a:r>
            <a:r>
              <a:rPr dirty="0">
                <a:solidFill>
                  <a:srgbClr val="393939"/>
                </a:solidFill>
                <a:latin typeface="Montserrat" panose="00000500000000000000" pitchFamily="50" charset="0"/>
              </a:rPr>
              <a:t>y </a:t>
            </a:r>
            <a:r>
              <a:rPr dirty="0">
                <a:solidFill>
                  <a:srgbClr val="2FA7D1"/>
                </a:solidFill>
                <a:latin typeface="Montserrat" panose="00000500000000000000" pitchFamily="50" charset="0"/>
              </a:rPr>
              <a:t>asistimos a </a:t>
            </a:r>
            <a:r>
              <a:rPr dirty="0" err="1">
                <a:solidFill>
                  <a:srgbClr val="2FA7D1"/>
                </a:solidFill>
                <a:latin typeface="Montserrat" panose="00000500000000000000" pitchFamily="50" charset="0"/>
              </a:rPr>
              <a:t>todas</a:t>
            </a:r>
            <a:r>
              <a:rPr lang="es-ES" dirty="0">
                <a:solidFill>
                  <a:srgbClr val="2FA7D1"/>
                </a:solidFill>
                <a:latin typeface="Montserrat" panose="00000500000000000000" pitchFamily="50" charset="0"/>
              </a:rPr>
              <a:t> </a:t>
            </a:r>
            <a:r>
              <a:rPr dirty="0">
                <a:solidFill>
                  <a:srgbClr val="2FA7D1"/>
                </a:solidFill>
                <a:latin typeface="Montserrat" panose="00000500000000000000" pitchFamily="50" charset="0"/>
              </a:rPr>
              <a:t>las sesiones </a:t>
            </a:r>
            <a:r>
              <a:rPr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entonces </a:t>
            </a:r>
            <a:r>
              <a:rPr dirty="0">
                <a:solidFill>
                  <a:srgbClr val="2FD181"/>
                </a:solidFill>
                <a:latin typeface="Montserrat" panose="00000500000000000000" pitchFamily="50" charset="0"/>
              </a:rPr>
              <a:t>obtendremos  beneficios en UniCosta</a:t>
            </a:r>
            <a:r>
              <a:rPr dirty="0">
                <a:solidFill>
                  <a:srgbClr val="393939"/>
                </a:solidFill>
                <a:latin typeface="Montserrat" panose="00000500000000000000" pitchFamily="50" charset="0"/>
              </a:rPr>
              <a:t>”, podemos  escribirlo como: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 dirty="0">
              <a:latin typeface="Montserrat" panose="00000500000000000000" pitchFamily="50" charset="0"/>
            </a:endParaRPr>
          </a:p>
          <a:p>
            <a:pPr marL="15875">
              <a:lnSpc>
                <a:spcPct val="100000"/>
              </a:lnSpc>
            </a:pPr>
            <a:r>
              <a:rPr dirty="0">
                <a:solidFill>
                  <a:srgbClr val="393939"/>
                </a:solidFill>
                <a:latin typeface="Montserrat" panose="00000500000000000000" pitchFamily="50" charset="0"/>
              </a:rPr>
              <a:t>Siendo</a:t>
            </a: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b="1" dirty="0">
                <a:latin typeface="Montserrat" panose="00000500000000000000" pitchFamily="50" charset="0"/>
                <a:cs typeface="Arial"/>
              </a:rPr>
              <a:t>p: </a:t>
            </a:r>
            <a:r>
              <a:rPr sz="2000" dirty="0">
                <a:latin typeface="Montserrat" panose="00000500000000000000" pitchFamily="50" charset="0"/>
              </a:rPr>
              <a:t>ganamos el preuniversitario,</a:t>
            </a:r>
            <a:endParaRPr sz="2000" dirty="0">
              <a:latin typeface="Montserrat" panose="00000500000000000000" pitchFamily="50" charset="0"/>
              <a:cs typeface="Arial"/>
            </a:endParaRPr>
          </a:p>
          <a:p>
            <a:pPr marL="12700">
              <a:lnSpc>
                <a:spcPts val="2325"/>
              </a:lnSpc>
              <a:spcBef>
                <a:spcPts val="300"/>
              </a:spcBef>
            </a:pPr>
            <a:r>
              <a:rPr sz="2000" b="1" dirty="0">
                <a:solidFill>
                  <a:srgbClr val="2FA7D1"/>
                </a:solidFill>
                <a:latin typeface="Montserrat" panose="00000500000000000000" pitchFamily="50" charset="0"/>
                <a:cs typeface="Arial"/>
              </a:rPr>
              <a:t>q: </a:t>
            </a:r>
            <a:r>
              <a:rPr dirty="0">
                <a:solidFill>
                  <a:srgbClr val="2FA7D1"/>
                </a:solidFill>
                <a:latin typeface="Montserrat" panose="00000500000000000000" pitchFamily="50" charset="0"/>
              </a:rPr>
              <a:t>asistimos a todas las sesiones,</a:t>
            </a:r>
            <a:endParaRPr sz="2000" dirty="0">
              <a:latin typeface="Montserrat" panose="00000500000000000000" pitchFamily="50" charset="0"/>
              <a:cs typeface="Arial"/>
            </a:endParaRPr>
          </a:p>
          <a:p>
            <a:pPr marL="38100">
              <a:lnSpc>
                <a:spcPts val="2565"/>
              </a:lnSpc>
            </a:pPr>
            <a:r>
              <a:rPr sz="2200" b="1" dirty="0">
                <a:solidFill>
                  <a:srgbClr val="2FD181"/>
                </a:solidFill>
                <a:latin typeface="Montserrat" panose="00000500000000000000" pitchFamily="50" charset="0"/>
                <a:cs typeface="Arial"/>
              </a:rPr>
              <a:t>r</a:t>
            </a:r>
            <a:r>
              <a:rPr sz="2000" b="1" dirty="0">
                <a:solidFill>
                  <a:srgbClr val="2FD181"/>
                </a:solidFill>
                <a:latin typeface="Montserrat" panose="00000500000000000000" pitchFamily="50" charset="0"/>
                <a:cs typeface="Arial"/>
              </a:rPr>
              <a:t>: </a:t>
            </a:r>
            <a:r>
              <a:rPr sz="2000" dirty="0">
                <a:solidFill>
                  <a:srgbClr val="2FD181"/>
                </a:solidFill>
                <a:latin typeface="Montserrat" panose="00000500000000000000" pitchFamily="50" charset="0"/>
              </a:rPr>
              <a:t>queremos triunfar en la vida.</a:t>
            </a:r>
            <a:endParaRPr sz="200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79118" y="939800"/>
            <a:ext cx="3930650" cy="520700"/>
          </a:xfrm>
          <a:custGeom>
            <a:avLst/>
            <a:gdLst/>
            <a:ahLst/>
            <a:cxnLst/>
            <a:rect l="l" t="t" r="r" b="b"/>
            <a:pathLst>
              <a:path w="3930650" h="520700">
                <a:moveTo>
                  <a:pt x="3670300" y="0"/>
                </a:moveTo>
                <a:lnTo>
                  <a:pt x="260350" y="0"/>
                </a:lnTo>
                <a:lnTo>
                  <a:pt x="213551" y="4194"/>
                </a:lnTo>
                <a:lnTo>
                  <a:pt x="169504" y="16287"/>
                </a:lnTo>
                <a:lnTo>
                  <a:pt x="128945" y="35544"/>
                </a:lnTo>
                <a:lnTo>
                  <a:pt x="92608" y="61230"/>
                </a:lnTo>
                <a:lnTo>
                  <a:pt x="61230" y="92608"/>
                </a:lnTo>
                <a:lnTo>
                  <a:pt x="35544" y="128945"/>
                </a:lnTo>
                <a:lnTo>
                  <a:pt x="16287" y="169504"/>
                </a:lnTo>
                <a:lnTo>
                  <a:pt x="4194" y="213551"/>
                </a:lnTo>
                <a:lnTo>
                  <a:pt x="0" y="260350"/>
                </a:lnTo>
                <a:lnTo>
                  <a:pt x="4194" y="307148"/>
                </a:lnTo>
                <a:lnTo>
                  <a:pt x="16287" y="351195"/>
                </a:lnTo>
                <a:lnTo>
                  <a:pt x="35544" y="391754"/>
                </a:lnTo>
                <a:lnTo>
                  <a:pt x="61230" y="428091"/>
                </a:lnTo>
                <a:lnTo>
                  <a:pt x="92608" y="459469"/>
                </a:lnTo>
                <a:lnTo>
                  <a:pt x="128945" y="485155"/>
                </a:lnTo>
                <a:lnTo>
                  <a:pt x="169504" y="504412"/>
                </a:lnTo>
                <a:lnTo>
                  <a:pt x="213551" y="516505"/>
                </a:lnTo>
                <a:lnTo>
                  <a:pt x="260350" y="520700"/>
                </a:lnTo>
                <a:lnTo>
                  <a:pt x="3670300" y="520700"/>
                </a:lnTo>
                <a:lnTo>
                  <a:pt x="3717098" y="516505"/>
                </a:lnTo>
                <a:lnTo>
                  <a:pt x="3761145" y="504412"/>
                </a:lnTo>
                <a:lnTo>
                  <a:pt x="3801704" y="485155"/>
                </a:lnTo>
                <a:lnTo>
                  <a:pt x="3838041" y="459469"/>
                </a:lnTo>
                <a:lnTo>
                  <a:pt x="3869419" y="428091"/>
                </a:lnTo>
                <a:lnTo>
                  <a:pt x="3895105" y="391754"/>
                </a:lnTo>
                <a:lnTo>
                  <a:pt x="3914362" y="351195"/>
                </a:lnTo>
                <a:lnTo>
                  <a:pt x="3926455" y="307148"/>
                </a:lnTo>
                <a:lnTo>
                  <a:pt x="3930650" y="260350"/>
                </a:lnTo>
                <a:lnTo>
                  <a:pt x="3926455" y="213551"/>
                </a:lnTo>
                <a:lnTo>
                  <a:pt x="3914362" y="169504"/>
                </a:lnTo>
                <a:lnTo>
                  <a:pt x="3895105" y="128945"/>
                </a:lnTo>
                <a:lnTo>
                  <a:pt x="3869419" y="92608"/>
                </a:lnTo>
                <a:lnTo>
                  <a:pt x="3838041" y="61230"/>
                </a:lnTo>
                <a:lnTo>
                  <a:pt x="3801704" y="35544"/>
                </a:lnTo>
                <a:lnTo>
                  <a:pt x="3761145" y="16287"/>
                </a:lnTo>
                <a:lnTo>
                  <a:pt x="3717098" y="4194"/>
                </a:lnTo>
                <a:lnTo>
                  <a:pt x="36703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3915977" y="982210"/>
            <a:ext cx="345694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500" spc="-1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Veamos un ejemplo:</a:t>
            </a:r>
            <a:endParaRPr sz="2500" spc="-1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92750" y="5005062"/>
            <a:ext cx="51435" cy="227329"/>
          </a:xfrm>
          <a:custGeom>
            <a:avLst/>
            <a:gdLst/>
            <a:ahLst/>
            <a:cxnLst/>
            <a:rect l="l" t="t" r="r" b="b"/>
            <a:pathLst>
              <a:path w="51435" h="227329">
                <a:moveTo>
                  <a:pt x="50888" y="0"/>
                </a:moveTo>
                <a:lnTo>
                  <a:pt x="28841" y="0"/>
                </a:lnTo>
                <a:lnTo>
                  <a:pt x="16560" y="23619"/>
                </a:lnTo>
                <a:lnTo>
                  <a:pt x="7510" y="50807"/>
                </a:lnTo>
                <a:lnTo>
                  <a:pt x="1915" y="80951"/>
                </a:lnTo>
                <a:lnTo>
                  <a:pt x="0" y="113436"/>
                </a:lnTo>
                <a:lnTo>
                  <a:pt x="1915" y="145846"/>
                </a:lnTo>
                <a:lnTo>
                  <a:pt x="7510" y="175872"/>
                </a:lnTo>
                <a:lnTo>
                  <a:pt x="16560" y="203036"/>
                </a:lnTo>
                <a:lnTo>
                  <a:pt x="28841" y="226860"/>
                </a:lnTo>
                <a:lnTo>
                  <a:pt x="50888" y="226860"/>
                </a:lnTo>
                <a:lnTo>
                  <a:pt x="38214" y="200581"/>
                </a:lnTo>
                <a:lnTo>
                  <a:pt x="29473" y="173143"/>
                </a:lnTo>
                <a:lnTo>
                  <a:pt x="24414" y="144208"/>
                </a:lnTo>
                <a:lnTo>
                  <a:pt x="22783" y="113436"/>
                </a:lnTo>
                <a:lnTo>
                  <a:pt x="24414" y="82656"/>
                </a:lnTo>
                <a:lnTo>
                  <a:pt x="29473" y="53717"/>
                </a:lnTo>
                <a:lnTo>
                  <a:pt x="38214" y="26279"/>
                </a:lnTo>
                <a:lnTo>
                  <a:pt x="50888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23883" y="5005071"/>
            <a:ext cx="51435" cy="227329"/>
          </a:xfrm>
          <a:custGeom>
            <a:avLst/>
            <a:gdLst/>
            <a:ahLst/>
            <a:cxnLst/>
            <a:rect l="l" t="t" r="r" b="b"/>
            <a:pathLst>
              <a:path w="51435" h="227329">
                <a:moveTo>
                  <a:pt x="22059" y="0"/>
                </a:moveTo>
                <a:lnTo>
                  <a:pt x="0" y="0"/>
                </a:lnTo>
                <a:lnTo>
                  <a:pt x="12708" y="26277"/>
                </a:lnTo>
                <a:lnTo>
                  <a:pt x="21537" y="53711"/>
                </a:lnTo>
                <a:lnTo>
                  <a:pt x="26687" y="82646"/>
                </a:lnTo>
                <a:lnTo>
                  <a:pt x="28359" y="113423"/>
                </a:lnTo>
                <a:lnTo>
                  <a:pt x="26687" y="144201"/>
                </a:lnTo>
                <a:lnTo>
                  <a:pt x="21537" y="173135"/>
                </a:lnTo>
                <a:lnTo>
                  <a:pt x="12708" y="200570"/>
                </a:lnTo>
                <a:lnTo>
                  <a:pt x="0" y="226847"/>
                </a:lnTo>
                <a:lnTo>
                  <a:pt x="22059" y="226847"/>
                </a:lnTo>
                <a:lnTo>
                  <a:pt x="34472" y="203029"/>
                </a:lnTo>
                <a:lnTo>
                  <a:pt x="43591" y="175864"/>
                </a:lnTo>
                <a:lnTo>
                  <a:pt x="49211" y="145835"/>
                </a:lnTo>
                <a:lnTo>
                  <a:pt x="51130" y="113423"/>
                </a:lnTo>
                <a:lnTo>
                  <a:pt x="49211" y="80940"/>
                </a:lnTo>
                <a:lnTo>
                  <a:pt x="43591" y="50801"/>
                </a:lnTo>
                <a:lnTo>
                  <a:pt x="34472" y="23617"/>
                </a:lnTo>
                <a:lnTo>
                  <a:pt x="22059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1102" y="5023014"/>
            <a:ext cx="203911" cy="199936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1750" y="5038629"/>
            <a:ext cx="327526" cy="170727"/>
          </a:xfrm>
          <a:prstGeom prst="rect">
            <a:avLst/>
          </a:prstGeom>
        </p:spPr>
      </p:pic>
      <p:sp>
        <p:nvSpPr>
          <p:cNvPr id="28" name="object 26">
            <a:extLst>
              <a:ext uri="{FF2B5EF4-FFF2-40B4-BE49-F238E27FC236}">
                <a16:creationId xmlns:a16="http://schemas.microsoft.com/office/drawing/2014/main" id="{75E3A46E-8497-A6E7-59AF-3260F303BF36}"/>
              </a:ext>
            </a:extLst>
          </p:cNvPr>
          <p:cNvSpPr txBox="1"/>
          <p:nvPr/>
        </p:nvSpPr>
        <p:spPr>
          <a:xfrm>
            <a:off x="1760202" y="1798687"/>
            <a:ext cx="7788275" cy="359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Para formalizar la proposición compuesta “</a:t>
            </a:r>
            <a:r>
              <a:rPr sz="18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Colombia es un país  suramericano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</a:t>
            </a:r>
            <a:r>
              <a:rPr sz="18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si y solo si </a:t>
            </a:r>
            <a:r>
              <a:rPr sz="18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está ubicado en el continente americano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2700" marR="481965">
              <a:lnSpc>
                <a:spcPct val="100000"/>
              </a:lnSpc>
            </a:pPr>
            <a:r>
              <a:rPr sz="1800" b="1" dirty="0">
                <a:solidFill>
                  <a:srgbClr val="393939"/>
                </a:solidFill>
                <a:latin typeface="Montserrat" panose="00000500000000000000" pitchFamily="50" charset="0"/>
                <a:cs typeface="Arial"/>
              </a:rPr>
              <a:t>o </a:t>
            </a:r>
            <a:r>
              <a:rPr sz="1800" dirty="0">
                <a:solidFill>
                  <a:srgbClr val="2044C1"/>
                </a:solidFill>
                <a:latin typeface="Montserrat" panose="00000500000000000000" pitchFamily="50" charset="0"/>
                <a:cs typeface="Arial Black"/>
              </a:rPr>
              <a:t>limita con los océanos Atlántico y Pacífico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”, Primero, vamos a  representar cada proposición con una letra minúscula: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107440">
              <a:lnSpc>
                <a:spcPct val="100000"/>
              </a:lnSpc>
            </a:pPr>
            <a:r>
              <a:rPr sz="1800" b="1" dirty="0">
                <a:solidFill>
                  <a:srgbClr val="2FD181"/>
                </a:solidFill>
                <a:latin typeface="Montserrat" panose="00000500000000000000" pitchFamily="50" charset="0"/>
                <a:cs typeface="Arial"/>
              </a:rPr>
              <a:t>r: </a:t>
            </a:r>
            <a:r>
              <a:rPr sz="18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Colombia es un país suramericano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082040">
              <a:lnSpc>
                <a:spcPct val="100000"/>
              </a:lnSpc>
              <a:spcBef>
                <a:spcPts val="840"/>
              </a:spcBef>
            </a:pPr>
            <a:r>
              <a:rPr sz="1800" b="1" dirty="0">
                <a:solidFill>
                  <a:srgbClr val="F7B852"/>
                </a:solidFill>
                <a:latin typeface="Montserrat" panose="00000500000000000000" pitchFamily="50" charset="0"/>
                <a:cs typeface="Arial"/>
              </a:rPr>
              <a:t>s: </a:t>
            </a:r>
            <a:r>
              <a:rPr sz="1800" dirty="0">
                <a:solidFill>
                  <a:srgbClr val="F7B852"/>
                </a:solidFill>
                <a:latin typeface="Montserrat" panose="00000500000000000000" pitchFamily="50" charset="0"/>
                <a:cs typeface="Arial Black"/>
              </a:rPr>
              <a:t>Colombia está ubicado en el continente americano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09474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solidFill>
                  <a:srgbClr val="2044C1"/>
                </a:solidFill>
                <a:latin typeface="Montserrat" panose="00000500000000000000" pitchFamily="50" charset="0"/>
                <a:cs typeface="Arial"/>
              </a:rPr>
              <a:t>t: </a:t>
            </a:r>
            <a:r>
              <a:rPr sz="1800" dirty="0">
                <a:solidFill>
                  <a:srgbClr val="2044C1"/>
                </a:solidFill>
                <a:latin typeface="Montserrat" panose="00000500000000000000" pitchFamily="50" charset="0"/>
                <a:cs typeface="Arial Black"/>
              </a:rPr>
              <a:t>Colombia limita con los océanos Atlántico y Pacífico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</a:pP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27000">
              <a:lnSpc>
                <a:spcPct val="100000"/>
              </a:lnSpc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esta manera, tenemos que la expresión formal quedaría </a:t>
            </a:r>
            <a:r>
              <a:rPr sz="1800" dirty="0" err="1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así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</a:t>
            </a:r>
            <a:endParaRPr lang="es-CO" sz="1800" dirty="0">
              <a:latin typeface="Montserrat" panose="00000500000000000000" pitchFamily="50" charset="0"/>
              <a:cs typeface="Arial Black"/>
            </a:endParaRPr>
          </a:p>
          <a:p>
            <a:pPr marR="83820" algn="ctr">
              <a:lnSpc>
                <a:spcPct val="100000"/>
              </a:lnSpc>
              <a:spcBef>
                <a:spcPts val="1185"/>
              </a:spcBef>
              <a:tabLst>
                <a:tab pos="645795" algn="l"/>
                <a:tab pos="1156970" algn="l"/>
              </a:tabLst>
            </a:pPr>
            <a:r>
              <a:rPr lang="es-CO" sz="2650" b="1" dirty="0">
                <a:solidFill>
                  <a:srgbClr val="2FD181"/>
                </a:solidFill>
                <a:latin typeface="Montserrat" panose="00000500000000000000" pitchFamily="50" charset="0"/>
                <a:cs typeface="Arial"/>
              </a:rPr>
              <a:t>r	</a:t>
            </a:r>
            <a:r>
              <a:rPr lang="es-CO" sz="2650" b="1" dirty="0">
                <a:solidFill>
                  <a:srgbClr val="F7B852"/>
                </a:solidFill>
                <a:latin typeface="Montserrat" panose="00000500000000000000" pitchFamily="50" charset="0"/>
                <a:cs typeface="Arial"/>
              </a:rPr>
              <a:t>s	</a:t>
            </a:r>
            <a:r>
              <a:rPr lang="es-CO" sz="2650" b="1" dirty="0">
                <a:solidFill>
                  <a:srgbClr val="2044C1"/>
                </a:solidFill>
                <a:latin typeface="Montserrat" panose="00000500000000000000" pitchFamily="50" charset="0"/>
                <a:cs typeface="Arial"/>
              </a:rPr>
              <a:t>t</a:t>
            </a:r>
            <a:endParaRPr lang="es-CO" sz="2650" dirty="0">
              <a:latin typeface="Montserrat" panose="00000500000000000000" pitchFamily="50" charset="0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784215" cy="2641600"/>
            <a:chOff x="0" y="0"/>
            <a:chExt cx="5784215" cy="26416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5784215" cy="2628900"/>
            </a:xfrm>
            <a:custGeom>
              <a:avLst/>
              <a:gdLst/>
              <a:ahLst/>
              <a:cxnLst/>
              <a:rect l="l" t="t" r="r" b="b"/>
              <a:pathLst>
                <a:path w="5784215" h="2628900">
                  <a:moveTo>
                    <a:pt x="5784138" y="0"/>
                  </a:moveTo>
                  <a:lnTo>
                    <a:pt x="0" y="0"/>
                  </a:lnTo>
                  <a:lnTo>
                    <a:pt x="0" y="2628900"/>
                  </a:lnTo>
                  <a:lnTo>
                    <a:pt x="5413159" y="2628900"/>
                  </a:lnTo>
                  <a:lnTo>
                    <a:pt x="5459694" y="2626009"/>
                  </a:lnTo>
                  <a:lnTo>
                    <a:pt x="5504504" y="2617570"/>
                  </a:lnTo>
                  <a:lnTo>
                    <a:pt x="5547242" y="2603929"/>
                  </a:lnTo>
                  <a:lnTo>
                    <a:pt x="5587559" y="2585434"/>
                  </a:lnTo>
                  <a:lnTo>
                    <a:pt x="5625108" y="2562433"/>
                  </a:lnTo>
                  <a:lnTo>
                    <a:pt x="5659542" y="2535274"/>
                  </a:lnTo>
                  <a:lnTo>
                    <a:pt x="5690512" y="2504303"/>
                  </a:lnTo>
                  <a:lnTo>
                    <a:pt x="5717672" y="2469870"/>
                  </a:lnTo>
                  <a:lnTo>
                    <a:pt x="5740673" y="2432320"/>
                  </a:lnTo>
                  <a:lnTo>
                    <a:pt x="5759167" y="2392003"/>
                  </a:lnTo>
                  <a:lnTo>
                    <a:pt x="5772808" y="2349266"/>
                  </a:lnTo>
                  <a:lnTo>
                    <a:pt x="5781248" y="2304455"/>
                  </a:lnTo>
                  <a:lnTo>
                    <a:pt x="5784138" y="2257920"/>
                  </a:lnTo>
                  <a:lnTo>
                    <a:pt x="5784138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4025" y="0"/>
              <a:ext cx="1483360" cy="687705"/>
            </a:xfrm>
            <a:custGeom>
              <a:avLst/>
              <a:gdLst/>
              <a:ahLst/>
              <a:cxnLst/>
              <a:rect l="l" t="t" r="r" b="b"/>
              <a:pathLst>
                <a:path w="1483360" h="687705">
                  <a:moveTo>
                    <a:pt x="409504" y="621149"/>
                  </a:moveTo>
                  <a:lnTo>
                    <a:pt x="366140" y="599101"/>
                  </a:lnTo>
                  <a:lnTo>
                    <a:pt x="324929" y="574520"/>
                  </a:lnTo>
                  <a:lnTo>
                    <a:pt x="285922" y="547546"/>
                  </a:lnTo>
                  <a:lnTo>
                    <a:pt x="249170" y="518321"/>
                  </a:lnTo>
                  <a:lnTo>
                    <a:pt x="214723" y="486984"/>
                  </a:lnTo>
                  <a:lnTo>
                    <a:pt x="182634" y="453675"/>
                  </a:lnTo>
                  <a:lnTo>
                    <a:pt x="152953" y="418537"/>
                  </a:lnTo>
                  <a:lnTo>
                    <a:pt x="125732" y="381709"/>
                  </a:lnTo>
                  <a:lnTo>
                    <a:pt x="101021" y="343331"/>
                  </a:lnTo>
                  <a:lnTo>
                    <a:pt x="78871" y="303545"/>
                  </a:lnTo>
                  <a:lnTo>
                    <a:pt x="59334" y="262490"/>
                  </a:lnTo>
                  <a:lnTo>
                    <a:pt x="42461" y="220308"/>
                  </a:lnTo>
                  <a:lnTo>
                    <a:pt x="28303" y="177139"/>
                  </a:lnTo>
                  <a:lnTo>
                    <a:pt x="16911" y="133124"/>
                  </a:lnTo>
                  <a:lnTo>
                    <a:pt x="8336" y="88402"/>
                  </a:lnTo>
                  <a:lnTo>
                    <a:pt x="2629" y="43115"/>
                  </a:lnTo>
                  <a:lnTo>
                    <a:pt x="0" y="0"/>
                  </a:lnTo>
                </a:path>
                <a:path w="1483360" h="687705">
                  <a:moveTo>
                    <a:pt x="1483073" y="0"/>
                  </a:moveTo>
                  <a:lnTo>
                    <a:pt x="1353317" y="278007"/>
                  </a:lnTo>
                  <a:lnTo>
                    <a:pt x="1331269" y="321371"/>
                  </a:lnTo>
                  <a:lnTo>
                    <a:pt x="1306688" y="362582"/>
                  </a:lnTo>
                  <a:lnTo>
                    <a:pt x="1279715" y="401589"/>
                  </a:lnTo>
                  <a:lnTo>
                    <a:pt x="1250489" y="438342"/>
                  </a:lnTo>
                  <a:lnTo>
                    <a:pt x="1219152" y="472788"/>
                  </a:lnTo>
                  <a:lnTo>
                    <a:pt x="1185844" y="504877"/>
                  </a:lnTo>
                  <a:lnTo>
                    <a:pt x="1150705" y="534558"/>
                  </a:lnTo>
                  <a:lnTo>
                    <a:pt x="1113877" y="561780"/>
                  </a:lnTo>
                  <a:lnTo>
                    <a:pt x="1075499" y="586491"/>
                  </a:lnTo>
                  <a:lnTo>
                    <a:pt x="1035713" y="608640"/>
                  </a:lnTo>
                  <a:lnTo>
                    <a:pt x="994659" y="628177"/>
                  </a:lnTo>
                  <a:lnTo>
                    <a:pt x="952476" y="645050"/>
                  </a:lnTo>
                  <a:lnTo>
                    <a:pt x="909307" y="659208"/>
                  </a:lnTo>
                  <a:lnTo>
                    <a:pt x="865292" y="670601"/>
                  </a:lnTo>
                  <a:lnTo>
                    <a:pt x="820570" y="679176"/>
                  </a:lnTo>
                  <a:lnTo>
                    <a:pt x="775284" y="684883"/>
                  </a:lnTo>
                  <a:lnTo>
                    <a:pt x="729572" y="687670"/>
                  </a:lnTo>
                  <a:lnTo>
                    <a:pt x="683576" y="687487"/>
                  </a:lnTo>
                  <a:lnTo>
                    <a:pt x="637437" y="684283"/>
                  </a:lnTo>
                  <a:lnTo>
                    <a:pt x="591294" y="678006"/>
                  </a:lnTo>
                  <a:lnTo>
                    <a:pt x="545289" y="668605"/>
                  </a:lnTo>
                  <a:lnTo>
                    <a:pt x="499562" y="656029"/>
                  </a:lnTo>
                  <a:lnTo>
                    <a:pt x="454253" y="640228"/>
                  </a:lnTo>
                  <a:lnTo>
                    <a:pt x="409504" y="621149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16759" y="0"/>
              <a:ext cx="1073150" cy="245110"/>
            </a:xfrm>
            <a:custGeom>
              <a:avLst/>
              <a:gdLst/>
              <a:ahLst/>
              <a:cxnLst/>
              <a:rect l="l" t="t" r="r" b="b"/>
              <a:pathLst>
                <a:path w="1073150" h="245110">
                  <a:moveTo>
                    <a:pt x="235910" y="178177"/>
                  </a:moveTo>
                  <a:lnTo>
                    <a:pt x="192547" y="156129"/>
                  </a:lnTo>
                  <a:lnTo>
                    <a:pt x="151336" y="131548"/>
                  </a:lnTo>
                  <a:lnTo>
                    <a:pt x="112329" y="104574"/>
                  </a:lnTo>
                  <a:lnTo>
                    <a:pt x="75576" y="75349"/>
                  </a:lnTo>
                  <a:lnTo>
                    <a:pt x="41130" y="44011"/>
                  </a:lnTo>
                  <a:lnTo>
                    <a:pt x="9041" y="10703"/>
                  </a:lnTo>
                  <a:lnTo>
                    <a:pt x="0" y="0"/>
                  </a:lnTo>
                </a:path>
                <a:path w="1073150" h="245110">
                  <a:moveTo>
                    <a:pt x="1072684" y="0"/>
                  </a:moveTo>
                  <a:lnTo>
                    <a:pt x="1045558" y="29816"/>
                  </a:lnTo>
                  <a:lnTo>
                    <a:pt x="1012250" y="61905"/>
                  </a:lnTo>
                  <a:lnTo>
                    <a:pt x="977112" y="91586"/>
                  </a:lnTo>
                  <a:lnTo>
                    <a:pt x="940283" y="118807"/>
                  </a:lnTo>
                  <a:lnTo>
                    <a:pt x="901906" y="143519"/>
                  </a:lnTo>
                  <a:lnTo>
                    <a:pt x="862120" y="165668"/>
                  </a:lnTo>
                  <a:lnTo>
                    <a:pt x="821065" y="185205"/>
                  </a:lnTo>
                  <a:lnTo>
                    <a:pt x="778883" y="202078"/>
                  </a:lnTo>
                  <a:lnTo>
                    <a:pt x="735714" y="216236"/>
                  </a:lnTo>
                  <a:lnTo>
                    <a:pt x="691698" y="227628"/>
                  </a:lnTo>
                  <a:lnTo>
                    <a:pt x="646977" y="236204"/>
                  </a:lnTo>
                  <a:lnTo>
                    <a:pt x="601690" y="241910"/>
                  </a:lnTo>
                  <a:lnTo>
                    <a:pt x="555979" y="244698"/>
                  </a:lnTo>
                  <a:lnTo>
                    <a:pt x="509983" y="244515"/>
                  </a:lnTo>
                  <a:lnTo>
                    <a:pt x="463843" y="241311"/>
                  </a:lnTo>
                  <a:lnTo>
                    <a:pt x="417701" y="235034"/>
                  </a:lnTo>
                  <a:lnTo>
                    <a:pt x="371696" y="225633"/>
                  </a:lnTo>
                  <a:lnTo>
                    <a:pt x="325968" y="213057"/>
                  </a:lnTo>
                  <a:lnTo>
                    <a:pt x="280660" y="197255"/>
                  </a:lnTo>
                  <a:lnTo>
                    <a:pt x="235910" y="1781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14582" y="0"/>
              <a:ext cx="1590675" cy="918210"/>
            </a:xfrm>
            <a:custGeom>
              <a:avLst/>
              <a:gdLst/>
              <a:ahLst/>
              <a:cxnLst/>
              <a:rect l="l" t="t" r="r" b="b"/>
              <a:pathLst>
                <a:path w="1590675" h="918210">
                  <a:moveTo>
                    <a:pt x="409662" y="851210"/>
                  </a:moveTo>
                  <a:lnTo>
                    <a:pt x="366298" y="829162"/>
                  </a:lnTo>
                  <a:lnTo>
                    <a:pt x="325087" y="804581"/>
                  </a:lnTo>
                  <a:lnTo>
                    <a:pt x="286080" y="777607"/>
                  </a:lnTo>
                  <a:lnTo>
                    <a:pt x="249328" y="748382"/>
                  </a:lnTo>
                  <a:lnTo>
                    <a:pt x="214882" y="717044"/>
                  </a:lnTo>
                  <a:lnTo>
                    <a:pt x="182793" y="683736"/>
                  </a:lnTo>
                  <a:lnTo>
                    <a:pt x="153112" y="648598"/>
                  </a:lnTo>
                  <a:lnTo>
                    <a:pt x="125890" y="611769"/>
                  </a:lnTo>
                  <a:lnTo>
                    <a:pt x="101179" y="573392"/>
                  </a:lnTo>
                  <a:lnTo>
                    <a:pt x="79029" y="533605"/>
                  </a:lnTo>
                  <a:lnTo>
                    <a:pt x="59493" y="492551"/>
                  </a:lnTo>
                  <a:lnTo>
                    <a:pt x="42619" y="450369"/>
                  </a:lnTo>
                  <a:lnTo>
                    <a:pt x="28461" y="407200"/>
                  </a:lnTo>
                  <a:lnTo>
                    <a:pt x="17069" y="363184"/>
                  </a:lnTo>
                  <a:lnTo>
                    <a:pt x="8494" y="318463"/>
                  </a:lnTo>
                  <a:lnTo>
                    <a:pt x="2787" y="273176"/>
                  </a:lnTo>
                  <a:lnTo>
                    <a:pt x="0" y="227465"/>
                  </a:lnTo>
                  <a:lnTo>
                    <a:pt x="182" y="181469"/>
                  </a:lnTo>
                  <a:lnTo>
                    <a:pt x="3387" y="135329"/>
                  </a:lnTo>
                  <a:lnTo>
                    <a:pt x="9664" y="89187"/>
                  </a:lnTo>
                  <a:lnTo>
                    <a:pt x="19065" y="43181"/>
                  </a:lnTo>
                  <a:lnTo>
                    <a:pt x="30940" y="0"/>
                  </a:lnTo>
                </a:path>
                <a:path w="1590675" h="918210">
                  <a:moveTo>
                    <a:pt x="1590608" y="0"/>
                  </a:moveTo>
                  <a:lnTo>
                    <a:pt x="1353475" y="508068"/>
                  </a:lnTo>
                  <a:lnTo>
                    <a:pt x="1331428" y="551432"/>
                  </a:lnTo>
                  <a:lnTo>
                    <a:pt x="1306847" y="592643"/>
                  </a:lnTo>
                  <a:lnTo>
                    <a:pt x="1279873" y="631650"/>
                  </a:lnTo>
                  <a:lnTo>
                    <a:pt x="1250647" y="668402"/>
                  </a:lnTo>
                  <a:lnTo>
                    <a:pt x="1219310" y="702849"/>
                  </a:lnTo>
                  <a:lnTo>
                    <a:pt x="1186002" y="734938"/>
                  </a:lnTo>
                  <a:lnTo>
                    <a:pt x="1150864" y="764619"/>
                  </a:lnTo>
                  <a:lnTo>
                    <a:pt x="1114035" y="791840"/>
                  </a:lnTo>
                  <a:lnTo>
                    <a:pt x="1075658" y="816551"/>
                  </a:lnTo>
                  <a:lnTo>
                    <a:pt x="1035871" y="838701"/>
                  </a:lnTo>
                  <a:lnTo>
                    <a:pt x="994817" y="858238"/>
                  </a:lnTo>
                  <a:lnTo>
                    <a:pt x="952635" y="875111"/>
                  </a:lnTo>
                  <a:lnTo>
                    <a:pt x="909466" y="889269"/>
                  </a:lnTo>
                  <a:lnTo>
                    <a:pt x="865450" y="900661"/>
                  </a:lnTo>
                  <a:lnTo>
                    <a:pt x="820729" y="909236"/>
                  </a:lnTo>
                  <a:lnTo>
                    <a:pt x="775442" y="914943"/>
                  </a:lnTo>
                  <a:lnTo>
                    <a:pt x="729730" y="917731"/>
                  </a:lnTo>
                  <a:lnTo>
                    <a:pt x="683734" y="917548"/>
                  </a:lnTo>
                  <a:lnTo>
                    <a:pt x="637595" y="914344"/>
                  </a:lnTo>
                  <a:lnTo>
                    <a:pt x="591452" y="908067"/>
                  </a:lnTo>
                  <a:lnTo>
                    <a:pt x="545447" y="898666"/>
                  </a:lnTo>
                  <a:lnTo>
                    <a:pt x="499720" y="886090"/>
                  </a:lnTo>
                  <a:lnTo>
                    <a:pt x="454412" y="870288"/>
                  </a:lnTo>
                  <a:lnTo>
                    <a:pt x="409662" y="8512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274973" y="0"/>
            <a:ext cx="1936114" cy="1152525"/>
            <a:chOff x="7274973" y="0"/>
            <a:chExt cx="1936114" cy="1152525"/>
          </a:xfrm>
        </p:grpSpPr>
        <p:sp>
          <p:nvSpPr>
            <p:cNvPr id="11" name="object 11"/>
            <p:cNvSpPr/>
            <p:nvPr/>
          </p:nvSpPr>
          <p:spPr>
            <a:xfrm>
              <a:off x="7565870" y="0"/>
              <a:ext cx="1645285" cy="1152525"/>
            </a:xfrm>
            <a:custGeom>
              <a:avLst/>
              <a:gdLst/>
              <a:ahLst/>
              <a:cxnLst/>
              <a:rect l="l" t="t" r="r" b="b"/>
              <a:pathLst>
                <a:path w="1645284" h="1152525">
                  <a:moveTo>
                    <a:pt x="1623830" y="30371"/>
                  </a:moveTo>
                  <a:lnTo>
                    <a:pt x="662437" y="30371"/>
                  </a:lnTo>
                  <a:lnTo>
                    <a:pt x="710359" y="32271"/>
                  </a:lnTo>
                  <a:lnTo>
                    <a:pt x="757411" y="44923"/>
                  </a:lnTo>
                  <a:lnTo>
                    <a:pt x="801773" y="68658"/>
                  </a:lnTo>
                  <a:lnTo>
                    <a:pt x="839574" y="101852"/>
                  </a:lnTo>
                  <a:lnTo>
                    <a:pt x="867945" y="141457"/>
                  </a:lnTo>
                  <a:lnTo>
                    <a:pt x="886556" y="185655"/>
                  </a:lnTo>
                  <a:lnTo>
                    <a:pt x="895077" y="232625"/>
                  </a:lnTo>
                  <a:lnTo>
                    <a:pt x="893176" y="280546"/>
                  </a:lnTo>
                  <a:lnTo>
                    <a:pt x="880524" y="327597"/>
                  </a:lnTo>
                  <a:lnTo>
                    <a:pt x="856789" y="371959"/>
                  </a:lnTo>
                  <a:lnTo>
                    <a:pt x="552853" y="810617"/>
                  </a:lnTo>
                  <a:lnTo>
                    <a:pt x="529123" y="854976"/>
                  </a:lnTo>
                  <a:lnTo>
                    <a:pt x="516474" y="902026"/>
                  </a:lnTo>
                  <a:lnTo>
                    <a:pt x="514576" y="949947"/>
                  </a:lnTo>
                  <a:lnTo>
                    <a:pt x="523098" y="996918"/>
                  </a:lnTo>
                  <a:lnTo>
                    <a:pt x="541710" y="1041117"/>
                  </a:lnTo>
                  <a:lnTo>
                    <a:pt x="570081" y="1080725"/>
                  </a:lnTo>
                  <a:lnTo>
                    <a:pt x="607882" y="1113919"/>
                  </a:lnTo>
                  <a:lnTo>
                    <a:pt x="652240" y="1137653"/>
                  </a:lnTo>
                  <a:lnTo>
                    <a:pt x="699290" y="1150306"/>
                  </a:lnTo>
                  <a:lnTo>
                    <a:pt x="747211" y="1152205"/>
                  </a:lnTo>
                  <a:lnTo>
                    <a:pt x="794182" y="1143683"/>
                  </a:lnTo>
                  <a:lnTo>
                    <a:pt x="838382" y="1125070"/>
                  </a:lnTo>
                  <a:lnTo>
                    <a:pt x="877989" y="1096695"/>
                  </a:lnTo>
                  <a:lnTo>
                    <a:pt x="911183" y="1058890"/>
                  </a:lnTo>
                  <a:lnTo>
                    <a:pt x="1623830" y="30371"/>
                  </a:lnTo>
                  <a:close/>
                </a:path>
                <a:path w="1645284" h="1152525">
                  <a:moveTo>
                    <a:pt x="1644874" y="0"/>
                  </a:moveTo>
                  <a:lnTo>
                    <a:pt x="53811" y="0"/>
                  </a:lnTo>
                  <a:lnTo>
                    <a:pt x="38287" y="22405"/>
                  </a:lnTo>
                  <a:lnTo>
                    <a:pt x="14552" y="66762"/>
                  </a:lnTo>
                  <a:lnTo>
                    <a:pt x="1900" y="113811"/>
                  </a:lnTo>
                  <a:lnTo>
                    <a:pt x="0" y="161730"/>
                  </a:lnTo>
                  <a:lnTo>
                    <a:pt x="8520" y="208700"/>
                  </a:lnTo>
                  <a:lnTo>
                    <a:pt x="27131" y="252899"/>
                  </a:lnTo>
                  <a:lnTo>
                    <a:pt x="55503" y="292508"/>
                  </a:lnTo>
                  <a:lnTo>
                    <a:pt x="93303" y="325706"/>
                  </a:lnTo>
                  <a:lnTo>
                    <a:pt x="137666" y="349436"/>
                  </a:lnTo>
                  <a:lnTo>
                    <a:pt x="184718" y="362085"/>
                  </a:lnTo>
                  <a:lnTo>
                    <a:pt x="232639" y="363983"/>
                  </a:lnTo>
                  <a:lnTo>
                    <a:pt x="279610" y="355461"/>
                  </a:lnTo>
                  <a:lnTo>
                    <a:pt x="323810" y="336849"/>
                  </a:lnTo>
                  <a:lnTo>
                    <a:pt x="363419" y="308478"/>
                  </a:lnTo>
                  <a:lnTo>
                    <a:pt x="396618" y="270677"/>
                  </a:lnTo>
                  <a:lnTo>
                    <a:pt x="498459" y="123674"/>
                  </a:lnTo>
                  <a:lnTo>
                    <a:pt x="531657" y="85874"/>
                  </a:lnTo>
                  <a:lnTo>
                    <a:pt x="571266" y="57502"/>
                  </a:lnTo>
                  <a:lnTo>
                    <a:pt x="615466" y="38891"/>
                  </a:lnTo>
                  <a:lnTo>
                    <a:pt x="662437" y="30371"/>
                  </a:lnTo>
                  <a:lnTo>
                    <a:pt x="1623830" y="30371"/>
                  </a:lnTo>
                  <a:lnTo>
                    <a:pt x="1644874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74973" y="3757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710046" y="1222443"/>
            <a:ext cx="4554104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spc="-1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Seleccionemos la</a:t>
            </a:r>
            <a:endParaRPr sz="3400" spc="-1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10046" y="1630926"/>
            <a:ext cx="4896828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1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respuesta correcta:</a:t>
            </a:r>
            <a:endParaRPr sz="3400" spc="-1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52969" y="2995091"/>
            <a:ext cx="5331460" cy="1729739"/>
          </a:xfrm>
          <a:custGeom>
            <a:avLst/>
            <a:gdLst/>
            <a:ahLst/>
            <a:cxnLst/>
            <a:rect l="l" t="t" r="r" b="b"/>
            <a:pathLst>
              <a:path w="5331460" h="1729739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1549273"/>
                </a:lnTo>
                <a:lnTo>
                  <a:pt x="6431" y="1597132"/>
                </a:lnTo>
                <a:lnTo>
                  <a:pt x="24580" y="1640139"/>
                </a:lnTo>
                <a:lnTo>
                  <a:pt x="52731" y="1676576"/>
                </a:lnTo>
                <a:lnTo>
                  <a:pt x="89169" y="1704727"/>
                </a:lnTo>
                <a:lnTo>
                  <a:pt x="132175" y="1722877"/>
                </a:lnTo>
                <a:lnTo>
                  <a:pt x="180035" y="1729308"/>
                </a:lnTo>
                <a:lnTo>
                  <a:pt x="5151132" y="1729308"/>
                </a:lnTo>
                <a:lnTo>
                  <a:pt x="5198992" y="1722877"/>
                </a:lnTo>
                <a:lnTo>
                  <a:pt x="5241998" y="1704727"/>
                </a:lnTo>
                <a:lnTo>
                  <a:pt x="5278435" y="1676576"/>
                </a:lnTo>
                <a:lnTo>
                  <a:pt x="5306587" y="1640139"/>
                </a:lnTo>
                <a:lnTo>
                  <a:pt x="5324736" y="1597132"/>
                </a:lnTo>
                <a:lnTo>
                  <a:pt x="5331167" y="1549273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64133" y="3138543"/>
            <a:ext cx="465201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9225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¿Cuál de estas representaciones formales es la  que mejor expresa a la siguiente proposición  compuesta?:</a:t>
            </a:r>
            <a:endParaRPr sz="15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 dirty="0">
              <a:latin typeface="Montserrat" panose="00000500000000000000" pitchFamily="50" charset="0"/>
              <a:cs typeface="Arial Black"/>
            </a:endParaRPr>
          </a:p>
          <a:p>
            <a:pPr marL="12700" marR="5080" indent="-635">
              <a:lnSpc>
                <a:spcPct val="100000"/>
              </a:lnSpc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“</a:t>
            </a:r>
            <a:r>
              <a:rPr sz="15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Yo iba al parque </a:t>
            </a:r>
            <a:r>
              <a:rPr sz="15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y </a:t>
            </a:r>
            <a:r>
              <a:rPr sz="15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corría en el césped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</a:t>
            </a:r>
            <a:r>
              <a:rPr sz="15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entonces  </a:t>
            </a:r>
            <a:r>
              <a:rPr sz="15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me tropecé con una banca </a:t>
            </a:r>
            <a:r>
              <a:rPr sz="1500" dirty="0">
                <a:solidFill>
                  <a:srgbClr val="2FA7D1"/>
                </a:solidFill>
                <a:latin typeface="Montserrat" panose="00000500000000000000" pitchFamily="50" charset="0"/>
                <a:cs typeface="Arial Black"/>
              </a:rPr>
              <a:t>y </a:t>
            </a:r>
            <a:r>
              <a:rPr sz="150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me caí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”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74742" y="2448777"/>
            <a:ext cx="401955" cy="2249805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2900" spc="-1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A.</a:t>
            </a:r>
            <a:endParaRPr sz="290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290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B.</a:t>
            </a:r>
            <a:endParaRPr sz="2900" dirty="0">
              <a:latin typeface="Montserrat" panose="00000500000000000000" pitchFamily="50" charset="0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855"/>
              </a:spcBef>
            </a:pPr>
            <a:r>
              <a:rPr sz="2900" spc="-20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C.</a:t>
            </a:r>
            <a:endParaRPr sz="2900" dirty="0">
              <a:latin typeface="Montserrat" panose="00000500000000000000" pitchFamily="50" charset="0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695"/>
              </a:spcBef>
            </a:pPr>
            <a:r>
              <a:rPr sz="2900" spc="-1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D.</a:t>
            </a:r>
            <a:endParaRPr sz="29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434182" y="2691288"/>
            <a:ext cx="248285" cy="304165"/>
          </a:xfrm>
          <a:custGeom>
            <a:avLst/>
            <a:gdLst/>
            <a:ahLst/>
            <a:cxnLst/>
            <a:rect l="l" t="t" r="r" b="b"/>
            <a:pathLst>
              <a:path w="248284" h="304164">
                <a:moveTo>
                  <a:pt x="73850" y="3657"/>
                </a:moveTo>
                <a:lnTo>
                  <a:pt x="0" y="3657"/>
                </a:lnTo>
                <a:lnTo>
                  <a:pt x="0" y="304037"/>
                </a:lnTo>
                <a:lnTo>
                  <a:pt x="77546" y="304037"/>
                </a:lnTo>
                <a:lnTo>
                  <a:pt x="77546" y="205282"/>
                </a:lnTo>
                <a:lnTo>
                  <a:pt x="204530" y="205282"/>
                </a:lnTo>
                <a:lnTo>
                  <a:pt x="215939" y="197734"/>
                </a:lnTo>
                <a:lnTo>
                  <a:pt x="235855" y="166916"/>
                </a:lnTo>
                <a:lnTo>
                  <a:pt x="122821" y="166916"/>
                </a:lnTo>
                <a:lnTo>
                  <a:pt x="104537" y="163396"/>
                </a:lnTo>
                <a:lnTo>
                  <a:pt x="89769" y="153144"/>
                </a:lnTo>
                <a:lnTo>
                  <a:pt x="79898" y="136617"/>
                </a:lnTo>
                <a:lnTo>
                  <a:pt x="76301" y="114274"/>
                </a:lnTo>
                <a:lnTo>
                  <a:pt x="79898" y="91926"/>
                </a:lnTo>
                <a:lnTo>
                  <a:pt x="89769" y="75399"/>
                </a:lnTo>
                <a:lnTo>
                  <a:pt x="104537" y="65150"/>
                </a:lnTo>
                <a:lnTo>
                  <a:pt x="122821" y="61633"/>
                </a:lnTo>
                <a:lnTo>
                  <a:pt x="235858" y="61633"/>
                </a:lnTo>
                <a:lnTo>
                  <a:pt x="215939" y="30810"/>
                </a:lnTo>
                <a:lnTo>
                  <a:pt x="208203" y="25692"/>
                </a:lnTo>
                <a:lnTo>
                  <a:pt x="73850" y="25692"/>
                </a:lnTo>
                <a:lnTo>
                  <a:pt x="73850" y="3657"/>
                </a:lnTo>
                <a:close/>
              </a:path>
              <a:path w="248284" h="304164">
                <a:moveTo>
                  <a:pt x="204530" y="205282"/>
                </a:moveTo>
                <a:lnTo>
                  <a:pt x="77546" y="205282"/>
                </a:lnTo>
                <a:lnTo>
                  <a:pt x="89915" y="215460"/>
                </a:lnTo>
                <a:lnTo>
                  <a:pt x="104360" y="222731"/>
                </a:lnTo>
                <a:lnTo>
                  <a:pt x="120803" y="227094"/>
                </a:lnTo>
                <a:lnTo>
                  <a:pt x="139166" y="228549"/>
                </a:lnTo>
                <a:lnTo>
                  <a:pt x="181433" y="220564"/>
                </a:lnTo>
                <a:lnTo>
                  <a:pt x="204530" y="205282"/>
                </a:lnTo>
                <a:close/>
              </a:path>
              <a:path w="248284" h="304164">
                <a:moveTo>
                  <a:pt x="235858" y="61633"/>
                </a:moveTo>
                <a:lnTo>
                  <a:pt x="122821" y="61633"/>
                </a:lnTo>
                <a:lnTo>
                  <a:pt x="141115" y="65150"/>
                </a:lnTo>
                <a:lnTo>
                  <a:pt x="155890" y="75399"/>
                </a:lnTo>
                <a:lnTo>
                  <a:pt x="165768" y="91926"/>
                </a:lnTo>
                <a:lnTo>
                  <a:pt x="169367" y="114274"/>
                </a:lnTo>
                <a:lnTo>
                  <a:pt x="165768" y="136617"/>
                </a:lnTo>
                <a:lnTo>
                  <a:pt x="155890" y="153144"/>
                </a:lnTo>
                <a:lnTo>
                  <a:pt x="141115" y="163396"/>
                </a:lnTo>
                <a:lnTo>
                  <a:pt x="122821" y="166916"/>
                </a:lnTo>
                <a:lnTo>
                  <a:pt x="235855" y="166916"/>
                </a:lnTo>
                <a:lnTo>
                  <a:pt x="239198" y="161742"/>
                </a:lnTo>
                <a:lnTo>
                  <a:pt x="247726" y="114274"/>
                </a:lnTo>
                <a:lnTo>
                  <a:pt x="239198" y="66801"/>
                </a:lnTo>
                <a:lnTo>
                  <a:pt x="235858" y="61633"/>
                </a:lnTo>
                <a:close/>
              </a:path>
              <a:path w="248284" h="304164">
                <a:moveTo>
                  <a:pt x="139166" y="0"/>
                </a:moveTo>
                <a:lnTo>
                  <a:pt x="118797" y="1549"/>
                </a:lnTo>
                <a:lnTo>
                  <a:pt x="101150" y="6273"/>
                </a:lnTo>
                <a:lnTo>
                  <a:pt x="86183" y="14283"/>
                </a:lnTo>
                <a:lnTo>
                  <a:pt x="73850" y="25692"/>
                </a:lnTo>
                <a:lnTo>
                  <a:pt x="208203" y="25692"/>
                </a:lnTo>
                <a:lnTo>
                  <a:pt x="181433" y="7982"/>
                </a:lnTo>
                <a:lnTo>
                  <a:pt x="13916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280971" y="2674524"/>
            <a:ext cx="77470" cy="344170"/>
          </a:xfrm>
          <a:custGeom>
            <a:avLst/>
            <a:gdLst/>
            <a:ahLst/>
            <a:cxnLst/>
            <a:rect l="l" t="t" r="r" b="b"/>
            <a:pathLst>
              <a:path w="77470" h="344169">
                <a:moveTo>
                  <a:pt x="77127" y="0"/>
                </a:moveTo>
                <a:lnTo>
                  <a:pt x="43713" y="0"/>
                </a:lnTo>
                <a:lnTo>
                  <a:pt x="25095" y="35797"/>
                </a:lnTo>
                <a:lnTo>
                  <a:pt x="11379" y="77001"/>
                </a:lnTo>
                <a:lnTo>
                  <a:pt x="2901" y="122684"/>
                </a:lnTo>
                <a:lnTo>
                  <a:pt x="0" y="171919"/>
                </a:lnTo>
                <a:lnTo>
                  <a:pt x="2901" y="221040"/>
                </a:lnTo>
                <a:lnTo>
                  <a:pt x="11379" y="266549"/>
                </a:lnTo>
                <a:lnTo>
                  <a:pt x="25095" y="307717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23" y="303989"/>
                </a:lnTo>
                <a:lnTo>
                  <a:pt x="44675" y="262410"/>
                </a:lnTo>
                <a:lnTo>
                  <a:pt x="37004" y="218559"/>
                </a:lnTo>
                <a:lnTo>
                  <a:pt x="34531" y="171919"/>
                </a:lnTo>
                <a:lnTo>
                  <a:pt x="37004" y="125271"/>
                </a:lnTo>
                <a:lnTo>
                  <a:pt x="44675" y="81411"/>
                </a:lnTo>
                <a:lnTo>
                  <a:pt x="57923" y="39826"/>
                </a:lnTo>
                <a:lnTo>
                  <a:pt x="77127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54734" y="2674530"/>
            <a:ext cx="363855" cy="344170"/>
          </a:xfrm>
          <a:custGeom>
            <a:avLst/>
            <a:gdLst/>
            <a:ahLst/>
            <a:cxnLst/>
            <a:rect l="l" t="t" r="r" b="b"/>
            <a:pathLst>
              <a:path w="363854" h="344169">
                <a:moveTo>
                  <a:pt x="247726" y="20421"/>
                </a:moveTo>
                <a:lnTo>
                  <a:pt x="173850" y="20421"/>
                </a:lnTo>
                <a:lnTo>
                  <a:pt x="173850" y="42456"/>
                </a:lnTo>
                <a:lnTo>
                  <a:pt x="171424" y="40220"/>
                </a:lnTo>
                <a:lnTo>
                  <a:pt x="171424" y="131038"/>
                </a:lnTo>
                <a:lnTo>
                  <a:pt x="167830" y="153377"/>
                </a:lnTo>
                <a:lnTo>
                  <a:pt x="157949" y="169913"/>
                </a:lnTo>
                <a:lnTo>
                  <a:pt x="143167" y="180162"/>
                </a:lnTo>
                <a:lnTo>
                  <a:pt x="124879" y="183680"/>
                </a:lnTo>
                <a:lnTo>
                  <a:pt x="106591" y="180162"/>
                </a:lnTo>
                <a:lnTo>
                  <a:pt x="91833" y="169913"/>
                </a:lnTo>
                <a:lnTo>
                  <a:pt x="81953" y="153377"/>
                </a:lnTo>
                <a:lnTo>
                  <a:pt x="78359" y="131038"/>
                </a:lnTo>
                <a:lnTo>
                  <a:pt x="81953" y="108686"/>
                </a:lnTo>
                <a:lnTo>
                  <a:pt x="124879" y="78397"/>
                </a:lnTo>
                <a:lnTo>
                  <a:pt x="167830" y="108686"/>
                </a:lnTo>
                <a:lnTo>
                  <a:pt x="171424" y="131038"/>
                </a:lnTo>
                <a:lnTo>
                  <a:pt x="171424" y="40220"/>
                </a:lnTo>
                <a:lnTo>
                  <a:pt x="161531" y="31051"/>
                </a:lnTo>
                <a:lnTo>
                  <a:pt x="146570" y="23037"/>
                </a:lnTo>
                <a:lnTo>
                  <a:pt x="128930" y="18313"/>
                </a:lnTo>
                <a:lnTo>
                  <a:pt x="108572" y="16764"/>
                </a:lnTo>
                <a:lnTo>
                  <a:pt x="66294" y="24752"/>
                </a:lnTo>
                <a:lnTo>
                  <a:pt x="31788" y="47574"/>
                </a:lnTo>
                <a:lnTo>
                  <a:pt x="8521" y="83566"/>
                </a:lnTo>
                <a:lnTo>
                  <a:pt x="0" y="131038"/>
                </a:lnTo>
                <a:lnTo>
                  <a:pt x="8521" y="178511"/>
                </a:lnTo>
                <a:lnTo>
                  <a:pt x="31788" y="214503"/>
                </a:lnTo>
                <a:lnTo>
                  <a:pt x="66294" y="237324"/>
                </a:lnTo>
                <a:lnTo>
                  <a:pt x="108572" y="245313"/>
                </a:lnTo>
                <a:lnTo>
                  <a:pt x="126911" y="243852"/>
                </a:lnTo>
                <a:lnTo>
                  <a:pt x="143357" y="239496"/>
                </a:lnTo>
                <a:lnTo>
                  <a:pt x="157810" y="232219"/>
                </a:lnTo>
                <a:lnTo>
                  <a:pt x="170192" y="222046"/>
                </a:lnTo>
                <a:lnTo>
                  <a:pt x="170192" y="320802"/>
                </a:lnTo>
                <a:lnTo>
                  <a:pt x="247726" y="320802"/>
                </a:lnTo>
                <a:lnTo>
                  <a:pt x="247726" y="222046"/>
                </a:lnTo>
                <a:lnTo>
                  <a:pt x="247726" y="183680"/>
                </a:lnTo>
                <a:lnTo>
                  <a:pt x="247726" y="78397"/>
                </a:lnTo>
                <a:lnTo>
                  <a:pt x="247726" y="42456"/>
                </a:lnTo>
                <a:lnTo>
                  <a:pt x="247726" y="20421"/>
                </a:lnTo>
                <a:close/>
              </a:path>
              <a:path w="363854" h="344169">
                <a:moveTo>
                  <a:pt x="363855" y="171919"/>
                </a:moveTo>
                <a:lnTo>
                  <a:pt x="360946" y="122694"/>
                </a:lnTo>
                <a:lnTo>
                  <a:pt x="352425" y="77000"/>
                </a:lnTo>
                <a:lnTo>
                  <a:pt x="338594" y="35801"/>
                </a:lnTo>
                <a:lnTo>
                  <a:pt x="319786" y="0"/>
                </a:lnTo>
                <a:lnTo>
                  <a:pt x="286359" y="0"/>
                </a:lnTo>
                <a:lnTo>
                  <a:pt x="305625" y="39827"/>
                </a:lnTo>
                <a:lnTo>
                  <a:pt x="318998" y="81407"/>
                </a:lnTo>
                <a:lnTo>
                  <a:pt x="326809" y="125272"/>
                </a:lnTo>
                <a:lnTo>
                  <a:pt x="329336" y="171919"/>
                </a:lnTo>
                <a:lnTo>
                  <a:pt x="326809" y="218567"/>
                </a:lnTo>
                <a:lnTo>
                  <a:pt x="318998" y="262420"/>
                </a:lnTo>
                <a:lnTo>
                  <a:pt x="305625" y="303999"/>
                </a:lnTo>
                <a:lnTo>
                  <a:pt x="286359" y="343814"/>
                </a:lnTo>
                <a:lnTo>
                  <a:pt x="319786" y="343814"/>
                </a:lnTo>
                <a:lnTo>
                  <a:pt x="338594" y="307721"/>
                </a:lnTo>
                <a:lnTo>
                  <a:pt x="352425" y="266547"/>
                </a:lnTo>
                <a:lnTo>
                  <a:pt x="360946" y="221043"/>
                </a:lnTo>
                <a:lnTo>
                  <a:pt x="363855" y="171919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91169" y="2719494"/>
            <a:ext cx="162953" cy="247332"/>
          </a:xfrm>
          <a:prstGeom prst="rect">
            <a:avLst/>
          </a:prstGeom>
        </p:spPr>
      </p:pic>
      <p:grpSp>
        <p:nvGrpSpPr>
          <p:cNvPr id="40" name="object 40"/>
          <p:cNvGrpSpPr/>
          <p:nvPr/>
        </p:nvGrpSpPr>
        <p:grpSpPr>
          <a:xfrm>
            <a:off x="8612803" y="2702595"/>
            <a:ext cx="337820" cy="219075"/>
            <a:chOff x="8612803" y="2702595"/>
            <a:chExt cx="337820" cy="219075"/>
          </a:xfrm>
        </p:grpSpPr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6819" y="2702595"/>
              <a:ext cx="133502" cy="218478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8612803" y="27659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612803" y="27659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612803" y="28577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8612803" y="28577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/>
          <p:nvPr/>
        </p:nvSpPr>
        <p:spPr>
          <a:xfrm>
            <a:off x="7775264" y="2620121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30">
                <a:moveTo>
                  <a:pt x="175742" y="0"/>
                </a:moveTo>
                <a:lnTo>
                  <a:pt x="132880" y="0"/>
                </a:lnTo>
                <a:lnTo>
                  <a:pt x="0" y="303022"/>
                </a:lnTo>
                <a:lnTo>
                  <a:pt x="43294" y="303022"/>
                </a:lnTo>
                <a:lnTo>
                  <a:pt x="153225" y="54114"/>
                </a:lnTo>
                <a:lnTo>
                  <a:pt x="262331" y="303022"/>
                </a:lnTo>
                <a:lnTo>
                  <a:pt x="309054" y="303022"/>
                </a:lnTo>
                <a:lnTo>
                  <a:pt x="175742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040424" y="2668727"/>
            <a:ext cx="77470" cy="344170"/>
          </a:xfrm>
          <a:custGeom>
            <a:avLst/>
            <a:gdLst/>
            <a:ahLst/>
            <a:cxnLst/>
            <a:rect l="l" t="t" r="r" b="b"/>
            <a:pathLst>
              <a:path w="77470" h="344169">
                <a:moveTo>
                  <a:pt x="77127" y="0"/>
                </a:moveTo>
                <a:lnTo>
                  <a:pt x="43713" y="0"/>
                </a:lnTo>
                <a:lnTo>
                  <a:pt x="25095" y="35797"/>
                </a:lnTo>
                <a:lnTo>
                  <a:pt x="11379" y="77001"/>
                </a:lnTo>
                <a:lnTo>
                  <a:pt x="2901" y="122684"/>
                </a:lnTo>
                <a:lnTo>
                  <a:pt x="0" y="171919"/>
                </a:lnTo>
                <a:lnTo>
                  <a:pt x="2901" y="221040"/>
                </a:lnTo>
                <a:lnTo>
                  <a:pt x="11379" y="266549"/>
                </a:lnTo>
                <a:lnTo>
                  <a:pt x="25095" y="307717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18" y="303989"/>
                </a:lnTo>
                <a:lnTo>
                  <a:pt x="44670" y="262410"/>
                </a:lnTo>
                <a:lnTo>
                  <a:pt x="37002" y="218559"/>
                </a:lnTo>
                <a:lnTo>
                  <a:pt x="34531" y="171919"/>
                </a:lnTo>
                <a:lnTo>
                  <a:pt x="37002" y="125271"/>
                </a:lnTo>
                <a:lnTo>
                  <a:pt x="44670" y="81411"/>
                </a:lnTo>
                <a:lnTo>
                  <a:pt x="57918" y="39826"/>
                </a:lnTo>
                <a:lnTo>
                  <a:pt x="77127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037342" y="2668731"/>
            <a:ext cx="78105" cy="344170"/>
          </a:xfrm>
          <a:custGeom>
            <a:avLst/>
            <a:gdLst/>
            <a:ahLst/>
            <a:cxnLst/>
            <a:rect l="l" t="t" r="r" b="b"/>
            <a:pathLst>
              <a:path w="78104" h="344169">
                <a:moveTo>
                  <a:pt x="33426" y="0"/>
                </a:moveTo>
                <a:lnTo>
                  <a:pt x="0" y="0"/>
                </a:lnTo>
                <a:lnTo>
                  <a:pt x="19263" y="39824"/>
                </a:lnTo>
                <a:lnTo>
                  <a:pt x="32642" y="81407"/>
                </a:lnTo>
                <a:lnTo>
                  <a:pt x="40444" y="125265"/>
                </a:lnTo>
                <a:lnTo>
                  <a:pt x="42976" y="171919"/>
                </a:lnTo>
                <a:lnTo>
                  <a:pt x="40444" y="218559"/>
                </a:lnTo>
                <a:lnTo>
                  <a:pt x="32642" y="262410"/>
                </a:lnTo>
                <a:lnTo>
                  <a:pt x="19263" y="303989"/>
                </a:lnTo>
                <a:lnTo>
                  <a:pt x="0" y="343814"/>
                </a:lnTo>
                <a:lnTo>
                  <a:pt x="33426" y="343814"/>
                </a:lnTo>
                <a:lnTo>
                  <a:pt x="52238" y="307717"/>
                </a:lnTo>
                <a:lnTo>
                  <a:pt x="66062" y="266549"/>
                </a:lnTo>
                <a:lnTo>
                  <a:pt x="74585" y="221040"/>
                </a:lnTo>
                <a:lnTo>
                  <a:pt x="77495" y="171919"/>
                </a:lnTo>
                <a:lnTo>
                  <a:pt x="74585" y="122684"/>
                </a:lnTo>
                <a:lnTo>
                  <a:pt x="66062" y="77001"/>
                </a:lnTo>
                <a:lnTo>
                  <a:pt x="52238" y="35797"/>
                </a:lnTo>
                <a:lnTo>
                  <a:pt x="3342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407375" y="2620121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30">
                <a:moveTo>
                  <a:pt x="175742" y="0"/>
                </a:moveTo>
                <a:lnTo>
                  <a:pt x="132880" y="0"/>
                </a:lnTo>
                <a:lnTo>
                  <a:pt x="0" y="303022"/>
                </a:lnTo>
                <a:lnTo>
                  <a:pt x="43294" y="303022"/>
                </a:lnTo>
                <a:lnTo>
                  <a:pt x="153225" y="54114"/>
                </a:lnTo>
                <a:lnTo>
                  <a:pt x="262331" y="303022"/>
                </a:lnTo>
                <a:lnTo>
                  <a:pt x="309054" y="303022"/>
                </a:lnTo>
                <a:lnTo>
                  <a:pt x="175742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object 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74633" y="2721692"/>
            <a:ext cx="215823" cy="237921"/>
          </a:xfrm>
          <a:prstGeom prst="rect">
            <a:avLst/>
          </a:prstGeom>
        </p:spPr>
      </p:pic>
      <p:sp>
        <p:nvSpPr>
          <p:cNvPr id="51" name="object 51"/>
          <p:cNvSpPr/>
          <p:nvPr/>
        </p:nvSpPr>
        <p:spPr>
          <a:xfrm>
            <a:off x="7434182" y="3242125"/>
            <a:ext cx="248285" cy="304165"/>
          </a:xfrm>
          <a:custGeom>
            <a:avLst/>
            <a:gdLst/>
            <a:ahLst/>
            <a:cxnLst/>
            <a:rect l="l" t="t" r="r" b="b"/>
            <a:pathLst>
              <a:path w="248284" h="304164">
                <a:moveTo>
                  <a:pt x="73850" y="3657"/>
                </a:moveTo>
                <a:lnTo>
                  <a:pt x="0" y="3657"/>
                </a:lnTo>
                <a:lnTo>
                  <a:pt x="0" y="304037"/>
                </a:lnTo>
                <a:lnTo>
                  <a:pt x="77546" y="304037"/>
                </a:lnTo>
                <a:lnTo>
                  <a:pt x="77546" y="205282"/>
                </a:lnTo>
                <a:lnTo>
                  <a:pt x="204530" y="205282"/>
                </a:lnTo>
                <a:lnTo>
                  <a:pt x="215939" y="197734"/>
                </a:lnTo>
                <a:lnTo>
                  <a:pt x="235855" y="166916"/>
                </a:lnTo>
                <a:lnTo>
                  <a:pt x="122821" y="166916"/>
                </a:lnTo>
                <a:lnTo>
                  <a:pt x="104537" y="163398"/>
                </a:lnTo>
                <a:lnTo>
                  <a:pt x="89769" y="153149"/>
                </a:lnTo>
                <a:lnTo>
                  <a:pt x="79898" y="136623"/>
                </a:lnTo>
                <a:lnTo>
                  <a:pt x="76301" y="114274"/>
                </a:lnTo>
                <a:lnTo>
                  <a:pt x="79898" y="91926"/>
                </a:lnTo>
                <a:lnTo>
                  <a:pt x="89769" y="75399"/>
                </a:lnTo>
                <a:lnTo>
                  <a:pt x="104537" y="65150"/>
                </a:lnTo>
                <a:lnTo>
                  <a:pt x="122821" y="61633"/>
                </a:lnTo>
                <a:lnTo>
                  <a:pt x="235858" y="61633"/>
                </a:lnTo>
                <a:lnTo>
                  <a:pt x="215939" y="30810"/>
                </a:lnTo>
                <a:lnTo>
                  <a:pt x="208203" y="25692"/>
                </a:lnTo>
                <a:lnTo>
                  <a:pt x="73850" y="25692"/>
                </a:lnTo>
                <a:lnTo>
                  <a:pt x="73850" y="3657"/>
                </a:lnTo>
                <a:close/>
              </a:path>
              <a:path w="248284" h="304164">
                <a:moveTo>
                  <a:pt x="204530" y="205282"/>
                </a:moveTo>
                <a:lnTo>
                  <a:pt x="77546" y="205282"/>
                </a:lnTo>
                <a:lnTo>
                  <a:pt x="89915" y="215460"/>
                </a:lnTo>
                <a:lnTo>
                  <a:pt x="104360" y="222731"/>
                </a:lnTo>
                <a:lnTo>
                  <a:pt x="120803" y="227094"/>
                </a:lnTo>
                <a:lnTo>
                  <a:pt x="139166" y="228549"/>
                </a:lnTo>
                <a:lnTo>
                  <a:pt x="181433" y="220564"/>
                </a:lnTo>
                <a:lnTo>
                  <a:pt x="204530" y="205282"/>
                </a:lnTo>
                <a:close/>
              </a:path>
              <a:path w="248284" h="304164">
                <a:moveTo>
                  <a:pt x="235858" y="61633"/>
                </a:moveTo>
                <a:lnTo>
                  <a:pt x="122821" y="61633"/>
                </a:lnTo>
                <a:lnTo>
                  <a:pt x="141115" y="65150"/>
                </a:lnTo>
                <a:lnTo>
                  <a:pt x="155890" y="75399"/>
                </a:lnTo>
                <a:lnTo>
                  <a:pt x="165768" y="91926"/>
                </a:lnTo>
                <a:lnTo>
                  <a:pt x="169367" y="114274"/>
                </a:lnTo>
                <a:lnTo>
                  <a:pt x="165768" y="136623"/>
                </a:lnTo>
                <a:lnTo>
                  <a:pt x="155890" y="153149"/>
                </a:lnTo>
                <a:lnTo>
                  <a:pt x="141115" y="163398"/>
                </a:lnTo>
                <a:lnTo>
                  <a:pt x="122821" y="166916"/>
                </a:lnTo>
                <a:lnTo>
                  <a:pt x="235855" y="166916"/>
                </a:lnTo>
                <a:lnTo>
                  <a:pt x="239198" y="161742"/>
                </a:lnTo>
                <a:lnTo>
                  <a:pt x="247726" y="114274"/>
                </a:lnTo>
                <a:lnTo>
                  <a:pt x="239198" y="66801"/>
                </a:lnTo>
                <a:lnTo>
                  <a:pt x="235858" y="61633"/>
                </a:lnTo>
                <a:close/>
              </a:path>
              <a:path w="248284" h="304164">
                <a:moveTo>
                  <a:pt x="139166" y="0"/>
                </a:moveTo>
                <a:lnTo>
                  <a:pt x="118797" y="1549"/>
                </a:lnTo>
                <a:lnTo>
                  <a:pt x="101150" y="6273"/>
                </a:lnTo>
                <a:lnTo>
                  <a:pt x="86183" y="14283"/>
                </a:lnTo>
                <a:lnTo>
                  <a:pt x="73850" y="25692"/>
                </a:lnTo>
                <a:lnTo>
                  <a:pt x="208203" y="25692"/>
                </a:lnTo>
                <a:lnTo>
                  <a:pt x="181433" y="7982"/>
                </a:lnTo>
                <a:lnTo>
                  <a:pt x="13916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280971" y="3225363"/>
            <a:ext cx="77470" cy="344170"/>
          </a:xfrm>
          <a:custGeom>
            <a:avLst/>
            <a:gdLst/>
            <a:ahLst/>
            <a:cxnLst/>
            <a:rect l="l" t="t" r="r" b="b"/>
            <a:pathLst>
              <a:path w="77470" h="344170">
                <a:moveTo>
                  <a:pt x="77127" y="0"/>
                </a:moveTo>
                <a:lnTo>
                  <a:pt x="43713" y="0"/>
                </a:lnTo>
                <a:lnTo>
                  <a:pt x="25095" y="35797"/>
                </a:lnTo>
                <a:lnTo>
                  <a:pt x="11379" y="77001"/>
                </a:lnTo>
                <a:lnTo>
                  <a:pt x="2901" y="122684"/>
                </a:lnTo>
                <a:lnTo>
                  <a:pt x="0" y="171919"/>
                </a:lnTo>
                <a:lnTo>
                  <a:pt x="2901" y="221040"/>
                </a:lnTo>
                <a:lnTo>
                  <a:pt x="11379" y="266549"/>
                </a:lnTo>
                <a:lnTo>
                  <a:pt x="25095" y="307717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23" y="303989"/>
                </a:lnTo>
                <a:lnTo>
                  <a:pt x="44675" y="262410"/>
                </a:lnTo>
                <a:lnTo>
                  <a:pt x="37004" y="218559"/>
                </a:lnTo>
                <a:lnTo>
                  <a:pt x="34531" y="171919"/>
                </a:lnTo>
                <a:lnTo>
                  <a:pt x="37004" y="125271"/>
                </a:lnTo>
                <a:lnTo>
                  <a:pt x="44675" y="81411"/>
                </a:lnTo>
                <a:lnTo>
                  <a:pt x="57923" y="39826"/>
                </a:lnTo>
                <a:lnTo>
                  <a:pt x="77127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154734" y="3225368"/>
            <a:ext cx="363855" cy="344170"/>
          </a:xfrm>
          <a:custGeom>
            <a:avLst/>
            <a:gdLst/>
            <a:ahLst/>
            <a:cxnLst/>
            <a:rect l="l" t="t" r="r" b="b"/>
            <a:pathLst>
              <a:path w="363854" h="344170">
                <a:moveTo>
                  <a:pt x="247726" y="20421"/>
                </a:moveTo>
                <a:lnTo>
                  <a:pt x="173850" y="20421"/>
                </a:lnTo>
                <a:lnTo>
                  <a:pt x="173850" y="42456"/>
                </a:lnTo>
                <a:lnTo>
                  <a:pt x="171424" y="40220"/>
                </a:lnTo>
                <a:lnTo>
                  <a:pt x="171424" y="131038"/>
                </a:lnTo>
                <a:lnTo>
                  <a:pt x="167830" y="153390"/>
                </a:lnTo>
                <a:lnTo>
                  <a:pt x="157949" y="169913"/>
                </a:lnTo>
                <a:lnTo>
                  <a:pt x="143167" y="180162"/>
                </a:lnTo>
                <a:lnTo>
                  <a:pt x="124879" y="183680"/>
                </a:lnTo>
                <a:lnTo>
                  <a:pt x="106591" y="180162"/>
                </a:lnTo>
                <a:lnTo>
                  <a:pt x="91833" y="169913"/>
                </a:lnTo>
                <a:lnTo>
                  <a:pt x="81953" y="153390"/>
                </a:lnTo>
                <a:lnTo>
                  <a:pt x="78359" y="131038"/>
                </a:lnTo>
                <a:lnTo>
                  <a:pt x="81953" y="108686"/>
                </a:lnTo>
                <a:lnTo>
                  <a:pt x="124879" y="78397"/>
                </a:lnTo>
                <a:lnTo>
                  <a:pt x="167830" y="108686"/>
                </a:lnTo>
                <a:lnTo>
                  <a:pt x="171424" y="131038"/>
                </a:lnTo>
                <a:lnTo>
                  <a:pt x="171424" y="40220"/>
                </a:lnTo>
                <a:lnTo>
                  <a:pt x="161531" y="31051"/>
                </a:lnTo>
                <a:lnTo>
                  <a:pt x="146570" y="23037"/>
                </a:lnTo>
                <a:lnTo>
                  <a:pt x="128930" y="18313"/>
                </a:lnTo>
                <a:lnTo>
                  <a:pt x="108572" y="16764"/>
                </a:lnTo>
                <a:lnTo>
                  <a:pt x="66294" y="24752"/>
                </a:lnTo>
                <a:lnTo>
                  <a:pt x="31788" y="47574"/>
                </a:lnTo>
                <a:lnTo>
                  <a:pt x="8521" y="83566"/>
                </a:lnTo>
                <a:lnTo>
                  <a:pt x="0" y="131038"/>
                </a:lnTo>
                <a:lnTo>
                  <a:pt x="8521" y="178511"/>
                </a:lnTo>
                <a:lnTo>
                  <a:pt x="31788" y="214503"/>
                </a:lnTo>
                <a:lnTo>
                  <a:pt x="66294" y="237324"/>
                </a:lnTo>
                <a:lnTo>
                  <a:pt x="108572" y="245313"/>
                </a:lnTo>
                <a:lnTo>
                  <a:pt x="126911" y="243852"/>
                </a:lnTo>
                <a:lnTo>
                  <a:pt x="143357" y="239496"/>
                </a:lnTo>
                <a:lnTo>
                  <a:pt x="157810" y="232219"/>
                </a:lnTo>
                <a:lnTo>
                  <a:pt x="170192" y="222046"/>
                </a:lnTo>
                <a:lnTo>
                  <a:pt x="170192" y="320802"/>
                </a:lnTo>
                <a:lnTo>
                  <a:pt x="247726" y="320802"/>
                </a:lnTo>
                <a:lnTo>
                  <a:pt x="247726" y="222046"/>
                </a:lnTo>
                <a:lnTo>
                  <a:pt x="247726" y="183680"/>
                </a:lnTo>
                <a:lnTo>
                  <a:pt x="247726" y="78397"/>
                </a:lnTo>
                <a:lnTo>
                  <a:pt x="247726" y="42456"/>
                </a:lnTo>
                <a:lnTo>
                  <a:pt x="247726" y="20421"/>
                </a:lnTo>
                <a:close/>
              </a:path>
              <a:path w="363854" h="344170">
                <a:moveTo>
                  <a:pt x="363855" y="171919"/>
                </a:moveTo>
                <a:lnTo>
                  <a:pt x="360946" y="122694"/>
                </a:lnTo>
                <a:lnTo>
                  <a:pt x="352425" y="77000"/>
                </a:lnTo>
                <a:lnTo>
                  <a:pt x="338594" y="35801"/>
                </a:lnTo>
                <a:lnTo>
                  <a:pt x="319786" y="0"/>
                </a:lnTo>
                <a:lnTo>
                  <a:pt x="286359" y="0"/>
                </a:lnTo>
                <a:lnTo>
                  <a:pt x="305625" y="39827"/>
                </a:lnTo>
                <a:lnTo>
                  <a:pt x="318998" y="81407"/>
                </a:lnTo>
                <a:lnTo>
                  <a:pt x="326809" y="125272"/>
                </a:lnTo>
                <a:lnTo>
                  <a:pt x="329336" y="171919"/>
                </a:lnTo>
                <a:lnTo>
                  <a:pt x="326809" y="218567"/>
                </a:lnTo>
                <a:lnTo>
                  <a:pt x="318998" y="262420"/>
                </a:lnTo>
                <a:lnTo>
                  <a:pt x="305625" y="303999"/>
                </a:lnTo>
                <a:lnTo>
                  <a:pt x="286359" y="343814"/>
                </a:lnTo>
                <a:lnTo>
                  <a:pt x="319786" y="343814"/>
                </a:lnTo>
                <a:lnTo>
                  <a:pt x="338594" y="307721"/>
                </a:lnTo>
                <a:lnTo>
                  <a:pt x="352425" y="266547"/>
                </a:lnTo>
                <a:lnTo>
                  <a:pt x="360946" y="221043"/>
                </a:lnTo>
                <a:lnTo>
                  <a:pt x="363855" y="171919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4" name="object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91169" y="3270332"/>
            <a:ext cx="162953" cy="247332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8612803" y="3253433"/>
            <a:ext cx="337820" cy="219075"/>
            <a:chOff x="8612803" y="3253433"/>
            <a:chExt cx="337820" cy="219075"/>
          </a:xfrm>
        </p:grpSpPr>
        <p:pic>
          <p:nvPicPr>
            <p:cNvPr id="56" name="object 5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6819" y="3253433"/>
              <a:ext cx="133502" cy="218478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8612803" y="33167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612803" y="33167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612803" y="34085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612803" y="34085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/>
          <p:nvPr/>
        </p:nvSpPr>
        <p:spPr>
          <a:xfrm>
            <a:off x="7775262" y="3170960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309054" y="0"/>
                </a:moveTo>
                <a:lnTo>
                  <a:pt x="265760" y="0"/>
                </a:lnTo>
                <a:lnTo>
                  <a:pt x="155829" y="248907"/>
                </a:lnTo>
                <a:lnTo>
                  <a:pt x="46723" y="0"/>
                </a:lnTo>
                <a:lnTo>
                  <a:pt x="0" y="0"/>
                </a:lnTo>
                <a:lnTo>
                  <a:pt x="133311" y="303022"/>
                </a:lnTo>
                <a:lnTo>
                  <a:pt x="176174" y="303022"/>
                </a:lnTo>
                <a:lnTo>
                  <a:pt x="30905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040424" y="3219564"/>
            <a:ext cx="77470" cy="344170"/>
          </a:xfrm>
          <a:custGeom>
            <a:avLst/>
            <a:gdLst/>
            <a:ahLst/>
            <a:cxnLst/>
            <a:rect l="l" t="t" r="r" b="b"/>
            <a:pathLst>
              <a:path w="77470" h="344170">
                <a:moveTo>
                  <a:pt x="77127" y="0"/>
                </a:moveTo>
                <a:lnTo>
                  <a:pt x="43713" y="0"/>
                </a:lnTo>
                <a:lnTo>
                  <a:pt x="25095" y="35797"/>
                </a:lnTo>
                <a:lnTo>
                  <a:pt x="11379" y="77001"/>
                </a:lnTo>
                <a:lnTo>
                  <a:pt x="2901" y="122684"/>
                </a:lnTo>
                <a:lnTo>
                  <a:pt x="0" y="171919"/>
                </a:lnTo>
                <a:lnTo>
                  <a:pt x="2901" y="221040"/>
                </a:lnTo>
                <a:lnTo>
                  <a:pt x="11379" y="266549"/>
                </a:lnTo>
                <a:lnTo>
                  <a:pt x="25095" y="307717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18" y="303989"/>
                </a:lnTo>
                <a:lnTo>
                  <a:pt x="44670" y="262410"/>
                </a:lnTo>
                <a:lnTo>
                  <a:pt x="37002" y="218559"/>
                </a:lnTo>
                <a:lnTo>
                  <a:pt x="34531" y="171919"/>
                </a:lnTo>
                <a:lnTo>
                  <a:pt x="37002" y="125271"/>
                </a:lnTo>
                <a:lnTo>
                  <a:pt x="44670" y="81411"/>
                </a:lnTo>
                <a:lnTo>
                  <a:pt x="57918" y="39826"/>
                </a:lnTo>
                <a:lnTo>
                  <a:pt x="77127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037342" y="3219568"/>
            <a:ext cx="78105" cy="344170"/>
          </a:xfrm>
          <a:custGeom>
            <a:avLst/>
            <a:gdLst/>
            <a:ahLst/>
            <a:cxnLst/>
            <a:rect l="l" t="t" r="r" b="b"/>
            <a:pathLst>
              <a:path w="78104" h="344170">
                <a:moveTo>
                  <a:pt x="33426" y="0"/>
                </a:moveTo>
                <a:lnTo>
                  <a:pt x="0" y="0"/>
                </a:lnTo>
                <a:lnTo>
                  <a:pt x="19263" y="39824"/>
                </a:lnTo>
                <a:lnTo>
                  <a:pt x="32642" y="81407"/>
                </a:lnTo>
                <a:lnTo>
                  <a:pt x="40444" y="125265"/>
                </a:lnTo>
                <a:lnTo>
                  <a:pt x="42976" y="171919"/>
                </a:lnTo>
                <a:lnTo>
                  <a:pt x="40444" y="218559"/>
                </a:lnTo>
                <a:lnTo>
                  <a:pt x="32642" y="262410"/>
                </a:lnTo>
                <a:lnTo>
                  <a:pt x="19263" y="303989"/>
                </a:lnTo>
                <a:lnTo>
                  <a:pt x="0" y="343814"/>
                </a:lnTo>
                <a:lnTo>
                  <a:pt x="33426" y="343814"/>
                </a:lnTo>
                <a:lnTo>
                  <a:pt x="52238" y="307717"/>
                </a:lnTo>
                <a:lnTo>
                  <a:pt x="66062" y="266549"/>
                </a:lnTo>
                <a:lnTo>
                  <a:pt x="74585" y="221040"/>
                </a:lnTo>
                <a:lnTo>
                  <a:pt x="77495" y="171919"/>
                </a:lnTo>
                <a:lnTo>
                  <a:pt x="74585" y="122684"/>
                </a:lnTo>
                <a:lnTo>
                  <a:pt x="66062" y="77001"/>
                </a:lnTo>
                <a:lnTo>
                  <a:pt x="52238" y="35797"/>
                </a:lnTo>
                <a:lnTo>
                  <a:pt x="3342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407373" y="3170960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309054" y="0"/>
                </a:moveTo>
                <a:lnTo>
                  <a:pt x="265760" y="0"/>
                </a:lnTo>
                <a:lnTo>
                  <a:pt x="155829" y="248907"/>
                </a:lnTo>
                <a:lnTo>
                  <a:pt x="46723" y="0"/>
                </a:lnTo>
                <a:lnTo>
                  <a:pt x="0" y="0"/>
                </a:lnTo>
                <a:lnTo>
                  <a:pt x="133311" y="303022"/>
                </a:lnTo>
                <a:lnTo>
                  <a:pt x="176174" y="303022"/>
                </a:lnTo>
                <a:lnTo>
                  <a:pt x="30905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5" name="object 6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74633" y="3272529"/>
            <a:ext cx="215823" cy="237921"/>
          </a:xfrm>
          <a:prstGeom prst="rect">
            <a:avLst/>
          </a:prstGeom>
        </p:spPr>
      </p:pic>
      <p:sp>
        <p:nvSpPr>
          <p:cNvPr id="66" name="object 66"/>
          <p:cNvSpPr/>
          <p:nvPr/>
        </p:nvSpPr>
        <p:spPr>
          <a:xfrm>
            <a:off x="7332174" y="3792963"/>
            <a:ext cx="248285" cy="304165"/>
          </a:xfrm>
          <a:custGeom>
            <a:avLst/>
            <a:gdLst/>
            <a:ahLst/>
            <a:cxnLst/>
            <a:rect l="l" t="t" r="r" b="b"/>
            <a:pathLst>
              <a:path w="248284" h="304164">
                <a:moveTo>
                  <a:pt x="73850" y="3657"/>
                </a:moveTo>
                <a:lnTo>
                  <a:pt x="0" y="3657"/>
                </a:lnTo>
                <a:lnTo>
                  <a:pt x="0" y="304037"/>
                </a:lnTo>
                <a:lnTo>
                  <a:pt x="77546" y="304037"/>
                </a:lnTo>
                <a:lnTo>
                  <a:pt x="77546" y="205282"/>
                </a:lnTo>
                <a:lnTo>
                  <a:pt x="204530" y="205282"/>
                </a:lnTo>
                <a:lnTo>
                  <a:pt x="215939" y="197734"/>
                </a:lnTo>
                <a:lnTo>
                  <a:pt x="235855" y="166916"/>
                </a:lnTo>
                <a:lnTo>
                  <a:pt x="122821" y="166916"/>
                </a:lnTo>
                <a:lnTo>
                  <a:pt x="104537" y="163398"/>
                </a:lnTo>
                <a:lnTo>
                  <a:pt x="89769" y="153149"/>
                </a:lnTo>
                <a:lnTo>
                  <a:pt x="79898" y="136623"/>
                </a:lnTo>
                <a:lnTo>
                  <a:pt x="76301" y="114274"/>
                </a:lnTo>
                <a:lnTo>
                  <a:pt x="79898" y="91926"/>
                </a:lnTo>
                <a:lnTo>
                  <a:pt x="89769" y="75399"/>
                </a:lnTo>
                <a:lnTo>
                  <a:pt x="104537" y="65150"/>
                </a:lnTo>
                <a:lnTo>
                  <a:pt x="122821" y="61633"/>
                </a:lnTo>
                <a:lnTo>
                  <a:pt x="235858" y="61633"/>
                </a:lnTo>
                <a:lnTo>
                  <a:pt x="215939" y="30810"/>
                </a:lnTo>
                <a:lnTo>
                  <a:pt x="208203" y="25692"/>
                </a:lnTo>
                <a:lnTo>
                  <a:pt x="73850" y="25692"/>
                </a:lnTo>
                <a:lnTo>
                  <a:pt x="73850" y="3657"/>
                </a:lnTo>
                <a:close/>
              </a:path>
              <a:path w="248284" h="304164">
                <a:moveTo>
                  <a:pt x="204530" y="205282"/>
                </a:moveTo>
                <a:lnTo>
                  <a:pt x="77546" y="205282"/>
                </a:lnTo>
                <a:lnTo>
                  <a:pt x="89915" y="215460"/>
                </a:lnTo>
                <a:lnTo>
                  <a:pt x="104360" y="222731"/>
                </a:lnTo>
                <a:lnTo>
                  <a:pt x="120803" y="227094"/>
                </a:lnTo>
                <a:lnTo>
                  <a:pt x="139166" y="228549"/>
                </a:lnTo>
                <a:lnTo>
                  <a:pt x="181433" y="220564"/>
                </a:lnTo>
                <a:lnTo>
                  <a:pt x="204530" y="205282"/>
                </a:lnTo>
                <a:close/>
              </a:path>
              <a:path w="248284" h="304164">
                <a:moveTo>
                  <a:pt x="235858" y="61633"/>
                </a:moveTo>
                <a:lnTo>
                  <a:pt x="122821" y="61633"/>
                </a:lnTo>
                <a:lnTo>
                  <a:pt x="141115" y="65150"/>
                </a:lnTo>
                <a:lnTo>
                  <a:pt x="155890" y="75399"/>
                </a:lnTo>
                <a:lnTo>
                  <a:pt x="165768" y="91926"/>
                </a:lnTo>
                <a:lnTo>
                  <a:pt x="169367" y="114274"/>
                </a:lnTo>
                <a:lnTo>
                  <a:pt x="165768" y="136623"/>
                </a:lnTo>
                <a:lnTo>
                  <a:pt x="155890" y="153149"/>
                </a:lnTo>
                <a:lnTo>
                  <a:pt x="141115" y="163398"/>
                </a:lnTo>
                <a:lnTo>
                  <a:pt x="122821" y="166916"/>
                </a:lnTo>
                <a:lnTo>
                  <a:pt x="235855" y="166916"/>
                </a:lnTo>
                <a:lnTo>
                  <a:pt x="239198" y="161742"/>
                </a:lnTo>
                <a:lnTo>
                  <a:pt x="247726" y="114274"/>
                </a:lnTo>
                <a:lnTo>
                  <a:pt x="239198" y="66801"/>
                </a:lnTo>
                <a:lnTo>
                  <a:pt x="235858" y="61633"/>
                </a:lnTo>
                <a:close/>
              </a:path>
              <a:path w="248284" h="304164">
                <a:moveTo>
                  <a:pt x="139166" y="0"/>
                </a:moveTo>
                <a:lnTo>
                  <a:pt x="118797" y="1549"/>
                </a:lnTo>
                <a:lnTo>
                  <a:pt x="101150" y="6273"/>
                </a:lnTo>
                <a:lnTo>
                  <a:pt x="86183" y="14283"/>
                </a:lnTo>
                <a:lnTo>
                  <a:pt x="73850" y="25692"/>
                </a:lnTo>
                <a:lnTo>
                  <a:pt x="208203" y="25692"/>
                </a:lnTo>
                <a:lnTo>
                  <a:pt x="181433" y="7982"/>
                </a:lnTo>
                <a:lnTo>
                  <a:pt x="13916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056219" y="3776205"/>
            <a:ext cx="367030" cy="344170"/>
          </a:xfrm>
          <a:custGeom>
            <a:avLst/>
            <a:gdLst/>
            <a:ahLst/>
            <a:cxnLst/>
            <a:rect l="l" t="t" r="r" b="b"/>
            <a:pathLst>
              <a:path w="367029" h="344170">
                <a:moveTo>
                  <a:pt x="77127" y="0"/>
                </a:moveTo>
                <a:lnTo>
                  <a:pt x="43713" y="0"/>
                </a:lnTo>
                <a:lnTo>
                  <a:pt x="25095" y="35801"/>
                </a:lnTo>
                <a:lnTo>
                  <a:pt x="11379" y="77000"/>
                </a:lnTo>
                <a:lnTo>
                  <a:pt x="2895" y="122682"/>
                </a:lnTo>
                <a:lnTo>
                  <a:pt x="0" y="171919"/>
                </a:lnTo>
                <a:lnTo>
                  <a:pt x="2895" y="221043"/>
                </a:lnTo>
                <a:lnTo>
                  <a:pt x="11379" y="266547"/>
                </a:lnTo>
                <a:lnTo>
                  <a:pt x="25095" y="307721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12" y="303987"/>
                </a:lnTo>
                <a:lnTo>
                  <a:pt x="44665" y="262407"/>
                </a:lnTo>
                <a:lnTo>
                  <a:pt x="36995" y="218567"/>
                </a:lnTo>
                <a:lnTo>
                  <a:pt x="34531" y="171919"/>
                </a:lnTo>
                <a:lnTo>
                  <a:pt x="36995" y="125272"/>
                </a:lnTo>
                <a:lnTo>
                  <a:pt x="44665" y="81407"/>
                </a:lnTo>
                <a:lnTo>
                  <a:pt x="57912" y="39827"/>
                </a:lnTo>
                <a:lnTo>
                  <a:pt x="77127" y="0"/>
                </a:lnTo>
                <a:close/>
              </a:path>
              <a:path w="367029" h="344170">
                <a:moveTo>
                  <a:pt x="366649" y="20421"/>
                </a:moveTo>
                <a:lnTo>
                  <a:pt x="292773" y="20421"/>
                </a:lnTo>
                <a:lnTo>
                  <a:pt x="292773" y="42456"/>
                </a:lnTo>
                <a:lnTo>
                  <a:pt x="290347" y="40220"/>
                </a:lnTo>
                <a:lnTo>
                  <a:pt x="290347" y="131038"/>
                </a:lnTo>
                <a:lnTo>
                  <a:pt x="286740" y="153390"/>
                </a:lnTo>
                <a:lnTo>
                  <a:pt x="276860" y="169913"/>
                </a:lnTo>
                <a:lnTo>
                  <a:pt x="262089" y="180162"/>
                </a:lnTo>
                <a:lnTo>
                  <a:pt x="243801" y="183680"/>
                </a:lnTo>
                <a:lnTo>
                  <a:pt x="225513" y="180162"/>
                </a:lnTo>
                <a:lnTo>
                  <a:pt x="210743" y="169913"/>
                </a:lnTo>
                <a:lnTo>
                  <a:pt x="200875" y="153390"/>
                </a:lnTo>
                <a:lnTo>
                  <a:pt x="197281" y="131038"/>
                </a:lnTo>
                <a:lnTo>
                  <a:pt x="200875" y="108686"/>
                </a:lnTo>
                <a:lnTo>
                  <a:pt x="243801" y="78397"/>
                </a:lnTo>
                <a:lnTo>
                  <a:pt x="286740" y="108686"/>
                </a:lnTo>
                <a:lnTo>
                  <a:pt x="290347" y="131038"/>
                </a:lnTo>
                <a:lnTo>
                  <a:pt x="290347" y="40220"/>
                </a:lnTo>
                <a:lnTo>
                  <a:pt x="280441" y="31051"/>
                </a:lnTo>
                <a:lnTo>
                  <a:pt x="265480" y="23037"/>
                </a:lnTo>
                <a:lnTo>
                  <a:pt x="247840" y="18313"/>
                </a:lnTo>
                <a:lnTo>
                  <a:pt x="227495" y="16764"/>
                </a:lnTo>
                <a:lnTo>
                  <a:pt x="185216" y="24752"/>
                </a:lnTo>
                <a:lnTo>
                  <a:pt x="150710" y="47574"/>
                </a:lnTo>
                <a:lnTo>
                  <a:pt x="127444" y="83566"/>
                </a:lnTo>
                <a:lnTo>
                  <a:pt x="118922" y="131038"/>
                </a:lnTo>
                <a:lnTo>
                  <a:pt x="127444" y="178511"/>
                </a:lnTo>
                <a:lnTo>
                  <a:pt x="150710" y="214503"/>
                </a:lnTo>
                <a:lnTo>
                  <a:pt x="185216" y="237324"/>
                </a:lnTo>
                <a:lnTo>
                  <a:pt x="227495" y="245313"/>
                </a:lnTo>
                <a:lnTo>
                  <a:pt x="245833" y="243852"/>
                </a:lnTo>
                <a:lnTo>
                  <a:pt x="262267" y="239496"/>
                </a:lnTo>
                <a:lnTo>
                  <a:pt x="276720" y="232219"/>
                </a:lnTo>
                <a:lnTo>
                  <a:pt x="289115" y="222046"/>
                </a:lnTo>
                <a:lnTo>
                  <a:pt x="289115" y="320802"/>
                </a:lnTo>
                <a:lnTo>
                  <a:pt x="366649" y="320802"/>
                </a:lnTo>
                <a:lnTo>
                  <a:pt x="366649" y="222046"/>
                </a:lnTo>
                <a:lnTo>
                  <a:pt x="366649" y="183680"/>
                </a:lnTo>
                <a:lnTo>
                  <a:pt x="366649" y="78397"/>
                </a:lnTo>
                <a:lnTo>
                  <a:pt x="366649" y="42456"/>
                </a:lnTo>
                <a:lnTo>
                  <a:pt x="366649" y="20421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8" name="object 68"/>
          <p:cNvGrpSpPr/>
          <p:nvPr/>
        </p:nvGrpSpPr>
        <p:grpSpPr>
          <a:xfrm>
            <a:off x="8572000" y="3804270"/>
            <a:ext cx="337820" cy="219075"/>
            <a:chOff x="8572000" y="3804270"/>
            <a:chExt cx="337820" cy="219075"/>
          </a:xfrm>
        </p:grpSpPr>
        <p:pic>
          <p:nvPicPr>
            <p:cNvPr id="69" name="object 6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6016" y="3804270"/>
              <a:ext cx="133502" cy="218478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8572000" y="38675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8572000" y="38675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8572000" y="3959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8572000" y="3959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/>
          <p:nvPr/>
        </p:nvSpPr>
        <p:spPr>
          <a:xfrm>
            <a:off x="7673257" y="3721797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175742" y="0"/>
                </a:moveTo>
                <a:lnTo>
                  <a:pt x="132880" y="0"/>
                </a:lnTo>
                <a:lnTo>
                  <a:pt x="0" y="303022"/>
                </a:lnTo>
                <a:lnTo>
                  <a:pt x="43294" y="303022"/>
                </a:lnTo>
                <a:lnTo>
                  <a:pt x="153225" y="54114"/>
                </a:lnTo>
                <a:lnTo>
                  <a:pt x="262331" y="303022"/>
                </a:lnTo>
                <a:lnTo>
                  <a:pt x="309054" y="303022"/>
                </a:lnTo>
                <a:lnTo>
                  <a:pt x="175742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5" name="object 75"/>
          <p:cNvGrpSpPr/>
          <p:nvPr/>
        </p:nvGrpSpPr>
        <p:grpSpPr>
          <a:xfrm>
            <a:off x="9027959" y="3770405"/>
            <a:ext cx="271145" cy="344170"/>
            <a:chOff x="9027959" y="3770405"/>
            <a:chExt cx="271145" cy="344170"/>
          </a:xfrm>
        </p:grpSpPr>
        <p:pic>
          <p:nvPicPr>
            <p:cNvPr id="76" name="object 7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27959" y="3821169"/>
              <a:ext cx="162953" cy="247332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9221287" y="3770405"/>
              <a:ext cx="78105" cy="344170"/>
            </a:xfrm>
            <a:custGeom>
              <a:avLst/>
              <a:gdLst/>
              <a:ahLst/>
              <a:cxnLst/>
              <a:rect l="l" t="t" r="r" b="b"/>
              <a:pathLst>
                <a:path w="78104" h="344170">
                  <a:moveTo>
                    <a:pt x="33426" y="0"/>
                  </a:moveTo>
                  <a:lnTo>
                    <a:pt x="0" y="0"/>
                  </a:lnTo>
                  <a:lnTo>
                    <a:pt x="19263" y="39824"/>
                  </a:lnTo>
                  <a:lnTo>
                    <a:pt x="32642" y="81407"/>
                  </a:lnTo>
                  <a:lnTo>
                    <a:pt x="40444" y="125265"/>
                  </a:lnTo>
                  <a:lnTo>
                    <a:pt x="42976" y="171919"/>
                  </a:lnTo>
                  <a:lnTo>
                    <a:pt x="40444" y="218559"/>
                  </a:lnTo>
                  <a:lnTo>
                    <a:pt x="32642" y="262410"/>
                  </a:lnTo>
                  <a:lnTo>
                    <a:pt x="19263" y="303989"/>
                  </a:lnTo>
                  <a:lnTo>
                    <a:pt x="0" y="343814"/>
                  </a:lnTo>
                  <a:lnTo>
                    <a:pt x="33426" y="343814"/>
                  </a:lnTo>
                  <a:lnTo>
                    <a:pt x="52238" y="307717"/>
                  </a:lnTo>
                  <a:lnTo>
                    <a:pt x="66062" y="266549"/>
                  </a:lnTo>
                  <a:lnTo>
                    <a:pt x="74585" y="221040"/>
                  </a:lnTo>
                  <a:lnTo>
                    <a:pt x="77495" y="171919"/>
                  </a:lnTo>
                  <a:lnTo>
                    <a:pt x="74585" y="122684"/>
                  </a:lnTo>
                  <a:lnTo>
                    <a:pt x="66062" y="77001"/>
                  </a:lnTo>
                  <a:lnTo>
                    <a:pt x="52238" y="35797"/>
                  </a:lnTo>
                  <a:lnTo>
                    <a:pt x="3342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/>
          <p:nvPr/>
        </p:nvSpPr>
        <p:spPr>
          <a:xfrm>
            <a:off x="9386973" y="3721797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175742" y="0"/>
                </a:moveTo>
                <a:lnTo>
                  <a:pt x="132880" y="0"/>
                </a:lnTo>
                <a:lnTo>
                  <a:pt x="0" y="303022"/>
                </a:lnTo>
                <a:lnTo>
                  <a:pt x="43294" y="303022"/>
                </a:lnTo>
                <a:lnTo>
                  <a:pt x="153225" y="54114"/>
                </a:lnTo>
                <a:lnTo>
                  <a:pt x="262331" y="303022"/>
                </a:lnTo>
                <a:lnTo>
                  <a:pt x="309054" y="303022"/>
                </a:lnTo>
                <a:lnTo>
                  <a:pt x="175742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9" name="object 7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74633" y="3823368"/>
            <a:ext cx="215823" cy="237921"/>
          </a:xfrm>
          <a:prstGeom prst="rect">
            <a:avLst/>
          </a:prstGeom>
        </p:spPr>
      </p:pic>
      <p:sp>
        <p:nvSpPr>
          <p:cNvPr id="80" name="object 80"/>
          <p:cNvSpPr/>
          <p:nvPr/>
        </p:nvSpPr>
        <p:spPr>
          <a:xfrm>
            <a:off x="7332174" y="4343801"/>
            <a:ext cx="248285" cy="304165"/>
          </a:xfrm>
          <a:custGeom>
            <a:avLst/>
            <a:gdLst/>
            <a:ahLst/>
            <a:cxnLst/>
            <a:rect l="l" t="t" r="r" b="b"/>
            <a:pathLst>
              <a:path w="248284" h="304164">
                <a:moveTo>
                  <a:pt x="73850" y="3657"/>
                </a:moveTo>
                <a:lnTo>
                  <a:pt x="0" y="3657"/>
                </a:lnTo>
                <a:lnTo>
                  <a:pt x="0" y="304037"/>
                </a:lnTo>
                <a:lnTo>
                  <a:pt x="77546" y="304037"/>
                </a:lnTo>
                <a:lnTo>
                  <a:pt x="77546" y="205282"/>
                </a:lnTo>
                <a:lnTo>
                  <a:pt x="204530" y="205282"/>
                </a:lnTo>
                <a:lnTo>
                  <a:pt x="215939" y="197734"/>
                </a:lnTo>
                <a:lnTo>
                  <a:pt x="235855" y="166916"/>
                </a:lnTo>
                <a:lnTo>
                  <a:pt x="122821" y="166916"/>
                </a:lnTo>
                <a:lnTo>
                  <a:pt x="104537" y="163398"/>
                </a:lnTo>
                <a:lnTo>
                  <a:pt x="89769" y="153149"/>
                </a:lnTo>
                <a:lnTo>
                  <a:pt x="79898" y="136623"/>
                </a:lnTo>
                <a:lnTo>
                  <a:pt x="76301" y="114274"/>
                </a:lnTo>
                <a:lnTo>
                  <a:pt x="79898" y="91926"/>
                </a:lnTo>
                <a:lnTo>
                  <a:pt x="89769" y="75399"/>
                </a:lnTo>
                <a:lnTo>
                  <a:pt x="104537" y="65150"/>
                </a:lnTo>
                <a:lnTo>
                  <a:pt x="122821" y="61633"/>
                </a:lnTo>
                <a:lnTo>
                  <a:pt x="235858" y="61633"/>
                </a:lnTo>
                <a:lnTo>
                  <a:pt x="215939" y="30810"/>
                </a:lnTo>
                <a:lnTo>
                  <a:pt x="208203" y="25692"/>
                </a:lnTo>
                <a:lnTo>
                  <a:pt x="73850" y="25692"/>
                </a:lnTo>
                <a:lnTo>
                  <a:pt x="73850" y="3657"/>
                </a:lnTo>
                <a:close/>
              </a:path>
              <a:path w="248284" h="304164">
                <a:moveTo>
                  <a:pt x="204530" y="205282"/>
                </a:moveTo>
                <a:lnTo>
                  <a:pt x="77546" y="205282"/>
                </a:lnTo>
                <a:lnTo>
                  <a:pt x="89915" y="215460"/>
                </a:lnTo>
                <a:lnTo>
                  <a:pt x="104360" y="222731"/>
                </a:lnTo>
                <a:lnTo>
                  <a:pt x="120803" y="227094"/>
                </a:lnTo>
                <a:lnTo>
                  <a:pt x="139166" y="228549"/>
                </a:lnTo>
                <a:lnTo>
                  <a:pt x="181433" y="220564"/>
                </a:lnTo>
                <a:lnTo>
                  <a:pt x="204530" y="205282"/>
                </a:lnTo>
                <a:close/>
              </a:path>
              <a:path w="248284" h="304164">
                <a:moveTo>
                  <a:pt x="235858" y="61633"/>
                </a:moveTo>
                <a:lnTo>
                  <a:pt x="122821" y="61633"/>
                </a:lnTo>
                <a:lnTo>
                  <a:pt x="141115" y="65150"/>
                </a:lnTo>
                <a:lnTo>
                  <a:pt x="155890" y="75399"/>
                </a:lnTo>
                <a:lnTo>
                  <a:pt x="165768" y="91926"/>
                </a:lnTo>
                <a:lnTo>
                  <a:pt x="169367" y="114274"/>
                </a:lnTo>
                <a:lnTo>
                  <a:pt x="165768" y="136623"/>
                </a:lnTo>
                <a:lnTo>
                  <a:pt x="155890" y="153149"/>
                </a:lnTo>
                <a:lnTo>
                  <a:pt x="141115" y="163398"/>
                </a:lnTo>
                <a:lnTo>
                  <a:pt x="122821" y="166916"/>
                </a:lnTo>
                <a:lnTo>
                  <a:pt x="235855" y="166916"/>
                </a:lnTo>
                <a:lnTo>
                  <a:pt x="239198" y="161742"/>
                </a:lnTo>
                <a:lnTo>
                  <a:pt x="247726" y="114274"/>
                </a:lnTo>
                <a:lnTo>
                  <a:pt x="239198" y="66801"/>
                </a:lnTo>
                <a:lnTo>
                  <a:pt x="235858" y="61633"/>
                </a:lnTo>
                <a:close/>
              </a:path>
              <a:path w="248284" h="304164">
                <a:moveTo>
                  <a:pt x="139166" y="0"/>
                </a:moveTo>
                <a:lnTo>
                  <a:pt x="118797" y="1549"/>
                </a:lnTo>
                <a:lnTo>
                  <a:pt x="101150" y="6273"/>
                </a:lnTo>
                <a:lnTo>
                  <a:pt x="86183" y="14283"/>
                </a:lnTo>
                <a:lnTo>
                  <a:pt x="73850" y="25692"/>
                </a:lnTo>
                <a:lnTo>
                  <a:pt x="208203" y="25692"/>
                </a:lnTo>
                <a:lnTo>
                  <a:pt x="181433" y="7982"/>
                </a:lnTo>
                <a:lnTo>
                  <a:pt x="13916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056219" y="4327042"/>
            <a:ext cx="367030" cy="344170"/>
          </a:xfrm>
          <a:custGeom>
            <a:avLst/>
            <a:gdLst/>
            <a:ahLst/>
            <a:cxnLst/>
            <a:rect l="l" t="t" r="r" b="b"/>
            <a:pathLst>
              <a:path w="367029" h="344170">
                <a:moveTo>
                  <a:pt x="77127" y="0"/>
                </a:moveTo>
                <a:lnTo>
                  <a:pt x="43713" y="0"/>
                </a:lnTo>
                <a:lnTo>
                  <a:pt x="25095" y="35801"/>
                </a:lnTo>
                <a:lnTo>
                  <a:pt x="11379" y="77000"/>
                </a:lnTo>
                <a:lnTo>
                  <a:pt x="2895" y="122682"/>
                </a:lnTo>
                <a:lnTo>
                  <a:pt x="0" y="171919"/>
                </a:lnTo>
                <a:lnTo>
                  <a:pt x="2895" y="221043"/>
                </a:lnTo>
                <a:lnTo>
                  <a:pt x="11379" y="266547"/>
                </a:lnTo>
                <a:lnTo>
                  <a:pt x="25095" y="307721"/>
                </a:lnTo>
                <a:lnTo>
                  <a:pt x="43713" y="343814"/>
                </a:lnTo>
                <a:lnTo>
                  <a:pt x="77127" y="343814"/>
                </a:lnTo>
                <a:lnTo>
                  <a:pt x="57912" y="303987"/>
                </a:lnTo>
                <a:lnTo>
                  <a:pt x="44665" y="262407"/>
                </a:lnTo>
                <a:lnTo>
                  <a:pt x="36995" y="218567"/>
                </a:lnTo>
                <a:lnTo>
                  <a:pt x="34531" y="171919"/>
                </a:lnTo>
                <a:lnTo>
                  <a:pt x="36995" y="125272"/>
                </a:lnTo>
                <a:lnTo>
                  <a:pt x="44665" y="81407"/>
                </a:lnTo>
                <a:lnTo>
                  <a:pt x="57912" y="39827"/>
                </a:lnTo>
                <a:lnTo>
                  <a:pt x="77127" y="0"/>
                </a:lnTo>
                <a:close/>
              </a:path>
              <a:path w="367029" h="344170">
                <a:moveTo>
                  <a:pt x="366649" y="20421"/>
                </a:moveTo>
                <a:lnTo>
                  <a:pt x="292773" y="20421"/>
                </a:lnTo>
                <a:lnTo>
                  <a:pt x="292773" y="42456"/>
                </a:lnTo>
                <a:lnTo>
                  <a:pt x="290347" y="40220"/>
                </a:lnTo>
                <a:lnTo>
                  <a:pt x="290347" y="131038"/>
                </a:lnTo>
                <a:lnTo>
                  <a:pt x="286740" y="153390"/>
                </a:lnTo>
                <a:lnTo>
                  <a:pt x="276860" y="169913"/>
                </a:lnTo>
                <a:lnTo>
                  <a:pt x="262089" y="180162"/>
                </a:lnTo>
                <a:lnTo>
                  <a:pt x="243801" y="183680"/>
                </a:lnTo>
                <a:lnTo>
                  <a:pt x="225513" y="180162"/>
                </a:lnTo>
                <a:lnTo>
                  <a:pt x="210743" y="169913"/>
                </a:lnTo>
                <a:lnTo>
                  <a:pt x="200875" y="153390"/>
                </a:lnTo>
                <a:lnTo>
                  <a:pt x="197281" y="131038"/>
                </a:lnTo>
                <a:lnTo>
                  <a:pt x="200875" y="108686"/>
                </a:lnTo>
                <a:lnTo>
                  <a:pt x="243801" y="78397"/>
                </a:lnTo>
                <a:lnTo>
                  <a:pt x="286740" y="108686"/>
                </a:lnTo>
                <a:lnTo>
                  <a:pt x="290347" y="131038"/>
                </a:lnTo>
                <a:lnTo>
                  <a:pt x="290347" y="40220"/>
                </a:lnTo>
                <a:lnTo>
                  <a:pt x="280441" y="31051"/>
                </a:lnTo>
                <a:lnTo>
                  <a:pt x="265480" y="23037"/>
                </a:lnTo>
                <a:lnTo>
                  <a:pt x="247840" y="18313"/>
                </a:lnTo>
                <a:lnTo>
                  <a:pt x="227495" y="16764"/>
                </a:lnTo>
                <a:lnTo>
                  <a:pt x="185216" y="24752"/>
                </a:lnTo>
                <a:lnTo>
                  <a:pt x="150710" y="47574"/>
                </a:lnTo>
                <a:lnTo>
                  <a:pt x="127444" y="83566"/>
                </a:lnTo>
                <a:lnTo>
                  <a:pt x="118922" y="131038"/>
                </a:lnTo>
                <a:lnTo>
                  <a:pt x="127444" y="178511"/>
                </a:lnTo>
                <a:lnTo>
                  <a:pt x="150710" y="214503"/>
                </a:lnTo>
                <a:lnTo>
                  <a:pt x="185216" y="237324"/>
                </a:lnTo>
                <a:lnTo>
                  <a:pt x="227495" y="245313"/>
                </a:lnTo>
                <a:lnTo>
                  <a:pt x="245833" y="243865"/>
                </a:lnTo>
                <a:lnTo>
                  <a:pt x="262267" y="239496"/>
                </a:lnTo>
                <a:lnTo>
                  <a:pt x="276720" y="232219"/>
                </a:lnTo>
                <a:lnTo>
                  <a:pt x="289115" y="222046"/>
                </a:lnTo>
                <a:lnTo>
                  <a:pt x="289115" y="320802"/>
                </a:lnTo>
                <a:lnTo>
                  <a:pt x="366649" y="320802"/>
                </a:lnTo>
                <a:lnTo>
                  <a:pt x="366649" y="222046"/>
                </a:lnTo>
                <a:lnTo>
                  <a:pt x="366649" y="183680"/>
                </a:lnTo>
                <a:lnTo>
                  <a:pt x="366649" y="78397"/>
                </a:lnTo>
                <a:lnTo>
                  <a:pt x="366649" y="42456"/>
                </a:lnTo>
                <a:lnTo>
                  <a:pt x="366649" y="20421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object 8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07557" y="4372006"/>
            <a:ext cx="162953" cy="247332"/>
          </a:xfrm>
          <a:prstGeom prst="rect">
            <a:avLst/>
          </a:prstGeom>
        </p:spPr>
      </p:pic>
      <p:grpSp>
        <p:nvGrpSpPr>
          <p:cNvPr id="83" name="object 83"/>
          <p:cNvGrpSpPr/>
          <p:nvPr/>
        </p:nvGrpSpPr>
        <p:grpSpPr>
          <a:xfrm>
            <a:off x="8612803" y="4355108"/>
            <a:ext cx="337820" cy="219075"/>
            <a:chOff x="8612803" y="4355108"/>
            <a:chExt cx="337820" cy="219075"/>
          </a:xfrm>
        </p:grpSpPr>
        <p:pic>
          <p:nvPicPr>
            <p:cNvPr id="84" name="object 8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6819" y="4355108"/>
              <a:ext cx="133502" cy="218478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8612803" y="44184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8612803" y="44184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8612803" y="45102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265214" y="0"/>
                  </a:moveTo>
                  <a:lnTo>
                    <a:pt x="0" y="0"/>
                  </a:lnTo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8612803" y="45102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29">
                  <a:moveTo>
                    <a:pt x="0" y="0"/>
                  </a:moveTo>
                  <a:lnTo>
                    <a:pt x="265214" y="0"/>
                  </a:lnTo>
                </a:path>
              </a:pathLst>
            </a:custGeom>
            <a:ln w="21234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9" name="object 89"/>
          <p:cNvSpPr/>
          <p:nvPr/>
        </p:nvSpPr>
        <p:spPr>
          <a:xfrm>
            <a:off x="7673254" y="4272634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309054" y="0"/>
                </a:moveTo>
                <a:lnTo>
                  <a:pt x="265760" y="0"/>
                </a:lnTo>
                <a:lnTo>
                  <a:pt x="155829" y="248907"/>
                </a:lnTo>
                <a:lnTo>
                  <a:pt x="46723" y="0"/>
                </a:lnTo>
                <a:lnTo>
                  <a:pt x="0" y="0"/>
                </a:lnTo>
                <a:lnTo>
                  <a:pt x="133311" y="303021"/>
                </a:lnTo>
                <a:lnTo>
                  <a:pt x="176174" y="303021"/>
                </a:lnTo>
                <a:lnTo>
                  <a:pt x="30905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21286" y="4321242"/>
            <a:ext cx="78105" cy="344170"/>
          </a:xfrm>
          <a:custGeom>
            <a:avLst/>
            <a:gdLst/>
            <a:ahLst/>
            <a:cxnLst/>
            <a:rect l="l" t="t" r="r" b="b"/>
            <a:pathLst>
              <a:path w="78104" h="344170">
                <a:moveTo>
                  <a:pt x="33426" y="0"/>
                </a:moveTo>
                <a:lnTo>
                  <a:pt x="0" y="0"/>
                </a:lnTo>
                <a:lnTo>
                  <a:pt x="19263" y="39824"/>
                </a:lnTo>
                <a:lnTo>
                  <a:pt x="32642" y="81406"/>
                </a:lnTo>
                <a:lnTo>
                  <a:pt x="40444" y="125265"/>
                </a:lnTo>
                <a:lnTo>
                  <a:pt x="42976" y="171919"/>
                </a:lnTo>
                <a:lnTo>
                  <a:pt x="40444" y="218559"/>
                </a:lnTo>
                <a:lnTo>
                  <a:pt x="32642" y="262410"/>
                </a:lnTo>
                <a:lnTo>
                  <a:pt x="19263" y="303989"/>
                </a:lnTo>
                <a:lnTo>
                  <a:pt x="0" y="343814"/>
                </a:lnTo>
                <a:lnTo>
                  <a:pt x="33426" y="343814"/>
                </a:lnTo>
                <a:lnTo>
                  <a:pt x="52238" y="307717"/>
                </a:lnTo>
                <a:lnTo>
                  <a:pt x="66062" y="266549"/>
                </a:lnTo>
                <a:lnTo>
                  <a:pt x="74585" y="221040"/>
                </a:lnTo>
                <a:lnTo>
                  <a:pt x="77495" y="171919"/>
                </a:lnTo>
                <a:lnTo>
                  <a:pt x="74585" y="122684"/>
                </a:lnTo>
                <a:lnTo>
                  <a:pt x="66062" y="77001"/>
                </a:lnTo>
                <a:lnTo>
                  <a:pt x="52238" y="35797"/>
                </a:lnTo>
                <a:lnTo>
                  <a:pt x="3342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86972" y="4313436"/>
            <a:ext cx="309245" cy="303530"/>
          </a:xfrm>
          <a:custGeom>
            <a:avLst/>
            <a:gdLst/>
            <a:ahLst/>
            <a:cxnLst/>
            <a:rect l="l" t="t" r="r" b="b"/>
            <a:pathLst>
              <a:path w="309245" h="303529">
                <a:moveTo>
                  <a:pt x="309054" y="0"/>
                </a:moveTo>
                <a:lnTo>
                  <a:pt x="265760" y="0"/>
                </a:lnTo>
                <a:lnTo>
                  <a:pt x="155829" y="248907"/>
                </a:lnTo>
                <a:lnTo>
                  <a:pt x="46723" y="0"/>
                </a:lnTo>
                <a:lnTo>
                  <a:pt x="0" y="0"/>
                </a:lnTo>
                <a:lnTo>
                  <a:pt x="133311" y="303021"/>
                </a:lnTo>
                <a:lnTo>
                  <a:pt x="176174" y="303021"/>
                </a:lnTo>
                <a:lnTo>
                  <a:pt x="309054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74633" y="4374205"/>
            <a:ext cx="215823" cy="2379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90152" y="2905469"/>
            <a:ext cx="1293495" cy="3441700"/>
          </a:xfrm>
          <a:custGeom>
            <a:avLst/>
            <a:gdLst/>
            <a:ahLst/>
            <a:cxnLst/>
            <a:rect l="l" t="t" r="r" b="b"/>
            <a:pathLst>
              <a:path w="1293495" h="3441700">
                <a:moveTo>
                  <a:pt x="1293086" y="0"/>
                </a:moveTo>
                <a:lnTo>
                  <a:pt x="22383" y="2498178"/>
                </a:lnTo>
                <a:lnTo>
                  <a:pt x="6370" y="2543995"/>
                </a:lnTo>
                <a:lnTo>
                  <a:pt x="0" y="2590656"/>
                </a:lnTo>
                <a:lnTo>
                  <a:pt x="2805" y="2636881"/>
                </a:lnTo>
                <a:lnTo>
                  <a:pt x="14320" y="2681390"/>
                </a:lnTo>
                <a:lnTo>
                  <a:pt x="34079" y="2722901"/>
                </a:lnTo>
                <a:lnTo>
                  <a:pt x="61618" y="2760134"/>
                </a:lnTo>
                <a:lnTo>
                  <a:pt x="96470" y="2791808"/>
                </a:lnTo>
                <a:lnTo>
                  <a:pt x="138169" y="2816643"/>
                </a:lnTo>
                <a:lnTo>
                  <a:pt x="201110" y="2846006"/>
                </a:lnTo>
                <a:lnTo>
                  <a:pt x="242809" y="2870841"/>
                </a:lnTo>
                <a:lnTo>
                  <a:pt x="277660" y="2902515"/>
                </a:lnTo>
                <a:lnTo>
                  <a:pt x="305199" y="2939748"/>
                </a:lnTo>
                <a:lnTo>
                  <a:pt x="324959" y="2981259"/>
                </a:lnTo>
                <a:lnTo>
                  <a:pt x="336474" y="3025768"/>
                </a:lnTo>
                <a:lnTo>
                  <a:pt x="339279" y="3071993"/>
                </a:lnTo>
                <a:lnTo>
                  <a:pt x="332908" y="3118654"/>
                </a:lnTo>
                <a:lnTo>
                  <a:pt x="316896" y="3164471"/>
                </a:lnTo>
                <a:lnTo>
                  <a:pt x="187662" y="3441355"/>
                </a:lnTo>
                <a:lnTo>
                  <a:pt x="1293086" y="3441355"/>
                </a:lnTo>
                <a:lnTo>
                  <a:pt x="12930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9050" y="3962400"/>
            <a:ext cx="5359400" cy="1371600"/>
          </a:xfrm>
          <a:custGeom>
            <a:avLst/>
            <a:gdLst/>
            <a:ahLst/>
            <a:cxnLst/>
            <a:rect l="l" t="t" r="r" b="b"/>
            <a:pathLst>
              <a:path w="5359400" h="1371600">
                <a:moveTo>
                  <a:pt x="5253685" y="0"/>
                </a:moveTo>
                <a:lnTo>
                  <a:pt x="105702" y="0"/>
                </a:lnTo>
                <a:lnTo>
                  <a:pt x="64556" y="8307"/>
                </a:lnTo>
                <a:lnTo>
                  <a:pt x="30957" y="30964"/>
                </a:lnTo>
                <a:lnTo>
                  <a:pt x="8305" y="64566"/>
                </a:lnTo>
                <a:lnTo>
                  <a:pt x="0" y="105714"/>
                </a:lnTo>
                <a:lnTo>
                  <a:pt x="0" y="1265885"/>
                </a:lnTo>
                <a:lnTo>
                  <a:pt x="8305" y="1307033"/>
                </a:lnTo>
                <a:lnTo>
                  <a:pt x="30957" y="1340635"/>
                </a:lnTo>
                <a:lnTo>
                  <a:pt x="64556" y="1363292"/>
                </a:lnTo>
                <a:lnTo>
                  <a:pt x="105702" y="1371600"/>
                </a:lnTo>
                <a:lnTo>
                  <a:pt x="5253685" y="1371600"/>
                </a:lnTo>
                <a:lnTo>
                  <a:pt x="5294833" y="1363292"/>
                </a:lnTo>
                <a:lnTo>
                  <a:pt x="5328435" y="1340635"/>
                </a:lnTo>
                <a:lnTo>
                  <a:pt x="5351092" y="1307033"/>
                </a:lnTo>
                <a:lnTo>
                  <a:pt x="5359400" y="1265885"/>
                </a:lnTo>
                <a:lnTo>
                  <a:pt x="5359400" y="105714"/>
                </a:lnTo>
                <a:lnTo>
                  <a:pt x="5351092" y="64566"/>
                </a:lnTo>
                <a:lnTo>
                  <a:pt x="5328435" y="30964"/>
                </a:lnTo>
                <a:lnTo>
                  <a:pt x="5294833" y="8307"/>
                </a:lnTo>
                <a:lnTo>
                  <a:pt x="5253685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9050" y="2578100"/>
            <a:ext cx="5359400" cy="1193800"/>
          </a:xfrm>
          <a:custGeom>
            <a:avLst/>
            <a:gdLst/>
            <a:ahLst/>
            <a:cxnLst/>
            <a:rect l="l" t="t" r="r" b="b"/>
            <a:pathLst>
              <a:path w="5359400" h="1193800">
                <a:moveTo>
                  <a:pt x="5253685" y="0"/>
                </a:moveTo>
                <a:lnTo>
                  <a:pt x="105702" y="0"/>
                </a:lnTo>
                <a:lnTo>
                  <a:pt x="64556" y="8307"/>
                </a:lnTo>
                <a:lnTo>
                  <a:pt x="30957" y="30964"/>
                </a:lnTo>
                <a:lnTo>
                  <a:pt x="8305" y="64566"/>
                </a:lnTo>
                <a:lnTo>
                  <a:pt x="0" y="105714"/>
                </a:lnTo>
                <a:lnTo>
                  <a:pt x="0" y="1088085"/>
                </a:lnTo>
                <a:lnTo>
                  <a:pt x="8305" y="1129233"/>
                </a:lnTo>
                <a:lnTo>
                  <a:pt x="30957" y="1162835"/>
                </a:lnTo>
                <a:lnTo>
                  <a:pt x="64556" y="1185492"/>
                </a:lnTo>
                <a:lnTo>
                  <a:pt x="105702" y="1193800"/>
                </a:lnTo>
                <a:lnTo>
                  <a:pt x="5253685" y="1193800"/>
                </a:lnTo>
                <a:lnTo>
                  <a:pt x="5294833" y="1185492"/>
                </a:lnTo>
                <a:lnTo>
                  <a:pt x="5328435" y="1162835"/>
                </a:lnTo>
                <a:lnTo>
                  <a:pt x="5351092" y="1129233"/>
                </a:lnTo>
                <a:lnTo>
                  <a:pt x="5359400" y="1088085"/>
                </a:lnTo>
                <a:lnTo>
                  <a:pt x="5359400" y="105714"/>
                </a:lnTo>
                <a:lnTo>
                  <a:pt x="5351092" y="64566"/>
                </a:lnTo>
                <a:lnTo>
                  <a:pt x="5328435" y="30964"/>
                </a:lnTo>
                <a:lnTo>
                  <a:pt x="5294833" y="8307"/>
                </a:lnTo>
                <a:lnTo>
                  <a:pt x="5253685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676674" y="58139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941026" y="1382274"/>
            <a:ext cx="5675923" cy="593111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indent="480059">
              <a:lnSpc>
                <a:spcPts val="2180"/>
              </a:lnSpc>
              <a:spcBef>
                <a:spcPts val="225"/>
              </a:spcBef>
            </a:pPr>
            <a:r>
              <a:rPr sz="18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“Yo iba al parque y corría en el </a:t>
            </a:r>
            <a:r>
              <a:rPr sz="1850" dirty="0" err="1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césped</a:t>
            </a:r>
            <a:r>
              <a:rPr sz="18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</a:t>
            </a:r>
            <a:r>
              <a:rPr lang="es-ES" sz="18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dirty="0" err="1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entonces</a:t>
            </a:r>
            <a:r>
              <a:rPr sz="18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me tropecé con una banca y me caí”</a:t>
            </a:r>
            <a:endParaRPr sz="18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58205" y="2093086"/>
            <a:ext cx="3315154" cy="161531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sz="18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Sean:</a:t>
            </a:r>
            <a:endParaRPr sz="1850" dirty="0">
              <a:latin typeface="Montserrat" panose="00000500000000000000" pitchFamily="50" charset="0"/>
              <a:cs typeface="Arial Black"/>
            </a:endParaRPr>
          </a:p>
          <a:p>
            <a:pPr marL="147955" marR="666115">
              <a:lnSpc>
                <a:spcPct val="143500"/>
              </a:lnSpc>
              <a:spcBef>
                <a:spcPts val="200"/>
              </a:spcBef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p: Yo iba al parque  Conector: Y (</a:t>
            </a:r>
            <a:r>
              <a:rPr sz="1800" dirty="0">
                <a:solidFill>
                  <a:srgbClr val="3939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)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17145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q: Yo corría en el césped</a:t>
            </a:r>
            <a:endParaRPr sz="18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837993" y="774700"/>
            <a:ext cx="1612900" cy="469900"/>
          </a:xfrm>
          <a:custGeom>
            <a:avLst/>
            <a:gdLst/>
            <a:ahLst/>
            <a:cxnLst/>
            <a:rect l="l" t="t" r="r" b="b"/>
            <a:pathLst>
              <a:path w="1612900" h="469900">
                <a:moveTo>
                  <a:pt x="1377950" y="0"/>
                </a:moveTo>
                <a:lnTo>
                  <a:pt x="234950" y="0"/>
                </a:lnTo>
                <a:lnTo>
                  <a:pt x="187600" y="4773"/>
                </a:lnTo>
                <a:lnTo>
                  <a:pt x="143498" y="18464"/>
                </a:lnTo>
                <a:lnTo>
                  <a:pt x="103588" y="40126"/>
                </a:lnTo>
                <a:lnTo>
                  <a:pt x="68816" y="68816"/>
                </a:lnTo>
                <a:lnTo>
                  <a:pt x="40126" y="103588"/>
                </a:lnTo>
                <a:lnTo>
                  <a:pt x="18464" y="143498"/>
                </a:lnTo>
                <a:lnTo>
                  <a:pt x="4773" y="187600"/>
                </a:lnTo>
                <a:lnTo>
                  <a:pt x="0" y="234950"/>
                </a:lnTo>
                <a:lnTo>
                  <a:pt x="4773" y="282299"/>
                </a:lnTo>
                <a:lnTo>
                  <a:pt x="18464" y="326401"/>
                </a:lnTo>
                <a:lnTo>
                  <a:pt x="40126" y="366311"/>
                </a:lnTo>
                <a:lnTo>
                  <a:pt x="68816" y="401083"/>
                </a:lnTo>
                <a:lnTo>
                  <a:pt x="103588" y="429773"/>
                </a:lnTo>
                <a:lnTo>
                  <a:pt x="143498" y="451435"/>
                </a:lnTo>
                <a:lnTo>
                  <a:pt x="187600" y="465126"/>
                </a:lnTo>
                <a:lnTo>
                  <a:pt x="234950" y="469900"/>
                </a:lnTo>
                <a:lnTo>
                  <a:pt x="1377950" y="469900"/>
                </a:lnTo>
                <a:lnTo>
                  <a:pt x="1425299" y="465126"/>
                </a:lnTo>
                <a:lnTo>
                  <a:pt x="1469401" y="451435"/>
                </a:lnTo>
                <a:lnTo>
                  <a:pt x="1509311" y="429773"/>
                </a:lnTo>
                <a:lnTo>
                  <a:pt x="1544083" y="401083"/>
                </a:lnTo>
                <a:lnTo>
                  <a:pt x="1572773" y="366311"/>
                </a:lnTo>
                <a:lnTo>
                  <a:pt x="1594435" y="326401"/>
                </a:lnTo>
                <a:lnTo>
                  <a:pt x="1608126" y="282299"/>
                </a:lnTo>
                <a:lnTo>
                  <a:pt x="1612900" y="234950"/>
                </a:lnTo>
                <a:lnTo>
                  <a:pt x="1608126" y="187600"/>
                </a:lnTo>
                <a:lnTo>
                  <a:pt x="1594435" y="143498"/>
                </a:lnTo>
                <a:lnTo>
                  <a:pt x="1572773" y="103588"/>
                </a:lnTo>
                <a:lnTo>
                  <a:pt x="1544083" y="68816"/>
                </a:lnTo>
                <a:lnTo>
                  <a:pt x="1509311" y="40126"/>
                </a:lnTo>
                <a:lnTo>
                  <a:pt x="1469401" y="18464"/>
                </a:lnTo>
                <a:lnTo>
                  <a:pt x="1425299" y="4773"/>
                </a:lnTo>
                <a:lnTo>
                  <a:pt x="137795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5002931" y="809920"/>
            <a:ext cx="1283335" cy="34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150" spc="-150" dirty="0">
                <a:solidFill>
                  <a:srgbClr val="FFFFFF"/>
                </a:solidFill>
                <a:latin typeface="Montserrat" panose="00000500000000000000" pitchFamily="50" charset="0"/>
                <a:cs typeface="Arial"/>
              </a:rPr>
              <a:t>Solución</a:t>
            </a:r>
            <a:endParaRPr sz="2150" spc="-1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93774" y="4013200"/>
            <a:ext cx="3781691" cy="115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500"/>
              </a:lnSpc>
              <a:spcBef>
                <a:spcPts val="100"/>
              </a:spcBef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r: Yo me tropecé con una banca  Conector: Y (</a:t>
            </a:r>
            <a:r>
              <a:rPr sz="1800" dirty="0">
                <a:solidFill>
                  <a:srgbClr val="3939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)</a:t>
            </a: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L="36195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s: Yo me caí</a:t>
            </a:r>
            <a:endParaRPr sz="18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28" name="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643" y="2768600"/>
            <a:ext cx="88900" cy="88900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7643" y="3124200"/>
            <a:ext cx="88900" cy="88900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643" y="3543300"/>
            <a:ext cx="88900" cy="88900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643" y="4229100"/>
            <a:ext cx="88900" cy="88900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7643" y="4610100"/>
            <a:ext cx="88900" cy="88900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643" y="4978400"/>
            <a:ext cx="88900" cy="88900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6100775" y="3424280"/>
            <a:ext cx="155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36700" algn="l"/>
              </a:tabLst>
            </a:pPr>
            <a:r>
              <a:rPr sz="1800" spc="-130" dirty="0" err="1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Conector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100775" y="3622476"/>
            <a:ext cx="1073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Entonces</a:t>
            </a:r>
            <a:endParaRPr sz="18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14143" y="2857500"/>
            <a:ext cx="1231900" cy="508000"/>
          </a:xfrm>
          <a:custGeom>
            <a:avLst/>
            <a:gdLst/>
            <a:ahLst/>
            <a:cxnLst/>
            <a:rect l="l" t="t" r="r" b="b"/>
            <a:pathLst>
              <a:path w="1231900" h="508000">
                <a:moveTo>
                  <a:pt x="977900" y="0"/>
                </a:moveTo>
                <a:lnTo>
                  <a:pt x="254000" y="0"/>
                </a:lnTo>
                <a:lnTo>
                  <a:pt x="208342" y="4092"/>
                </a:lnTo>
                <a:lnTo>
                  <a:pt x="165369" y="15890"/>
                </a:lnTo>
                <a:lnTo>
                  <a:pt x="125799" y="34677"/>
                </a:lnTo>
                <a:lnTo>
                  <a:pt x="90349" y="59736"/>
                </a:lnTo>
                <a:lnTo>
                  <a:pt x="59736" y="90349"/>
                </a:lnTo>
                <a:lnTo>
                  <a:pt x="34677" y="125799"/>
                </a:lnTo>
                <a:lnTo>
                  <a:pt x="15890" y="165369"/>
                </a:lnTo>
                <a:lnTo>
                  <a:pt x="4092" y="208342"/>
                </a:lnTo>
                <a:lnTo>
                  <a:pt x="0" y="254000"/>
                </a:lnTo>
                <a:lnTo>
                  <a:pt x="4092" y="299657"/>
                </a:lnTo>
                <a:lnTo>
                  <a:pt x="15890" y="342630"/>
                </a:lnTo>
                <a:lnTo>
                  <a:pt x="34677" y="382200"/>
                </a:lnTo>
                <a:lnTo>
                  <a:pt x="59736" y="417650"/>
                </a:lnTo>
                <a:lnTo>
                  <a:pt x="90349" y="448263"/>
                </a:lnTo>
                <a:lnTo>
                  <a:pt x="125799" y="473322"/>
                </a:lnTo>
                <a:lnTo>
                  <a:pt x="165369" y="492109"/>
                </a:lnTo>
                <a:lnTo>
                  <a:pt x="208342" y="503907"/>
                </a:lnTo>
                <a:lnTo>
                  <a:pt x="254000" y="508000"/>
                </a:lnTo>
                <a:lnTo>
                  <a:pt x="977900" y="508000"/>
                </a:lnTo>
                <a:lnTo>
                  <a:pt x="1023557" y="503907"/>
                </a:lnTo>
                <a:lnTo>
                  <a:pt x="1066530" y="492109"/>
                </a:lnTo>
                <a:lnTo>
                  <a:pt x="1106100" y="473322"/>
                </a:lnTo>
                <a:lnTo>
                  <a:pt x="1141550" y="448263"/>
                </a:lnTo>
                <a:lnTo>
                  <a:pt x="1172163" y="417650"/>
                </a:lnTo>
                <a:lnTo>
                  <a:pt x="1197222" y="382200"/>
                </a:lnTo>
                <a:lnTo>
                  <a:pt x="1216009" y="342630"/>
                </a:lnTo>
                <a:lnTo>
                  <a:pt x="1227807" y="299657"/>
                </a:lnTo>
                <a:lnTo>
                  <a:pt x="1231900" y="254000"/>
                </a:lnTo>
                <a:lnTo>
                  <a:pt x="1227807" y="208342"/>
                </a:lnTo>
                <a:lnTo>
                  <a:pt x="1216009" y="165369"/>
                </a:lnTo>
                <a:lnTo>
                  <a:pt x="1197222" y="125799"/>
                </a:lnTo>
                <a:lnTo>
                  <a:pt x="1172163" y="90349"/>
                </a:lnTo>
                <a:lnTo>
                  <a:pt x="1141550" y="59736"/>
                </a:lnTo>
                <a:lnTo>
                  <a:pt x="1106100" y="34677"/>
                </a:lnTo>
                <a:lnTo>
                  <a:pt x="1066530" y="15890"/>
                </a:lnTo>
                <a:lnTo>
                  <a:pt x="1023557" y="4092"/>
                </a:lnTo>
                <a:lnTo>
                  <a:pt x="9779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514143" y="4406900"/>
            <a:ext cx="1231900" cy="508000"/>
          </a:xfrm>
          <a:custGeom>
            <a:avLst/>
            <a:gdLst/>
            <a:ahLst/>
            <a:cxnLst/>
            <a:rect l="l" t="t" r="r" b="b"/>
            <a:pathLst>
              <a:path w="1231900" h="508000">
                <a:moveTo>
                  <a:pt x="977900" y="0"/>
                </a:moveTo>
                <a:lnTo>
                  <a:pt x="254000" y="0"/>
                </a:lnTo>
                <a:lnTo>
                  <a:pt x="208342" y="4092"/>
                </a:lnTo>
                <a:lnTo>
                  <a:pt x="165369" y="15890"/>
                </a:lnTo>
                <a:lnTo>
                  <a:pt x="125799" y="34677"/>
                </a:lnTo>
                <a:lnTo>
                  <a:pt x="90349" y="59736"/>
                </a:lnTo>
                <a:lnTo>
                  <a:pt x="59736" y="90349"/>
                </a:lnTo>
                <a:lnTo>
                  <a:pt x="34677" y="125799"/>
                </a:lnTo>
                <a:lnTo>
                  <a:pt x="15890" y="165369"/>
                </a:lnTo>
                <a:lnTo>
                  <a:pt x="4092" y="208342"/>
                </a:lnTo>
                <a:lnTo>
                  <a:pt x="0" y="254000"/>
                </a:lnTo>
                <a:lnTo>
                  <a:pt x="4092" y="299657"/>
                </a:lnTo>
                <a:lnTo>
                  <a:pt x="15890" y="342630"/>
                </a:lnTo>
                <a:lnTo>
                  <a:pt x="34677" y="382200"/>
                </a:lnTo>
                <a:lnTo>
                  <a:pt x="59736" y="417650"/>
                </a:lnTo>
                <a:lnTo>
                  <a:pt x="90349" y="448263"/>
                </a:lnTo>
                <a:lnTo>
                  <a:pt x="125799" y="473322"/>
                </a:lnTo>
                <a:lnTo>
                  <a:pt x="165369" y="492109"/>
                </a:lnTo>
                <a:lnTo>
                  <a:pt x="208342" y="503907"/>
                </a:lnTo>
                <a:lnTo>
                  <a:pt x="254000" y="508000"/>
                </a:lnTo>
                <a:lnTo>
                  <a:pt x="977900" y="508000"/>
                </a:lnTo>
                <a:lnTo>
                  <a:pt x="1023557" y="503907"/>
                </a:lnTo>
                <a:lnTo>
                  <a:pt x="1066530" y="492109"/>
                </a:lnTo>
                <a:lnTo>
                  <a:pt x="1106100" y="473322"/>
                </a:lnTo>
                <a:lnTo>
                  <a:pt x="1141550" y="448263"/>
                </a:lnTo>
                <a:lnTo>
                  <a:pt x="1172163" y="417650"/>
                </a:lnTo>
                <a:lnTo>
                  <a:pt x="1197222" y="382200"/>
                </a:lnTo>
                <a:lnTo>
                  <a:pt x="1216009" y="342630"/>
                </a:lnTo>
                <a:lnTo>
                  <a:pt x="1227807" y="299657"/>
                </a:lnTo>
                <a:lnTo>
                  <a:pt x="1231900" y="254000"/>
                </a:lnTo>
                <a:lnTo>
                  <a:pt x="1227807" y="208342"/>
                </a:lnTo>
                <a:lnTo>
                  <a:pt x="1216009" y="165369"/>
                </a:lnTo>
                <a:lnTo>
                  <a:pt x="1197222" y="125799"/>
                </a:lnTo>
                <a:lnTo>
                  <a:pt x="1172163" y="90349"/>
                </a:lnTo>
                <a:lnTo>
                  <a:pt x="1141550" y="59736"/>
                </a:lnTo>
                <a:lnTo>
                  <a:pt x="1106100" y="34677"/>
                </a:lnTo>
                <a:lnTo>
                  <a:pt x="1066530" y="15890"/>
                </a:lnTo>
                <a:lnTo>
                  <a:pt x="1023557" y="4092"/>
                </a:lnTo>
                <a:lnTo>
                  <a:pt x="9779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827873" y="4431012"/>
            <a:ext cx="647065" cy="3879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b="1" spc="11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r</a:t>
            </a:r>
            <a:r>
              <a:rPr sz="2350" b="1" spc="-80" dirty="0">
                <a:solidFill>
                  <a:srgbClr val="F9FBFD"/>
                </a:solidFill>
                <a:latin typeface="Arial"/>
                <a:cs typeface="Arial"/>
              </a:rPr>
              <a:t> </a:t>
            </a:r>
            <a:r>
              <a:rPr sz="2350" spc="70" dirty="0">
                <a:solidFill>
                  <a:srgbClr val="F9FBFD"/>
                </a:solidFill>
                <a:latin typeface="Trebuchet MS"/>
                <a:cs typeface="Trebuchet MS"/>
              </a:rPr>
              <a:t>Λ</a:t>
            </a:r>
            <a:r>
              <a:rPr sz="2350" spc="-135" dirty="0">
                <a:solidFill>
                  <a:srgbClr val="F9FBFD"/>
                </a:solidFill>
                <a:latin typeface="Trebuchet MS"/>
                <a:cs typeface="Trebuchet MS"/>
              </a:rPr>
              <a:t> </a:t>
            </a:r>
            <a:r>
              <a:rPr sz="2350" b="1" spc="-4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s</a:t>
            </a:r>
            <a:endParaRPr sz="23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34715" y="2881601"/>
            <a:ext cx="1010436" cy="37766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2350" b="1" spc="204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p</a:t>
            </a:r>
            <a:r>
              <a:rPr sz="2350" b="1" spc="-80" dirty="0">
                <a:solidFill>
                  <a:srgbClr val="F9FBFD"/>
                </a:solidFill>
                <a:latin typeface="Arial"/>
                <a:cs typeface="Arial"/>
              </a:rPr>
              <a:t> </a:t>
            </a:r>
            <a:r>
              <a:rPr sz="2350" spc="70" dirty="0">
                <a:solidFill>
                  <a:srgbClr val="F9FBFD"/>
                </a:solidFill>
                <a:latin typeface="Trebuchet MS"/>
                <a:cs typeface="Trebuchet MS"/>
              </a:rPr>
              <a:t>Λ</a:t>
            </a:r>
            <a:r>
              <a:rPr sz="2350" spc="-135" dirty="0">
                <a:solidFill>
                  <a:srgbClr val="F9FBFD"/>
                </a:solidFill>
                <a:latin typeface="Trebuchet MS"/>
                <a:cs typeface="Trebuchet MS"/>
              </a:rPr>
              <a:t> </a:t>
            </a:r>
            <a:r>
              <a:rPr sz="2350" b="1" spc="204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q</a:t>
            </a:r>
            <a:endParaRPr sz="23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7892343" y="3454400"/>
            <a:ext cx="2209800" cy="508000"/>
          </a:xfrm>
          <a:custGeom>
            <a:avLst/>
            <a:gdLst/>
            <a:ahLst/>
            <a:cxnLst/>
            <a:rect l="l" t="t" r="r" b="b"/>
            <a:pathLst>
              <a:path w="2209800" h="508000">
                <a:moveTo>
                  <a:pt x="1955800" y="0"/>
                </a:moveTo>
                <a:lnTo>
                  <a:pt x="254000" y="0"/>
                </a:lnTo>
                <a:lnTo>
                  <a:pt x="208342" y="4092"/>
                </a:lnTo>
                <a:lnTo>
                  <a:pt x="165369" y="15890"/>
                </a:lnTo>
                <a:lnTo>
                  <a:pt x="125799" y="34677"/>
                </a:lnTo>
                <a:lnTo>
                  <a:pt x="90349" y="59736"/>
                </a:lnTo>
                <a:lnTo>
                  <a:pt x="59736" y="90349"/>
                </a:lnTo>
                <a:lnTo>
                  <a:pt x="34677" y="125799"/>
                </a:lnTo>
                <a:lnTo>
                  <a:pt x="15890" y="165369"/>
                </a:lnTo>
                <a:lnTo>
                  <a:pt x="4092" y="208342"/>
                </a:lnTo>
                <a:lnTo>
                  <a:pt x="0" y="254000"/>
                </a:lnTo>
                <a:lnTo>
                  <a:pt x="4092" y="299657"/>
                </a:lnTo>
                <a:lnTo>
                  <a:pt x="15890" y="342630"/>
                </a:lnTo>
                <a:lnTo>
                  <a:pt x="34677" y="382200"/>
                </a:lnTo>
                <a:lnTo>
                  <a:pt x="59736" y="417650"/>
                </a:lnTo>
                <a:lnTo>
                  <a:pt x="90349" y="448263"/>
                </a:lnTo>
                <a:lnTo>
                  <a:pt x="125799" y="473322"/>
                </a:lnTo>
                <a:lnTo>
                  <a:pt x="165369" y="492109"/>
                </a:lnTo>
                <a:lnTo>
                  <a:pt x="208342" y="503907"/>
                </a:lnTo>
                <a:lnTo>
                  <a:pt x="254000" y="508000"/>
                </a:lnTo>
                <a:lnTo>
                  <a:pt x="1955800" y="508000"/>
                </a:lnTo>
                <a:lnTo>
                  <a:pt x="2001457" y="503907"/>
                </a:lnTo>
                <a:lnTo>
                  <a:pt x="2044430" y="492109"/>
                </a:lnTo>
                <a:lnTo>
                  <a:pt x="2084000" y="473322"/>
                </a:lnTo>
                <a:lnTo>
                  <a:pt x="2119450" y="448263"/>
                </a:lnTo>
                <a:lnTo>
                  <a:pt x="2150063" y="417650"/>
                </a:lnTo>
                <a:lnTo>
                  <a:pt x="2175122" y="382200"/>
                </a:lnTo>
                <a:lnTo>
                  <a:pt x="2193909" y="342630"/>
                </a:lnTo>
                <a:lnTo>
                  <a:pt x="2205707" y="299657"/>
                </a:lnTo>
                <a:lnTo>
                  <a:pt x="2209800" y="254000"/>
                </a:lnTo>
                <a:lnTo>
                  <a:pt x="2205707" y="208342"/>
                </a:lnTo>
                <a:lnTo>
                  <a:pt x="2193909" y="165369"/>
                </a:lnTo>
                <a:lnTo>
                  <a:pt x="2175122" y="125799"/>
                </a:lnTo>
                <a:lnTo>
                  <a:pt x="2150063" y="90349"/>
                </a:lnTo>
                <a:lnTo>
                  <a:pt x="2119450" y="59736"/>
                </a:lnTo>
                <a:lnTo>
                  <a:pt x="2084000" y="34677"/>
                </a:lnTo>
                <a:lnTo>
                  <a:pt x="2044430" y="15890"/>
                </a:lnTo>
                <a:lnTo>
                  <a:pt x="2001457" y="4092"/>
                </a:lnTo>
                <a:lnTo>
                  <a:pt x="19558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124366" y="3478512"/>
            <a:ext cx="1723389" cy="3879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185545" algn="l"/>
              </a:tabLst>
            </a:pPr>
            <a:r>
              <a:rPr sz="2350" b="1" spc="30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p</a:t>
            </a:r>
            <a:r>
              <a:rPr sz="2350" spc="170" dirty="0">
                <a:solidFill>
                  <a:srgbClr val="F9FBFD"/>
                </a:solidFill>
                <a:latin typeface="Trebuchet MS"/>
                <a:cs typeface="Trebuchet MS"/>
              </a:rPr>
              <a:t>Λ</a:t>
            </a:r>
            <a:r>
              <a:rPr sz="2350" b="1" spc="204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q</a:t>
            </a:r>
            <a:r>
              <a:rPr sz="2350" b="1" dirty="0">
                <a:solidFill>
                  <a:srgbClr val="F9FBFD"/>
                </a:solidFill>
                <a:latin typeface="Arial"/>
                <a:cs typeface="Arial"/>
              </a:rPr>
              <a:t>	</a:t>
            </a:r>
            <a:r>
              <a:rPr sz="2350" b="1" spc="11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r</a:t>
            </a:r>
            <a:r>
              <a:rPr sz="2350" b="1" spc="-459" dirty="0">
                <a:solidFill>
                  <a:srgbClr val="F9FBFD"/>
                </a:solidFill>
                <a:latin typeface="Arial"/>
                <a:cs typeface="Arial"/>
              </a:rPr>
              <a:t> </a:t>
            </a:r>
            <a:r>
              <a:rPr sz="2350" spc="70" dirty="0">
                <a:solidFill>
                  <a:srgbClr val="F9FBFD"/>
                </a:solidFill>
                <a:latin typeface="Trebuchet MS"/>
                <a:cs typeface="Trebuchet MS"/>
              </a:rPr>
              <a:t>Λ</a:t>
            </a:r>
            <a:r>
              <a:rPr sz="2350" spc="-515" dirty="0">
                <a:solidFill>
                  <a:srgbClr val="F9FBFD"/>
                </a:solidFill>
                <a:latin typeface="Trebuchet MS"/>
                <a:cs typeface="Trebuchet MS"/>
              </a:rPr>
              <a:t> </a:t>
            </a:r>
            <a:r>
              <a:rPr sz="2350" b="1" spc="-45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s</a:t>
            </a:r>
            <a:endParaRPr sz="2350" dirty="0">
              <a:latin typeface="Montserrat" panose="00000500000000000000" pitchFamily="50" charset="0"/>
              <a:cs typeface="Aria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8096956" y="3531235"/>
            <a:ext cx="1870710" cy="354330"/>
            <a:chOff x="8062169" y="3532007"/>
            <a:chExt cx="1870710" cy="354330"/>
          </a:xfrm>
        </p:grpSpPr>
        <p:pic>
          <p:nvPicPr>
            <p:cNvPr id="43" name="object 4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25344" y="3628472"/>
              <a:ext cx="249127" cy="161264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8062163" y="3532009"/>
              <a:ext cx="1870710" cy="354330"/>
            </a:xfrm>
            <a:custGeom>
              <a:avLst/>
              <a:gdLst/>
              <a:ahLst/>
              <a:cxnLst/>
              <a:rect l="l" t="t" r="r" b="b"/>
              <a:pathLst>
                <a:path w="1870709" h="354329">
                  <a:moveTo>
                    <a:pt x="79451" y="0"/>
                  </a:moveTo>
                  <a:lnTo>
                    <a:pt x="45034" y="0"/>
                  </a:lnTo>
                  <a:lnTo>
                    <a:pt x="25857" y="36880"/>
                  </a:lnTo>
                  <a:lnTo>
                    <a:pt x="11722" y="79324"/>
                  </a:lnTo>
                  <a:lnTo>
                    <a:pt x="2984" y="126390"/>
                  </a:lnTo>
                  <a:lnTo>
                    <a:pt x="0" y="177088"/>
                  </a:lnTo>
                  <a:lnTo>
                    <a:pt x="2984" y="227698"/>
                  </a:lnTo>
                  <a:lnTo>
                    <a:pt x="11722" y="274586"/>
                  </a:lnTo>
                  <a:lnTo>
                    <a:pt x="25857" y="317004"/>
                  </a:lnTo>
                  <a:lnTo>
                    <a:pt x="45034" y="354190"/>
                  </a:lnTo>
                  <a:lnTo>
                    <a:pt x="79451" y="354190"/>
                  </a:lnTo>
                  <a:lnTo>
                    <a:pt x="59664" y="313169"/>
                  </a:lnTo>
                  <a:lnTo>
                    <a:pt x="46024" y="270332"/>
                  </a:lnTo>
                  <a:lnTo>
                    <a:pt x="38125" y="225145"/>
                  </a:lnTo>
                  <a:lnTo>
                    <a:pt x="35572" y="177088"/>
                  </a:lnTo>
                  <a:lnTo>
                    <a:pt x="38125" y="129044"/>
                  </a:lnTo>
                  <a:lnTo>
                    <a:pt x="46024" y="83870"/>
                  </a:lnTo>
                  <a:lnTo>
                    <a:pt x="59664" y="41033"/>
                  </a:lnTo>
                  <a:lnTo>
                    <a:pt x="79451" y="0"/>
                  </a:lnTo>
                  <a:close/>
                </a:path>
                <a:path w="1870709" h="354329">
                  <a:moveTo>
                    <a:pt x="765251" y="177101"/>
                  </a:moveTo>
                  <a:lnTo>
                    <a:pt x="762254" y="126504"/>
                  </a:lnTo>
                  <a:lnTo>
                    <a:pt x="753529" y="79616"/>
                  </a:lnTo>
                  <a:lnTo>
                    <a:pt x="739394" y="37198"/>
                  </a:lnTo>
                  <a:lnTo>
                    <a:pt x="720217" y="0"/>
                  </a:lnTo>
                  <a:lnTo>
                    <a:pt x="685800" y="0"/>
                  </a:lnTo>
                  <a:lnTo>
                    <a:pt x="705586" y="41033"/>
                  </a:lnTo>
                  <a:lnTo>
                    <a:pt x="719226" y="83870"/>
                  </a:lnTo>
                  <a:lnTo>
                    <a:pt x="727125" y="129057"/>
                  </a:lnTo>
                  <a:lnTo>
                    <a:pt x="729678" y="177101"/>
                  </a:lnTo>
                  <a:lnTo>
                    <a:pt x="727125" y="225158"/>
                  </a:lnTo>
                  <a:lnTo>
                    <a:pt x="719226" y="270332"/>
                  </a:lnTo>
                  <a:lnTo>
                    <a:pt x="705586" y="313169"/>
                  </a:lnTo>
                  <a:lnTo>
                    <a:pt x="685800" y="354190"/>
                  </a:lnTo>
                  <a:lnTo>
                    <a:pt x="720217" y="354190"/>
                  </a:lnTo>
                  <a:lnTo>
                    <a:pt x="739394" y="317322"/>
                  </a:lnTo>
                  <a:lnTo>
                    <a:pt x="753529" y="274878"/>
                  </a:lnTo>
                  <a:lnTo>
                    <a:pt x="762254" y="227812"/>
                  </a:lnTo>
                  <a:lnTo>
                    <a:pt x="765251" y="177101"/>
                  </a:lnTo>
                  <a:close/>
                </a:path>
                <a:path w="1870709" h="354329">
                  <a:moveTo>
                    <a:pt x="1235151" y="0"/>
                  </a:moveTo>
                  <a:lnTo>
                    <a:pt x="1200734" y="0"/>
                  </a:lnTo>
                  <a:lnTo>
                    <a:pt x="1181557" y="36880"/>
                  </a:lnTo>
                  <a:lnTo>
                    <a:pt x="1167422" y="79324"/>
                  </a:lnTo>
                  <a:lnTo>
                    <a:pt x="1158684" y="126390"/>
                  </a:lnTo>
                  <a:lnTo>
                    <a:pt x="1155700" y="177088"/>
                  </a:lnTo>
                  <a:lnTo>
                    <a:pt x="1158684" y="227698"/>
                  </a:lnTo>
                  <a:lnTo>
                    <a:pt x="1167422" y="274586"/>
                  </a:lnTo>
                  <a:lnTo>
                    <a:pt x="1181557" y="317004"/>
                  </a:lnTo>
                  <a:lnTo>
                    <a:pt x="1200734" y="354190"/>
                  </a:lnTo>
                  <a:lnTo>
                    <a:pt x="1235151" y="354190"/>
                  </a:lnTo>
                  <a:lnTo>
                    <a:pt x="1215364" y="313169"/>
                  </a:lnTo>
                  <a:lnTo>
                    <a:pt x="1201724" y="270332"/>
                  </a:lnTo>
                  <a:lnTo>
                    <a:pt x="1193825" y="225145"/>
                  </a:lnTo>
                  <a:lnTo>
                    <a:pt x="1191272" y="177088"/>
                  </a:lnTo>
                  <a:lnTo>
                    <a:pt x="1193825" y="129044"/>
                  </a:lnTo>
                  <a:lnTo>
                    <a:pt x="1201724" y="83870"/>
                  </a:lnTo>
                  <a:lnTo>
                    <a:pt x="1215364" y="41033"/>
                  </a:lnTo>
                  <a:lnTo>
                    <a:pt x="1235151" y="0"/>
                  </a:lnTo>
                  <a:close/>
                </a:path>
                <a:path w="1870709" h="354329">
                  <a:moveTo>
                    <a:pt x="1870151" y="177101"/>
                  </a:moveTo>
                  <a:lnTo>
                    <a:pt x="1867154" y="126504"/>
                  </a:lnTo>
                  <a:lnTo>
                    <a:pt x="1858429" y="79616"/>
                  </a:lnTo>
                  <a:lnTo>
                    <a:pt x="1844294" y="37198"/>
                  </a:lnTo>
                  <a:lnTo>
                    <a:pt x="1825117" y="0"/>
                  </a:lnTo>
                  <a:lnTo>
                    <a:pt x="1790700" y="0"/>
                  </a:lnTo>
                  <a:lnTo>
                    <a:pt x="1810486" y="41033"/>
                  </a:lnTo>
                  <a:lnTo>
                    <a:pt x="1824126" y="83870"/>
                  </a:lnTo>
                  <a:lnTo>
                    <a:pt x="1832025" y="129057"/>
                  </a:lnTo>
                  <a:lnTo>
                    <a:pt x="1834578" y="177101"/>
                  </a:lnTo>
                  <a:lnTo>
                    <a:pt x="1832025" y="225158"/>
                  </a:lnTo>
                  <a:lnTo>
                    <a:pt x="1824126" y="270332"/>
                  </a:lnTo>
                  <a:lnTo>
                    <a:pt x="1810486" y="313169"/>
                  </a:lnTo>
                  <a:lnTo>
                    <a:pt x="1790700" y="354190"/>
                  </a:lnTo>
                  <a:lnTo>
                    <a:pt x="1825117" y="354190"/>
                  </a:lnTo>
                  <a:lnTo>
                    <a:pt x="1844294" y="317322"/>
                  </a:lnTo>
                  <a:lnTo>
                    <a:pt x="1858429" y="274878"/>
                  </a:lnTo>
                  <a:lnTo>
                    <a:pt x="1867154" y="227812"/>
                  </a:lnTo>
                  <a:lnTo>
                    <a:pt x="1870151" y="177101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/>
          <p:nvPr/>
        </p:nvSpPr>
        <p:spPr>
          <a:xfrm>
            <a:off x="7211269" y="3519309"/>
            <a:ext cx="80010" cy="354330"/>
          </a:xfrm>
          <a:custGeom>
            <a:avLst/>
            <a:gdLst/>
            <a:ahLst/>
            <a:cxnLst/>
            <a:rect l="l" t="t" r="r" b="b"/>
            <a:pathLst>
              <a:path w="80009" h="354329">
                <a:moveTo>
                  <a:pt x="79451" y="0"/>
                </a:moveTo>
                <a:lnTo>
                  <a:pt x="45034" y="0"/>
                </a:lnTo>
                <a:lnTo>
                  <a:pt x="25856" y="36873"/>
                </a:lnTo>
                <a:lnTo>
                  <a:pt x="11725" y="79319"/>
                </a:lnTo>
                <a:lnTo>
                  <a:pt x="2989" y="126378"/>
                </a:lnTo>
                <a:lnTo>
                  <a:pt x="0" y="177088"/>
                </a:lnTo>
                <a:lnTo>
                  <a:pt x="2989" y="227694"/>
                </a:lnTo>
                <a:lnTo>
                  <a:pt x="11725" y="274578"/>
                </a:lnTo>
                <a:lnTo>
                  <a:pt x="25856" y="316993"/>
                </a:lnTo>
                <a:lnTo>
                  <a:pt x="45034" y="354190"/>
                </a:lnTo>
                <a:lnTo>
                  <a:pt x="79451" y="354190"/>
                </a:lnTo>
                <a:lnTo>
                  <a:pt x="59666" y="313161"/>
                </a:lnTo>
                <a:lnTo>
                  <a:pt x="46020" y="270321"/>
                </a:lnTo>
                <a:lnTo>
                  <a:pt x="38119" y="225140"/>
                </a:lnTo>
                <a:lnTo>
                  <a:pt x="35572" y="177088"/>
                </a:lnTo>
                <a:lnTo>
                  <a:pt x="38119" y="129039"/>
                </a:lnTo>
                <a:lnTo>
                  <a:pt x="46020" y="83862"/>
                </a:lnTo>
                <a:lnTo>
                  <a:pt x="59666" y="41027"/>
                </a:lnTo>
                <a:lnTo>
                  <a:pt x="79451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744666" y="3519307"/>
            <a:ext cx="80010" cy="354330"/>
          </a:xfrm>
          <a:custGeom>
            <a:avLst/>
            <a:gdLst/>
            <a:ahLst/>
            <a:cxnLst/>
            <a:rect l="l" t="t" r="r" b="b"/>
            <a:pathLst>
              <a:path w="80009" h="354329">
                <a:moveTo>
                  <a:pt x="34416" y="0"/>
                </a:moveTo>
                <a:lnTo>
                  <a:pt x="0" y="0"/>
                </a:lnTo>
                <a:lnTo>
                  <a:pt x="19784" y="41029"/>
                </a:lnTo>
                <a:lnTo>
                  <a:pt x="33431" y="83869"/>
                </a:lnTo>
                <a:lnTo>
                  <a:pt x="41331" y="129050"/>
                </a:lnTo>
                <a:lnTo>
                  <a:pt x="43878" y="177101"/>
                </a:lnTo>
                <a:lnTo>
                  <a:pt x="41331" y="225150"/>
                </a:lnTo>
                <a:lnTo>
                  <a:pt x="33431" y="270327"/>
                </a:lnTo>
                <a:lnTo>
                  <a:pt x="19784" y="313163"/>
                </a:lnTo>
                <a:lnTo>
                  <a:pt x="0" y="354190"/>
                </a:lnTo>
                <a:lnTo>
                  <a:pt x="34416" y="354190"/>
                </a:lnTo>
                <a:lnTo>
                  <a:pt x="53594" y="317317"/>
                </a:lnTo>
                <a:lnTo>
                  <a:pt x="67725" y="274870"/>
                </a:lnTo>
                <a:lnTo>
                  <a:pt x="76461" y="227812"/>
                </a:lnTo>
                <a:lnTo>
                  <a:pt x="79451" y="177101"/>
                </a:lnTo>
                <a:lnTo>
                  <a:pt x="76461" y="126496"/>
                </a:lnTo>
                <a:lnTo>
                  <a:pt x="67725" y="79611"/>
                </a:lnTo>
                <a:lnTo>
                  <a:pt x="53594" y="37196"/>
                </a:lnTo>
                <a:lnTo>
                  <a:pt x="34416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Imagen 49" descr="Forma, Flecha&#10;&#10;Descripción generada automáticamente">
            <a:extLst>
              <a:ext uri="{FF2B5EF4-FFF2-40B4-BE49-F238E27FC236}">
                <a16:creationId xmlns:a16="http://schemas.microsoft.com/office/drawing/2014/main" id="{A8F99F33-E931-6099-C7E0-F139476B49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013" y="3538383"/>
            <a:ext cx="439136" cy="3161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784215" cy="2641600"/>
            <a:chOff x="0" y="0"/>
            <a:chExt cx="5784215" cy="26416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5784215" cy="2628900"/>
            </a:xfrm>
            <a:custGeom>
              <a:avLst/>
              <a:gdLst/>
              <a:ahLst/>
              <a:cxnLst/>
              <a:rect l="l" t="t" r="r" b="b"/>
              <a:pathLst>
                <a:path w="5784215" h="2628900">
                  <a:moveTo>
                    <a:pt x="5784138" y="0"/>
                  </a:moveTo>
                  <a:lnTo>
                    <a:pt x="0" y="0"/>
                  </a:lnTo>
                  <a:lnTo>
                    <a:pt x="0" y="2628900"/>
                  </a:lnTo>
                  <a:lnTo>
                    <a:pt x="5413159" y="2628900"/>
                  </a:lnTo>
                  <a:lnTo>
                    <a:pt x="5459694" y="2626009"/>
                  </a:lnTo>
                  <a:lnTo>
                    <a:pt x="5504504" y="2617570"/>
                  </a:lnTo>
                  <a:lnTo>
                    <a:pt x="5547242" y="2603929"/>
                  </a:lnTo>
                  <a:lnTo>
                    <a:pt x="5587559" y="2585434"/>
                  </a:lnTo>
                  <a:lnTo>
                    <a:pt x="5625108" y="2562433"/>
                  </a:lnTo>
                  <a:lnTo>
                    <a:pt x="5659542" y="2535274"/>
                  </a:lnTo>
                  <a:lnTo>
                    <a:pt x="5690512" y="2504303"/>
                  </a:lnTo>
                  <a:lnTo>
                    <a:pt x="5717672" y="2469870"/>
                  </a:lnTo>
                  <a:lnTo>
                    <a:pt x="5740673" y="2432320"/>
                  </a:lnTo>
                  <a:lnTo>
                    <a:pt x="5759167" y="2392003"/>
                  </a:lnTo>
                  <a:lnTo>
                    <a:pt x="5772808" y="2349266"/>
                  </a:lnTo>
                  <a:lnTo>
                    <a:pt x="5781248" y="2304455"/>
                  </a:lnTo>
                  <a:lnTo>
                    <a:pt x="5784138" y="2257920"/>
                  </a:lnTo>
                  <a:lnTo>
                    <a:pt x="5784138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4025" y="0"/>
              <a:ext cx="1483360" cy="687705"/>
            </a:xfrm>
            <a:custGeom>
              <a:avLst/>
              <a:gdLst/>
              <a:ahLst/>
              <a:cxnLst/>
              <a:rect l="l" t="t" r="r" b="b"/>
              <a:pathLst>
                <a:path w="1483360" h="687705">
                  <a:moveTo>
                    <a:pt x="409504" y="621149"/>
                  </a:moveTo>
                  <a:lnTo>
                    <a:pt x="366140" y="599101"/>
                  </a:lnTo>
                  <a:lnTo>
                    <a:pt x="324929" y="574520"/>
                  </a:lnTo>
                  <a:lnTo>
                    <a:pt x="285922" y="547546"/>
                  </a:lnTo>
                  <a:lnTo>
                    <a:pt x="249170" y="518321"/>
                  </a:lnTo>
                  <a:lnTo>
                    <a:pt x="214723" y="486984"/>
                  </a:lnTo>
                  <a:lnTo>
                    <a:pt x="182634" y="453675"/>
                  </a:lnTo>
                  <a:lnTo>
                    <a:pt x="152953" y="418537"/>
                  </a:lnTo>
                  <a:lnTo>
                    <a:pt x="125732" y="381709"/>
                  </a:lnTo>
                  <a:lnTo>
                    <a:pt x="101021" y="343331"/>
                  </a:lnTo>
                  <a:lnTo>
                    <a:pt x="78871" y="303545"/>
                  </a:lnTo>
                  <a:lnTo>
                    <a:pt x="59334" y="262490"/>
                  </a:lnTo>
                  <a:lnTo>
                    <a:pt x="42461" y="220308"/>
                  </a:lnTo>
                  <a:lnTo>
                    <a:pt x="28303" y="177139"/>
                  </a:lnTo>
                  <a:lnTo>
                    <a:pt x="16911" y="133124"/>
                  </a:lnTo>
                  <a:lnTo>
                    <a:pt x="8336" y="88402"/>
                  </a:lnTo>
                  <a:lnTo>
                    <a:pt x="2629" y="43115"/>
                  </a:lnTo>
                  <a:lnTo>
                    <a:pt x="0" y="0"/>
                  </a:lnTo>
                </a:path>
                <a:path w="1483360" h="687705">
                  <a:moveTo>
                    <a:pt x="1483073" y="0"/>
                  </a:moveTo>
                  <a:lnTo>
                    <a:pt x="1353317" y="278007"/>
                  </a:lnTo>
                  <a:lnTo>
                    <a:pt x="1331269" y="321371"/>
                  </a:lnTo>
                  <a:lnTo>
                    <a:pt x="1306688" y="362582"/>
                  </a:lnTo>
                  <a:lnTo>
                    <a:pt x="1279715" y="401589"/>
                  </a:lnTo>
                  <a:lnTo>
                    <a:pt x="1250489" y="438342"/>
                  </a:lnTo>
                  <a:lnTo>
                    <a:pt x="1219152" y="472788"/>
                  </a:lnTo>
                  <a:lnTo>
                    <a:pt x="1185844" y="504877"/>
                  </a:lnTo>
                  <a:lnTo>
                    <a:pt x="1150705" y="534558"/>
                  </a:lnTo>
                  <a:lnTo>
                    <a:pt x="1113877" y="561780"/>
                  </a:lnTo>
                  <a:lnTo>
                    <a:pt x="1075499" y="586491"/>
                  </a:lnTo>
                  <a:lnTo>
                    <a:pt x="1035713" y="608640"/>
                  </a:lnTo>
                  <a:lnTo>
                    <a:pt x="994659" y="628177"/>
                  </a:lnTo>
                  <a:lnTo>
                    <a:pt x="952476" y="645050"/>
                  </a:lnTo>
                  <a:lnTo>
                    <a:pt x="909307" y="659208"/>
                  </a:lnTo>
                  <a:lnTo>
                    <a:pt x="865292" y="670601"/>
                  </a:lnTo>
                  <a:lnTo>
                    <a:pt x="820570" y="679176"/>
                  </a:lnTo>
                  <a:lnTo>
                    <a:pt x="775284" y="684883"/>
                  </a:lnTo>
                  <a:lnTo>
                    <a:pt x="729572" y="687670"/>
                  </a:lnTo>
                  <a:lnTo>
                    <a:pt x="683576" y="687487"/>
                  </a:lnTo>
                  <a:lnTo>
                    <a:pt x="637437" y="684283"/>
                  </a:lnTo>
                  <a:lnTo>
                    <a:pt x="591294" y="678006"/>
                  </a:lnTo>
                  <a:lnTo>
                    <a:pt x="545289" y="668605"/>
                  </a:lnTo>
                  <a:lnTo>
                    <a:pt x="499562" y="656029"/>
                  </a:lnTo>
                  <a:lnTo>
                    <a:pt x="454253" y="640228"/>
                  </a:lnTo>
                  <a:lnTo>
                    <a:pt x="409504" y="621149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16759" y="0"/>
              <a:ext cx="1073150" cy="245110"/>
            </a:xfrm>
            <a:custGeom>
              <a:avLst/>
              <a:gdLst/>
              <a:ahLst/>
              <a:cxnLst/>
              <a:rect l="l" t="t" r="r" b="b"/>
              <a:pathLst>
                <a:path w="1073150" h="245110">
                  <a:moveTo>
                    <a:pt x="235910" y="178177"/>
                  </a:moveTo>
                  <a:lnTo>
                    <a:pt x="192547" y="156129"/>
                  </a:lnTo>
                  <a:lnTo>
                    <a:pt x="151336" y="131548"/>
                  </a:lnTo>
                  <a:lnTo>
                    <a:pt x="112329" y="104574"/>
                  </a:lnTo>
                  <a:lnTo>
                    <a:pt x="75576" y="75349"/>
                  </a:lnTo>
                  <a:lnTo>
                    <a:pt x="41130" y="44011"/>
                  </a:lnTo>
                  <a:lnTo>
                    <a:pt x="9041" y="10703"/>
                  </a:lnTo>
                  <a:lnTo>
                    <a:pt x="0" y="0"/>
                  </a:lnTo>
                </a:path>
                <a:path w="1073150" h="245110">
                  <a:moveTo>
                    <a:pt x="1072684" y="0"/>
                  </a:moveTo>
                  <a:lnTo>
                    <a:pt x="1045558" y="29816"/>
                  </a:lnTo>
                  <a:lnTo>
                    <a:pt x="1012250" y="61905"/>
                  </a:lnTo>
                  <a:lnTo>
                    <a:pt x="977112" y="91586"/>
                  </a:lnTo>
                  <a:lnTo>
                    <a:pt x="940283" y="118807"/>
                  </a:lnTo>
                  <a:lnTo>
                    <a:pt x="901906" y="143519"/>
                  </a:lnTo>
                  <a:lnTo>
                    <a:pt x="862120" y="165668"/>
                  </a:lnTo>
                  <a:lnTo>
                    <a:pt x="821065" y="185205"/>
                  </a:lnTo>
                  <a:lnTo>
                    <a:pt x="778883" y="202078"/>
                  </a:lnTo>
                  <a:lnTo>
                    <a:pt x="735714" y="216236"/>
                  </a:lnTo>
                  <a:lnTo>
                    <a:pt x="691698" y="227628"/>
                  </a:lnTo>
                  <a:lnTo>
                    <a:pt x="646977" y="236204"/>
                  </a:lnTo>
                  <a:lnTo>
                    <a:pt x="601690" y="241910"/>
                  </a:lnTo>
                  <a:lnTo>
                    <a:pt x="555979" y="244698"/>
                  </a:lnTo>
                  <a:lnTo>
                    <a:pt x="509983" y="244515"/>
                  </a:lnTo>
                  <a:lnTo>
                    <a:pt x="463843" y="241311"/>
                  </a:lnTo>
                  <a:lnTo>
                    <a:pt x="417701" y="235034"/>
                  </a:lnTo>
                  <a:lnTo>
                    <a:pt x="371696" y="225633"/>
                  </a:lnTo>
                  <a:lnTo>
                    <a:pt x="325968" y="213057"/>
                  </a:lnTo>
                  <a:lnTo>
                    <a:pt x="280660" y="197255"/>
                  </a:lnTo>
                  <a:lnTo>
                    <a:pt x="235910" y="1781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14582" y="0"/>
              <a:ext cx="1590675" cy="918210"/>
            </a:xfrm>
            <a:custGeom>
              <a:avLst/>
              <a:gdLst/>
              <a:ahLst/>
              <a:cxnLst/>
              <a:rect l="l" t="t" r="r" b="b"/>
              <a:pathLst>
                <a:path w="1590675" h="918210">
                  <a:moveTo>
                    <a:pt x="409662" y="851210"/>
                  </a:moveTo>
                  <a:lnTo>
                    <a:pt x="366298" y="829162"/>
                  </a:lnTo>
                  <a:lnTo>
                    <a:pt x="325087" y="804581"/>
                  </a:lnTo>
                  <a:lnTo>
                    <a:pt x="286080" y="777607"/>
                  </a:lnTo>
                  <a:lnTo>
                    <a:pt x="249328" y="748382"/>
                  </a:lnTo>
                  <a:lnTo>
                    <a:pt x="214882" y="717044"/>
                  </a:lnTo>
                  <a:lnTo>
                    <a:pt x="182793" y="683736"/>
                  </a:lnTo>
                  <a:lnTo>
                    <a:pt x="153112" y="648598"/>
                  </a:lnTo>
                  <a:lnTo>
                    <a:pt x="125890" y="611769"/>
                  </a:lnTo>
                  <a:lnTo>
                    <a:pt x="101179" y="573392"/>
                  </a:lnTo>
                  <a:lnTo>
                    <a:pt x="79029" y="533605"/>
                  </a:lnTo>
                  <a:lnTo>
                    <a:pt x="59493" y="492551"/>
                  </a:lnTo>
                  <a:lnTo>
                    <a:pt x="42619" y="450369"/>
                  </a:lnTo>
                  <a:lnTo>
                    <a:pt x="28461" y="407200"/>
                  </a:lnTo>
                  <a:lnTo>
                    <a:pt x="17069" y="363184"/>
                  </a:lnTo>
                  <a:lnTo>
                    <a:pt x="8494" y="318463"/>
                  </a:lnTo>
                  <a:lnTo>
                    <a:pt x="2787" y="273176"/>
                  </a:lnTo>
                  <a:lnTo>
                    <a:pt x="0" y="227465"/>
                  </a:lnTo>
                  <a:lnTo>
                    <a:pt x="182" y="181469"/>
                  </a:lnTo>
                  <a:lnTo>
                    <a:pt x="3387" y="135329"/>
                  </a:lnTo>
                  <a:lnTo>
                    <a:pt x="9664" y="89187"/>
                  </a:lnTo>
                  <a:lnTo>
                    <a:pt x="19065" y="43181"/>
                  </a:lnTo>
                  <a:lnTo>
                    <a:pt x="30940" y="0"/>
                  </a:lnTo>
                </a:path>
                <a:path w="1590675" h="918210">
                  <a:moveTo>
                    <a:pt x="1590608" y="0"/>
                  </a:moveTo>
                  <a:lnTo>
                    <a:pt x="1353475" y="508068"/>
                  </a:lnTo>
                  <a:lnTo>
                    <a:pt x="1331428" y="551432"/>
                  </a:lnTo>
                  <a:lnTo>
                    <a:pt x="1306847" y="592643"/>
                  </a:lnTo>
                  <a:lnTo>
                    <a:pt x="1279873" y="631650"/>
                  </a:lnTo>
                  <a:lnTo>
                    <a:pt x="1250647" y="668402"/>
                  </a:lnTo>
                  <a:lnTo>
                    <a:pt x="1219310" y="702849"/>
                  </a:lnTo>
                  <a:lnTo>
                    <a:pt x="1186002" y="734938"/>
                  </a:lnTo>
                  <a:lnTo>
                    <a:pt x="1150864" y="764619"/>
                  </a:lnTo>
                  <a:lnTo>
                    <a:pt x="1114035" y="791840"/>
                  </a:lnTo>
                  <a:lnTo>
                    <a:pt x="1075658" y="816551"/>
                  </a:lnTo>
                  <a:lnTo>
                    <a:pt x="1035871" y="838701"/>
                  </a:lnTo>
                  <a:lnTo>
                    <a:pt x="994817" y="858238"/>
                  </a:lnTo>
                  <a:lnTo>
                    <a:pt x="952635" y="875111"/>
                  </a:lnTo>
                  <a:lnTo>
                    <a:pt x="909466" y="889269"/>
                  </a:lnTo>
                  <a:lnTo>
                    <a:pt x="865450" y="900661"/>
                  </a:lnTo>
                  <a:lnTo>
                    <a:pt x="820729" y="909236"/>
                  </a:lnTo>
                  <a:lnTo>
                    <a:pt x="775442" y="914943"/>
                  </a:lnTo>
                  <a:lnTo>
                    <a:pt x="729730" y="917731"/>
                  </a:lnTo>
                  <a:lnTo>
                    <a:pt x="683734" y="917548"/>
                  </a:lnTo>
                  <a:lnTo>
                    <a:pt x="637595" y="914344"/>
                  </a:lnTo>
                  <a:lnTo>
                    <a:pt x="591452" y="908067"/>
                  </a:lnTo>
                  <a:lnTo>
                    <a:pt x="545447" y="898666"/>
                  </a:lnTo>
                  <a:lnTo>
                    <a:pt x="499720" y="886090"/>
                  </a:lnTo>
                  <a:lnTo>
                    <a:pt x="454412" y="870288"/>
                  </a:lnTo>
                  <a:lnTo>
                    <a:pt x="409662" y="8512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274973" y="0"/>
            <a:ext cx="1936114" cy="1152525"/>
            <a:chOff x="7274973" y="0"/>
            <a:chExt cx="1936114" cy="1152525"/>
          </a:xfrm>
        </p:grpSpPr>
        <p:sp>
          <p:nvSpPr>
            <p:cNvPr id="11" name="object 11"/>
            <p:cNvSpPr/>
            <p:nvPr/>
          </p:nvSpPr>
          <p:spPr>
            <a:xfrm>
              <a:off x="7565870" y="0"/>
              <a:ext cx="1645285" cy="1152525"/>
            </a:xfrm>
            <a:custGeom>
              <a:avLst/>
              <a:gdLst/>
              <a:ahLst/>
              <a:cxnLst/>
              <a:rect l="l" t="t" r="r" b="b"/>
              <a:pathLst>
                <a:path w="1645284" h="1152525">
                  <a:moveTo>
                    <a:pt x="1623830" y="30371"/>
                  </a:moveTo>
                  <a:lnTo>
                    <a:pt x="662437" y="30371"/>
                  </a:lnTo>
                  <a:lnTo>
                    <a:pt x="710359" y="32271"/>
                  </a:lnTo>
                  <a:lnTo>
                    <a:pt x="757411" y="44923"/>
                  </a:lnTo>
                  <a:lnTo>
                    <a:pt x="801773" y="68658"/>
                  </a:lnTo>
                  <a:lnTo>
                    <a:pt x="839574" y="101852"/>
                  </a:lnTo>
                  <a:lnTo>
                    <a:pt x="867945" y="141457"/>
                  </a:lnTo>
                  <a:lnTo>
                    <a:pt x="886556" y="185655"/>
                  </a:lnTo>
                  <a:lnTo>
                    <a:pt x="895077" y="232625"/>
                  </a:lnTo>
                  <a:lnTo>
                    <a:pt x="893176" y="280546"/>
                  </a:lnTo>
                  <a:lnTo>
                    <a:pt x="880524" y="327597"/>
                  </a:lnTo>
                  <a:lnTo>
                    <a:pt x="856789" y="371959"/>
                  </a:lnTo>
                  <a:lnTo>
                    <a:pt x="552853" y="810617"/>
                  </a:lnTo>
                  <a:lnTo>
                    <a:pt x="529123" y="854976"/>
                  </a:lnTo>
                  <a:lnTo>
                    <a:pt x="516474" y="902026"/>
                  </a:lnTo>
                  <a:lnTo>
                    <a:pt x="514576" y="949947"/>
                  </a:lnTo>
                  <a:lnTo>
                    <a:pt x="523098" y="996918"/>
                  </a:lnTo>
                  <a:lnTo>
                    <a:pt x="541710" y="1041117"/>
                  </a:lnTo>
                  <a:lnTo>
                    <a:pt x="570081" y="1080725"/>
                  </a:lnTo>
                  <a:lnTo>
                    <a:pt x="607882" y="1113919"/>
                  </a:lnTo>
                  <a:lnTo>
                    <a:pt x="652240" y="1137653"/>
                  </a:lnTo>
                  <a:lnTo>
                    <a:pt x="699290" y="1150306"/>
                  </a:lnTo>
                  <a:lnTo>
                    <a:pt x="747211" y="1152205"/>
                  </a:lnTo>
                  <a:lnTo>
                    <a:pt x="794182" y="1143683"/>
                  </a:lnTo>
                  <a:lnTo>
                    <a:pt x="838382" y="1125070"/>
                  </a:lnTo>
                  <a:lnTo>
                    <a:pt x="877989" y="1096695"/>
                  </a:lnTo>
                  <a:lnTo>
                    <a:pt x="911183" y="1058890"/>
                  </a:lnTo>
                  <a:lnTo>
                    <a:pt x="1623830" y="30371"/>
                  </a:lnTo>
                  <a:close/>
                </a:path>
                <a:path w="1645284" h="1152525">
                  <a:moveTo>
                    <a:pt x="1644874" y="0"/>
                  </a:moveTo>
                  <a:lnTo>
                    <a:pt x="53811" y="0"/>
                  </a:lnTo>
                  <a:lnTo>
                    <a:pt x="38287" y="22405"/>
                  </a:lnTo>
                  <a:lnTo>
                    <a:pt x="14552" y="66762"/>
                  </a:lnTo>
                  <a:lnTo>
                    <a:pt x="1900" y="113811"/>
                  </a:lnTo>
                  <a:lnTo>
                    <a:pt x="0" y="161730"/>
                  </a:lnTo>
                  <a:lnTo>
                    <a:pt x="8520" y="208700"/>
                  </a:lnTo>
                  <a:lnTo>
                    <a:pt x="27131" y="252899"/>
                  </a:lnTo>
                  <a:lnTo>
                    <a:pt x="55503" y="292508"/>
                  </a:lnTo>
                  <a:lnTo>
                    <a:pt x="93303" y="325706"/>
                  </a:lnTo>
                  <a:lnTo>
                    <a:pt x="137666" y="349436"/>
                  </a:lnTo>
                  <a:lnTo>
                    <a:pt x="184718" y="362085"/>
                  </a:lnTo>
                  <a:lnTo>
                    <a:pt x="232639" y="363983"/>
                  </a:lnTo>
                  <a:lnTo>
                    <a:pt x="279610" y="355461"/>
                  </a:lnTo>
                  <a:lnTo>
                    <a:pt x="323810" y="336849"/>
                  </a:lnTo>
                  <a:lnTo>
                    <a:pt x="363419" y="308478"/>
                  </a:lnTo>
                  <a:lnTo>
                    <a:pt x="396618" y="270677"/>
                  </a:lnTo>
                  <a:lnTo>
                    <a:pt x="498459" y="123674"/>
                  </a:lnTo>
                  <a:lnTo>
                    <a:pt x="531657" y="85874"/>
                  </a:lnTo>
                  <a:lnTo>
                    <a:pt x="571266" y="57502"/>
                  </a:lnTo>
                  <a:lnTo>
                    <a:pt x="615466" y="38891"/>
                  </a:lnTo>
                  <a:lnTo>
                    <a:pt x="662437" y="30371"/>
                  </a:lnTo>
                  <a:lnTo>
                    <a:pt x="1623830" y="30371"/>
                  </a:lnTo>
                  <a:lnTo>
                    <a:pt x="1644874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74973" y="3757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710046" y="908651"/>
            <a:ext cx="3834129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550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Valor de verdad</a:t>
            </a:r>
            <a:endParaRPr sz="35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10046" y="1317247"/>
            <a:ext cx="4632960" cy="982961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 marR="5080">
              <a:lnSpc>
                <a:spcPct val="75500"/>
              </a:lnSpc>
              <a:spcBef>
                <a:spcPts val="1165"/>
              </a:spcBef>
            </a:pPr>
            <a:r>
              <a:rPr sz="3550" b="1" dirty="0">
                <a:solidFill>
                  <a:srgbClr val="F9FBFD"/>
                </a:solidFill>
                <a:latin typeface="Montserrat" panose="00000500000000000000" pitchFamily="50" charset="0"/>
                <a:cs typeface="Arial"/>
              </a:rPr>
              <a:t>para proposiciones  compuestas</a:t>
            </a:r>
            <a:endParaRPr sz="3550" dirty="0">
              <a:latin typeface="Montserrat" panose="00000500000000000000" pitchFamily="50" charset="0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21245" y="3305243"/>
            <a:ext cx="3600813" cy="1007968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>
              <a:lnSpc>
                <a:spcPts val="2420"/>
              </a:lnSpc>
              <a:spcBef>
                <a:spcPts val="660"/>
              </a:spcBef>
            </a:pPr>
            <a:r>
              <a:rPr sz="2500" b="1" spc="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¿Pued</a:t>
            </a:r>
            <a:r>
              <a:rPr sz="2500" b="1" spc="9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-2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</a:t>
            </a:r>
            <a:r>
              <a:rPr sz="2500" b="1" spc="-8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xisti</a:t>
            </a:r>
            <a:r>
              <a:rPr sz="2500" b="1" spc="-3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r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2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un  </a:t>
            </a:r>
            <a:r>
              <a:rPr sz="2500" b="1" spc="-10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v</a:t>
            </a:r>
            <a:r>
              <a:rPr sz="2500" b="1" spc="-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alo</a:t>
            </a:r>
            <a:r>
              <a:rPr sz="2500" b="1" spc="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r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6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d</a:t>
            </a:r>
            <a:r>
              <a:rPr sz="2500" b="1" spc="10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-9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v</a:t>
            </a:r>
            <a:r>
              <a:rPr sz="2500" b="1" spc="-3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</a:t>
            </a:r>
            <a:r>
              <a:rPr sz="2500" b="1" spc="-6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r</a:t>
            </a:r>
            <a:r>
              <a:rPr sz="2500" b="1" spc="3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d</a:t>
            </a:r>
            <a:r>
              <a:rPr sz="2500" b="1" spc="4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a</a:t>
            </a:r>
            <a:r>
              <a:rPr sz="2500" b="1" spc="14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d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7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p</a:t>
            </a:r>
            <a:r>
              <a:rPr sz="2500" b="1" spc="-6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a</a:t>
            </a:r>
            <a:r>
              <a:rPr sz="2500" b="1" spc="-8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r</a:t>
            </a:r>
            <a:r>
              <a:rPr sz="2500" b="1" spc="1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a  </a:t>
            </a:r>
            <a:r>
              <a:rPr sz="2500" b="1" spc="-3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esta</a:t>
            </a:r>
            <a:r>
              <a:rPr sz="2500" b="1" spc="2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s</a:t>
            </a:r>
            <a:r>
              <a:rPr sz="2500" b="1" spc="-14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 </a:t>
            </a:r>
            <a:r>
              <a:rPr sz="2500" b="1" spc="1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p</a:t>
            </a:r>
            <a:r>
              <a:rPr sz="2500" b="1" spc="-3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r</a:t>
            </a:r>
            <a:r>
              <a:rPr sz="2500" b="1" spc="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oposicio</a:t>
            </a:r>
            <a:r>
              <a:rPr sz="2500" b="1" spc="3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n</a:t>
            </a:r>
            <a:r>
              <a:rPr sz="2500" b="1" spc="-1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e</a:t>
            </a:r>
            <a:r>
              <a:rPr sz="2500" b="1" spc="-60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s</a:t>
            </a:r>
            <a:r>
              <a:rPr sz="2500" b="1" spc="35" dirty="0">
                <a:solidFill>
                  <a:srgbClr val="D36A2C"/>
                </a:solidFill>
                <a:latin typeface="Montserrat" panose="00000500000000000000" pitchFamily="50" charset="0"/>
                <a:cs typeface="Tahoma"/>
              </a:rPr>
              <a:t>?</a:t>
            </a:r>
            <a:endParaRPr sz="2500" dirty="0">
              <a:latin typeface="Montserrat" panose="00000500000000000000" pitchFamily="50" charset="0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784137" y="2906734"/>
            <a:ext cx="4737100" cy="1816100"/>
          </a:xfrm>
          <a:custGeom>
            <a:avLst/>
            <a:gdLst/>
            <a:ahLst/>
            <a:cxnLst/>
            <a:rect l="l" t="t" r="r" b="b"/>
            <a:pathLst>
              <a:path w="4737100" h="1816100">
                <a:moveTo>
                  <a:pt x="45570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1"/>
                </a:lnTo>
                <a:lnTo>
                  <a:pt x="52733" y="52733"/>
                </a:lnTo>
                <a:lnTo>
                  <a:pt x="24581" y="89172"/>
                </a:lnTo>
                <a:lnTo>
                  <a:pt x="6431" y="132182"/>
                </a:lnTo>
                <a:lnTo>
                  <a:pt x="0" y="180047"/>
                </a:lnTo>
                <a:lnTo>
                  <a:pt x="0" y="1635633"/>
                </a:lnTo>
                <a:lnTo>
                  <a:pt x="6431" y="1683492"/>
                </a:lnTo>
                <a:lnTo>
                  <a:pt x="24581" y="1726499"/>
                </a:lnTo>
                <a:lnTo>
                  <a:pt x="52733" y="1762936"/>
                </a:lnTo>
                <a:lnTo>
                  <a:pt x="89172" y="1791087"/>
                </a:lnTo>
                <a:lnTo>
                  <a:pt x="132182" y="1809237"/>
                </a:lnTo>
                <a:lnTo>
                  <a:pt x="180047" y="1815668"/>
                </a:lnTo>
                <a:lnTo>
                  <a:pt x="4557064" y="1815668"/>
                </a:lnTo>
                <a:lnTo>
                  <a:pt x="4604924" y="1809237"/>
                </a:lnTo>
                <a:lnTo>
                  <a:pt x="4647930" y="1791087"/>
                </a:lnTo>
                <a:lnTo>
                  <a:pt x="4684368" y="1762936"/>
                </a:lnTo>
                <a:lnTo>
                  <a:pt x="4712519" y="1726499"/>
                </a:lnTo>
                <a:lnTo>
                  <a:pt x="4730668" y="1683492"/>
                </a:lnTo>
                <a:lnTo>
                  <a:pt x="4737100" y="1635633"/>
                </a:lnTo>
                <a:lnTo>
                  <a:pt x="4737100" y="180047"/>
                </a:lnTo>
                <a:lnTo>
                  <a:pt x="4730668" y="132182"/>
                </a:lnTo>
                <a:lnTo>
                  <a:pt x="4712519" y="89172"/>
                </a:lnTo>
                <a:lnTo>
                  <a:pt x="4684368" y="52733"/>
                </a:lnTo>
                <a:lnTo>
                  <a:pt x="4647930" y="24581"/>
                </a:lnTo>
                <a:lnTo>
                  <a:pt x="4604924" y="6431"/>
                </a:lnTo>
                <a:lnTo>
                  <a:pt x="45570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017666" y="3124647"/>
            <a:ext cx="4250055" cy="1312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299"/>
              </a:lnSpc>
              <a:spcBef>
                <a:spcPts val="90"/>
              </a:spcBef>
            </a:pPr>
            <a:r>
              <a:rPr sz="1650" spc="-1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Sí, </a:t>
            </a:r>
            <a:r>
              <a:rPr sz="16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ya </a:t>
            </a:r>
            <a:r>
              <a:rPr sz="16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 </a:t>
            </a:r>
            <a:r>
              <a:rPr sz="16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cada </a:t>
            </a:r>
            <a:r>
              <a:rPr sz="165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proposición </a:t>
            </a:r>
            <a:r>
              <a:rPr sz="16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 </a:t>
            </a:r>
            <a:r>
              <a:rPr sz="16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hace </a:t>
            </a:r>
            <a:r>
              <a:rPr sz="16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parte </a:t>
            </a:r>
            <a:r>
              <a:rPr sz="165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</a:t>
            </a:r>
            <a:r>
              <a:rPr sz="16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una </a:t>
            </a:r>
            <a:r>
              <a:rPr sz="165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proposición </a:t>
            </a:r>
            <a:r>
              <a:rPr sz="165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compuesta </a:t>
            </a:r>
            <a:r>
              <a:rPr sz="165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tiene </a:t>
            </a:r>
            <a:r>
              <a:rPr sz="1650" spc="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 </a:t>
            </a:r>
            <a:r>
              <a:rPr sz="16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 </a:t>
            </a:r>
            <a:r>
              <a:rPr sz="165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</a:t>
            </a:r>
            <a:r>
              <a:rPr sz="165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verdad, </a:t>
            </a:r>
            <a:r>
              <a:rPr sz="16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 </a:t>
            </a:r>
            <a:r>
              <a:rPr sz="165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</a:t>
            </a:r>
            <a:r>
              <a:rPr sz="165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acuerdo </a:t>
            </a:r>
            <a:r>
              <a:rPr sz="1650" spc="-5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</a:t>
            </a:r>
            <a:r>
              <a:rPr sz="16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conectivo(s)</a:t>
            </a:r>
            <a:r>
              <a:rPr sz="16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lógico(s)</a:t>
            </a:r>
            <a:r>
              <a:rPr sz="16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650" spc="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tenga, </a:t>
            </a:r>
            <a:r>
              <a:rPr sz="165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puede</a:t>
            </a:r>
            <a:r>
              <a:rPr sz="16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6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6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riar</a:t>
            </a:r>
            <a:r>
              <a:rPr sz="16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su</a:t>
            </a:r>
            <a:r>
              <a:rPr sz="16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6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alor</a:t>
            </a:r>
            <a:r>
              <a:rPr sz="16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6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65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6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6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65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da</a:t>
            </a:r>
            <a:r>
              <a:rPr sz="16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d.</a:t>
            </a:r>
            <a:endParaRPr sz="1650" dirty="0">
              <a:latin typeface="Montserrat" panose="00000500000000000000" pitchFamily="50" charset="0"/>
              <a:cs typeface="Arial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83315" cy="6343650"/>
          </a:xfrm>
          <a:custGeom>
            <a:avLst/>
            <a:gdLst/>
            <a:ahLst/>
            <a:cxnLst/>
            <a:rect l="l" t="t" r="r" b="b"/>
            <a:pathLst>
              <a:path w="11283315" h="6343650">
                <a:moveTo>
                  <a:pt x="11283238" y="0"/>
                </a:moveTo>
                <a:lnTo>
                  <a:pt x="0" y="0"/>
                </a:lnTo>
                <a:lnTo>
                  <a:pt x="0" y="6343650"/>
                </a:lnTo>
                <a:lnTo>
                  <a:pt x="11283238" y="6343650"/>
                </a:lnTo>
                <a:lnTo>
                  <a:pt x="112832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7048" y="3456752"/>
            <a:ext cx="2727960" cy="2903220"/>
            <a:chOff x="-7048" y="3456752"/>
            <a:chExt cx="2727960" cy="2903220"/>
          </a:xfrm>
        </p:grpSpPr>
        <p:sp>
          <p:nvSpPr>
            <p:cNvPr id="4" name="object 4"/>
            <p:cNvSpPr/>
            <p:nvPr/>
          </p:nvSpPr>
          <p:spPr>
            <a:xfrm>
              <a:off x="5651" y="3909076"/>
              <a:ext cx="855980" cy="2437765"/>
            </a:xfrm>
            <a:custGeom>
              <a:avLst/>
              <a:gdLst/>
              <a:ahLst/>
              <a:cxnLst/>
              <a:rect l="l" t="t" r="r" b="b"/>
              <a:pathLst>
                <a:path w="855980" h="2437765">
                  <a:moveTo>
                    <a:pt x="0" y="16351"/>
                  </a:moveTo>
                  <a:lnTo>
                    <a:pt x="41311" y="8430"/>
                  </a:lnTo>
                  <a:lnTo>
                    <a:pt x="86255" y="2766"/>
                  </a:lnTo>
                  <a:lnTo>
                    <a:pt x="131621" y="0"/>
                  </a:lnTo>
                  <a:lnTo>
                    <a:pt x="177269" y="181"/>
                  </a:lnTo>
                  <a:lnTo>
                    <a:pt x="223060" y="3361"/>
                  </a:lnTo>
                  <a:lnTo>
                    <a:pt x="268853" y="9591"/>
                  </a:lnTo>
                  <a:lnTo>
                    <a:pt x="314510" y="18921"/>
                  </a:lnTo>
                  <a:lnTo>
                    <a:pt x="359891" y="31401"/>
                  </a:lnTo>
                  <a:lnTo>
                    <a:pt x="404857" y="47083"/>
                  </a:lnTo>
                  <a:lnTo>
                    <a:pt x="449267" y="66017"/>
                  </a:lnTo>
                  <a:lnTo>
                    <a:pt x="492304" y="87898"/>
                  </a:lnTo>
                  <a:lnTo>
                    <a:pt x="533204" y="112292"/>
                  </a:lnTo>
                  <a:lnTo>
                    <a:pt x="571917" y="139062"/>
                  </a:lnTo>
                  <a:lnTo>
                    <a:pt x="608392" y="168066"/>
                  </a:lnTo>
                  <a:lnTo>
                    <a:pt x="642578" y="199166"/>
                  </a:lnTo>
                  <a:lnTo>
                    <a:pt x="674425" y="232222"/>
                  </a:lnTo>
                  <a:lnTo>
                    <a:pt x="703881" y="267094"/>
                  </a:lnTo>
                  <a:lnTo>
                    <a:pt x="730897" y="303643"/>
                  </a:lnTo>
                  <a:lnTo>
                    <a:pt x="755421" y="341731"/>
                  </a:lnTo>
                  <a:lnTo>
                    <a:pt x="777403" y="381216"/>
                  </a:lnTo>
                  <a:lnTo>
                    <a:pt x="796793" y="421959"/>
                  </a:lnTo>
                  <a:lnTo>
                    <a:pt x="813538" y="463822"/>
                  </a:lnTo>
                  <a:lnTo>
                    <a:pt x="827589" y="506665"/>
                  </a:lnTo>
                  <a:lnTo>
                    <a:pt x="838895" y="550347"/>
                  </a:lnTo>
                  <a:lnTo>
                    <a:pt x="847405" y="594731"/>
                  </a:lnTo>
                  <a:lnTo>
                    <a:pt x="853069" y="639675"/>
                  </a:lnTo>
                  <a:lnTo>
                    <a:pt x="855835" y="685041"/>
                  </a:lnTo>
                  <a:lnTo>
                    <a:pt x="855654" y="730689"/>
                  </a:lnTo>
                  <a:lnTo>
                    <a:pt x="852473" y="776480"/>
                  </a:lnTo>
                  <a:lnTo>
                    <a:pt x="846244" y="822274"/>
                  </a:lnTo>
                  <a:lnTo>
                    <a:pt x="836914" y="867932"/>
                  </a:lnTo>
                  <a:lnTo>
                    <a:pt x="824434" y="913314"/>
                  </a:lnTo>
                  <a:lnTo>
                    <a:pt x="808752" y="958281"/>
                  </a:lnTo>
                  <a:lnTo>
                    <a:pt x="789818" y="1002693"/>
                  </a:lnTo>
                  <a:lnTo>
                    <a:pt x="120025" y="2437748"/>
                  </a:lnTo>
                </a:path>
              </a:pathLst>
            </a:custGeom>
            <a:ln w="25399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51" y="3469452"/>
              <a:ext cx="1837689" cy="2877820"/>
            </a:xfrm>
            <a:custGeom>
              <a:avLst/>
              <a:gdLst/>
              <a:ahLst/>
              <a:cxnLst/>
              <a:rect l="l" t="t" r="r" b="b"/>
              <a:pathLst>
                <a:path w="1837689" h="2877820">
                  <a:moveTo>
                    <a:pt x="0" y="1465530"/>
                  </a:moveTo>
                  <a:lnTo>
                    <a:pt x="494256" y="406568"/>
                  </a:lnTo>
                  <a:lnTo>
                    <a:pt x="516136" y="363531"/>
                  </a:lnTo>
                  <a:lnTo>
                    <a:pt x="540531" y="322631"/>
                  </a:lnTo>
                  <a:lnTo>
                    <a:pt x="567301" y="283918"/>
                  </a:lnTo>
                  <a:lnTo>
                    <a:pt x="596305" y="247443"/>
                  </a:lnTo>
                  <a:lnTo>
                    <a:pt x="627406" y="213257"/>
                  </a:lnTo>
                  <a:lnTo>
                    <a:pt x="660462" y="181410"/>
                  </a:lnTo>
                  <a:lnTo>
                    <a:pt x="695335" y="151953"/>
                  </a:lnTo>
                  <a:lnTo>
                    <a:pt x="731885" y="124938"/>
                  </a:lnTo>
                  <a:lnTo>
                    <a:pt x="769972" y="100413"/>
                  </a:lnTo>
                  <a:lnTo>
                    <a:pt x="809458" y="78431"/>
                  </a:lnTo>
                  <a:lnTo>
                    <a:pt x="850202" y="59042"/>
                  </a:lnTo>
                  <a:lnTo>
                    <a:pt x="892066" y="42297"/>
                  </a:lnTo>
                  <a:lnTo>
                    <a:pt x="934908" y="28246"/>
                  </a:lnTo>
                  <a:lnTo>
                    <a:pt x="978591" y="16940"/>
                  </a:lnTo>
                  <a:lnTo>
                    <a:pt x="1022975" y="8430"/>
                  </a:lnTo>
                  <a:lnTo>
                    <a:pt x="1067919" y="2766"/>
                  </a:lnTo>
                  <a:lnTo>
                    <a:pt x="1113285" y="0"/>
                  </a:lnTo>
                  <a:lnTo>
                    <a:pt x="1158933" y="181"/>
                  </a:lnTo>
                  <a:lnTo>
                    <a:pt x="1204724" y="3361"/>
                  </a:lnTo>
                  <a:lnTo>
                    <a:pt x="1250517" y="9591"/>
                  </a:lnTo>
                  <a:lnTo>
                    <a:pt x="1296174" y="18921"/>
                  </a:lnTo>
                  <a:lnTo>
                    <a:pt x="1341555" y="31401"/>
                  </a:lnTo>
                  <a:lnTo>
                    <a:pt x="1386521" y="47083"/>
                  </a:lnTo>
                  <a:lnTo>
                    <a:pt x="1430931" y="66017"/>
                  </a:lnTo>
                  <a:lnTo>
                    <a:pt x="1473968" y="87898"/>
                  </a:lnTo>
                  <a:lnTo>
                    <a:pt x="1514868" y="112292"/>
                  </a:lnTo>
                  <a:lnTo>
                    <a:pt x="1553581" y="139062"/>
                  </a:lnTo>
                  <a:lnTo>
                    <a:pt x="1590056" y="168066"/>
                  </a:lnTo>
                  <a:lnTo>
                    <a:pt x="1624242" y="199166"/>
                  </a:lnTo>
                  <a:lnTo>
                    <a:pt x="1656089" y="232222"/>
                  </a:lnTo>
                  <a:lnTo>
                    <a:pt x="1685546" y="267094"/>
                  </a:lnTo>
                  <a:lnTo>
                    <a:pt x="1712561" y="303643"/>
                  </a:lnTo>
                  <a:lnTo>
                    <a:pt x="1737086" y="341731"/>
                  </a:lnTo>
                  <a:lnTo>
                    <a:pt x="1759068" y="381216"/>
                  </a:lnTo>
                  <a:lnTo>
                    <a:pt x="1778457" y="421959"/>
                  </a:lnTo>
                  <a:lnTo>
                    <a:pt x="1795202" y="463822"/>
                  </a:lnTo>
                  <a:lnTo>
                    <a:pt x="1809253" y="506665"/>
                  </a:lnTo>
                  <a:lnTo>
                    <a:pt x="1820559" y="550347"/>
                  </a:lnTo>
                  <a:lnTo>
                    <a:pt x="1829069" y="594731"/>
                  </a:lnTo>
                  <a:lnTo>
                    <a:pt x="1834733" y="639675"/>
                  </a:lnTo>
                  <a:lnTo>
                    <a:pt x="1837499" y="685041"/>
                  </a:lnTo>
                  <a:lnTo>
                    <a:pt x="1837318" y="730689"/>
                  </a:lnTo>
                  <a:lnTo>
                    <a:pt x="1834138" y="776480"/>
                  </a:lnTo>
                  <a:lnTo>
                    <a:pt x="1827908" y="822274"/>
                  </a:lnTo>
                  <a:lnTo>
                    <a:pt x="1818578" y="867932"/>
                  </a:lnTo>
                  <a:lnTo>
                    <a:pt x="1806098" y="913314"/>
                  </a:lnTo>
                  <a:lnTo>
                    <a:pt x="1790416" y="958281"/>
                  </a:lnTo>
                  <a:lnTo>
                    <a:pt x="1771482" y="1002693"/>
                  </a:lnTo>
                  <a:lnTo>
                    <a:pt x="896501" y="2877372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3434" y="4137396"/>
              <a:ext cx="2185035" cy="2209800"/>
            </a:xfrm>
            <a:custGeom>
              <a:avLst/>
              <a:gdLst/>
              <a:ahLst/>
              <a:cxnLst/>
              <a:rect l="l" t="t" r="r" b="b"/>
              <a:pathLst>
                <a:path w="2185035" h="2209800">
                  <a:moveTo>
                    <a:pt x="0" y="2209428"/>
                  </a:moveTo>
                  <a:lnTo>
                    <a:pt x="841460" y="406568"/>
                  </a:lnTo>
                  <a:lnTo>
                    <a:pt x="863340" y="363531"/>
                  </a:lnTo>
                  <a:lnTo>
                    <a:pt x="887735" y="322631"/>
                  </a:lnTo>
                  <a:lnTo>
                    <a:pt x="914505" y="283918"/>
                  </a:lnTo>
                  <a:lnTo>
                    <a:pt x="943509" y="247443"/>
                  </a:lnTo>
                  <a:lnTo>
                    <a:pt x="974610" y="213257"/>
                  </a:lnTo>
                  <a:lnTo>
                    <a:pt x="1007666" y="181410"/>
                  </a:lnTo>
                  <a:lnTo>
                    <a:pt x="1042539" y="151953"/>
                  </a:lnTo>
                  <a:lnTo>
                    <a:pt x="1079089" y="124938"/>
                  </a:lnTo>
                  <a:lnTo>
                    <a:pt x="1117177" y="100413"/>
                  </a:lnTo>
                  <a:lnTo>
                    <a:pt x="1156662" y="78431"/>
                  </a:lnTo>
                  <a:lnTo>
                    <a:pt x="1197406" y="59042"/>
                  </a:lnTo>
                  <a:lnTo>
                    <a:pt x="1239270" y="42297"/>
                  </a:lnTo>
                  <a:lnTo>
                    <a:pt x="1282113" y="28246"/>
                  </a:lnTo>
                  <a:lnTo>
                    <a:pt x="1325795" y="16940"/>
                  </a:lnTo>
                  <a:lnTo>
                    <a:pt x="1370179" y="8430"/>
                  </a:lnTo>
                  <a:lnTo>
                    <a:pt x="1415123" y="2766"/>
                  </a:lnTo>
                  <a:lnTo>
                    <a:pt x="1460489" y="0"/>
                  </a:lnTo>
                  <a:lnTo>
                    <a:pt x="1506137" y="181"/>
                  </a:lnTo>
                  <a:lnTo>
                    <a:pt x="1551928" y="3361"/>
                  </a:lnTo>
                  <a:lnTo>
                    <a:pt x="1597721" y="9591"/>
                  </a:lnTo>
                  <a:lnTo>
                    <a:pt x="1643378" y="18921"/>
                  </a:lnTo>
                  <a:lnTo>
                    <a:pt x="1688760" y="31401"/>
                  </a:lnTo>
                  <a:lnTo>
                    <a:pt x="1733725" y="47083"/>
                  </a:lnTo>
                  <a:lnTo>
                    <a:pt x="1778135" y="66017"/>
                  </a:lnTo>
                  <a:lnTo>
                    <a:pt x="1821172" y="87898"/>
                  </a:lnTo>
                  <a:lnTo>
                    <a:pt x="1862072" y="112292"/>
                  </a:lnTo>
                  <a:lnTo>
                    <a:pt x="1900785" y="139062"/>
                  </a:lnTo>
                  <a:lnTo>
                    <a:pt x="1937260" y="168066"/>
                  </a:lnTo>
                  <a:lnTo>
                    <a:pt x="1971446" y="199166"/>
                  </a:lnTo>
                  <a:lnTo>
                    <a:pt x="2003293" y="232222"/>
                  </a:lnTo>
                  <a:lnTo>
                    <a:pt x="2032750" y="267094"/>
                  </a:lnTo>
                  <a:lnTo>
                    <a:pt x="2059766" y="303643"/>
                  </a:lnTo>
                  <a:lnTo>
                    <a:pt x="2084290" y="341731"/>
                  </a:lnTo>
                  <a:lnTo>
                    <a:pt x="2106272" y="381216"/>
                  </a:lnTo>
                  <a:lnTo>
                    <a:pt x="2125661" y="421959"/>
                  </a:lnTo>
                  <a:lnTo>
                    <a:pt x="2142406" y="463822"/>
                  </a:lnTo>
                  <a:lnTo>
                    <a:pt x="2156457" y="506665"/>
                  </a:lnTo>
                  <a:lnTo>
                    <a:pt x="2167763" y="550347"/>
                  </a:lnTo>
                  <a:lnTo>
                    <a:pt x="2176274" y="594731"/>
                  </a:lnTo>
                  <a:lnTo>
                    <a:pt x="2181937" y="639675"/>
                  </a:lnTo>
                  <a:lnTo>
                    <a:pt x="2184704" y="685041"/>
                  </a:lnTo>
                  <a:lnTo>
                    <a:pt x="2184522" y="730689"/>
                  </a:lnTo>
                  <a:lnTo>
                    <a:pt x="2181342" y="776480"/>
                  </a:lnTo>
                  <a:lnTo>
                    <a:pt x="2175112" y="822274"/>
                  </a:lnTo>
                  <a:lnTo>
                    <a:pt x="2165783" y="867932"/>
                  </a:lnTo>
                  <a:lnTo>
                    <a:pt x="2153302" y="913314"/>
                  </a:lnTo>
                  <a:lnTo>
                    <a:pt x="2137620" y="958281"/>
                  </a:lnTo>
                  <a:lnTo>
                    <a:pt x="2118686" y="1002693"/>
                  </a:lnTo>
                  <a:lnTo>
                    <a:pt x="1555459" y="2209428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06360" y="0"/>
            <a:ext cx="2989580" cy="3169920"/>
            <a:chOff x="8306360" y="0"/>
            <a:chExt cx="2989580" cy="3169920"/>
          </a:xfrm>
        </p:grpSpPr>
        <p:sp>
          <p:nvSpPr>
            <p:cNvPr id="8" name="object 8"/>
            <p:cNvSpPr/>
            <p:nvPr/>
          </p:nvSpPr>
          <p:spPr>
            <a:xfrm>
              <a:off x="8319060" y="3175"/>
              <a:ext cx="2503170" cy="2915920"/>
            </a:xfrm>
            <a:custGeom>
              <a:avLst/>
              <a:gdLst/>
              <a:ahLst/>
              <a:cxnLst/>
              <a:rect l="l" t="t" r="r" b="b"/>
              <a:pathLst>
                <a:path w="2503170" h="2915920">
                  <a:moveTo>
                    <a:pt x="406565" y="2849733"/>
                  </a:moveTo>
                  <a:lnTo>
                    <a:pt x="363530" y="2827853"/>
                  </a:lnTo>
                  <a:lnTo>
                    <a:pt x="322631" y="2803458"/>
                  </a:lnTo>
                  <a:lnTo>
                    <a:pt x="283919" y="2776688"/>
                  </a:lnTo>
                  <a:lnTo>
                    <a:pt x="247445" y="2747684"/>
                  </a:lnTo>
                  <a:lnTo>
                    <a:pt x="213260" y="2716583"/>
                  </a:lnTo>
                  <a:lnTo>
                    <a:pt x="181413" y="2683527"/>
                  </a:lnTo>
                  <a:lnTo>
                    <a:pt x="151957" y="2648654"/>
                  </a:lnTo>
                  <a:lnTo>
                    <a:pt x="124941" y="2612104"/>
                  </a:lnTo>
                  <a:lnTo>
                    <a:pt x="100417" y="2574016"/>
                  </a:lnTo>
                  <a:lnTo>
                    <a:pt x="78434" y="2534531"/>
                  </a:lnTo>
                  <a:lnTo>
                    <a:pt x="59045" y="2493787"/>
                  </a:lnTo>
                  <a:lnTo>
                    <a:pt x="42299" y="2451923"/>
                  </a:lnTo>
                  <a:lnTo>
                    <a:pt x="28248" y="2409080"/>
                  </a:lnTo>
                  <a:lnTo>
                    <a:pt x="16941" y="2365398"/>
                  </a:lnTo>
                  <a:lnTo>
                    <a:pt x="8431" y="2321014"/>
                  </a:lnTo>
                  <a:lnTo>
                    <a:pt x="2766" y="2276070"/>
                  </a:lnTo>
                  <a:lnTo>
                    <a:pt x="0" y="2230704"/>
                  </a:lnTo>
                  <a:lnTo>
                    <a:pt x="181" y="2185056"/>
                  </a:lnTo>
                  <a:lnTo>
                    <a:pt x="3360" y="2139265"/>
                  </a:lnTo>
                  <a:lnTo>
                    <a:pt x="9589" y="2093472"/>
                  </a:lnTo>
                  <a:lnTo>
                    <a:pt x="18919" y="2047815"/>
                  </a:lnTo>
                  <a:lnTo>
                    <a:pt x="31399" y="2002433"/>
                  </a:lnTo>
                  <a:lnTo>
                    <a:pt x="47081" y="1957468"/>
                  </a:lnTo>
                  <a:lnTo>
                    <a:pt x="66015" y="1913058"/>
                  </a:lnTo>
                  <a:lnTo>
                    <a:pt x="958908" y="0"/>
                  </a:lnTo>
                </a:path>
                <a:path w="2503170" h="2915920">
                  <a:moveTo>
                    <a:pt x="2503136" y="0"/>
                  </a:moveTo>
                  <a:lnTo>
                    <a:pt x="2481528" y="66516"/>
                  </a:lnTo>
                  <a:lnTo>
                    <a:pt x="2462594" y="110928"/>
                  </a:lnTo>
                  <a:lnTo>
                    <a:pt x="1343241" y="2509183"/>
                  </a:lnTo>
                  <a:lnTo>
                    <a:pt x="1321360" y="2552218"/>
                  </a:lnTo>
                  <a:lnTo>
                    <a:pt x="1296965" y="2593117"/>
                  </a:lnTo>
                  <a:lnTo>
                    <a:pt x="1270196" y="2631829"/>
                  </a:lnTo>
                  <a:lnTo>
                    <a:pt x="1241191" y="2668303"/>
                  </a:lnTo>
                  <a:lnTo>
                    <a:pt x="1210091" y="2702489"/>
                  </a:lnTo>
                  <a:lnTo>
                    <a:pt x="1177035" y="2734335"/>
                  </a:lnTo>
                  <a:lnTo>
                    <a:pt x="1142162" y="2763791"/>
                  </a:lnTo>
                  <a:lnTo>
                    <a:pt x="1105612" y="2790807"/>
                  </a:lnTo>
                  <a:lnTo>
                    <a:pt x="1067524" y="2815332"/>
                  </a:lnTo>
                  <a:lnTo>
                    <a:pt x="1028039" y="2837314"/>
                  </a:lnTo>
                  <a:lnTo>
                    <a:pt x="987294" y="2856703"/>
                  </a:lnTo>
                  <a:lnTo>
                    <a:pt x="945431" y="2873449"/>
                  </a:lnTo>
                  <a:lnTo>
                    <a:pt x="902588" y="2887500"/>
                  </a:lnTo>
                  <a:lnTo>
                    <a:pt x="858905" y="2898807"/>
                  </a:lnTo>
                  <a:lnTo>
                    <a:pt x="814522" y="2907318"/>
                  </a:lnTo>
                  <a:lnTo>
                    <a:pt x="769577" y="2912982"/>
                  </a:lnTo>
                  <a:lnTo>
                    <a:pt x="724211" y="2915749"/>
                  </a:lnTo>
                  <a:lnTo>
                    <a:pt x="678563" y="2915568"/>
                  </a:lnTo>
                  <a:lnTo>
                    <a:pt x="632773" y="2912388"/>
                  </a:lnTo>
                  <a:lnTo>
                    <a:pt x="586979" y="2906159"/>
                  </a:lnTo>
                  <a:lnTo>
                    <a:pt x="541322" y="2896829"/>
                  </a:lnTo>
                  <a:lnTo>
                    <a:pt x="495941" y="2884349"/>
                  </a:lnTo>
                  <a:lnTo>
                    <a:pt x="450976" y="2868667"/>
                  </a:lnTo>
                  <a:lnTo>
                    <a:pt x="406565" y="2849733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00724" y="3175"/>
              <a:ext cx="1983105" cy="2476500"/>
            </a:xfrm>
            <a:custGeom>
              <a:avLst/>
              <a:gdLst/>
              <a:ahLst/>
              <a:cxnLst/>
              <a:rect l="l" t="t" r="r" b="b"/>
              <a:pathLst>
                <a:path w="1983104" h="2476500">
                  <a:moveTo>
                    <a:pt x="406565" y="2410110"/>
                  </a:moveTo>
                  <a:lnTo>
                    <a:pt x="363530" y="2388229"/>
                  </a:lnTo>
                  <a:lnTo>
                    <a:pt x="322631" y="2363835"/>
                  </a:lnTo>
                  <a:lnTo>
                    <a:pt x="283919" y="2337065"/>
                  </a:lnTo>
                  <a:lnTo>
                    <a:pt x="247445" y="2308060"/>
                  </a:lnTo>
                  <a:lnTo>
                    <a:pt x="213260" y="2276960"/>
                  </a:lnTo>
                  <a:lnTo>
                    <a:pt x="181413" y="2243904"/>
                  </a:lnTo>
                  <a:lnTo>
                    <a:pt x="151957" y="2209031"/>
                  </a:lnTo>
                  <a:lnTo>
                    <a:pt x="124941" y="2172481"/>
                  </a:lnTo>
                  <a:lnTo>
                    <a:pt x="100417" y="2134393"/>
                  </a:lnTo>
                  <a:lnTo>
                    <a:pt x="78434" y="2094908"/>
                  </a:lnTo>
                  <a:lnTo>
                    <a:pt x="59045" y="2054163"/>
                  </a:lnTo>
                  <a:lnTo>
                    <a:pt x="42299" y="2012300"/>
                  </a:lnTo>
                  <a:lnTo>
                    <a:pt x="28248" y="1969457"/>
                  </a:lnTo>
                  <a:lnTo>
                    <a:pt x="16941" y="1925774"/>
                  </a:lnTo>
                  <a:lnTo>
                    <a:pt x="8431" y="1881391"/>
                  </a:lnTo>
                  <a:lnTo>
                    <a:pt x="2766" y="1836446"/>
                  </a:lnTo>
                  <a:lnTo>
                    <a:pt x="0" y="1791080"/>
                  </a:lnTo>
                  <a:lnTo>
                    <a:pt x="181" y="1745432"/>
                  </a:lnTo>
                  <a:lnTo>
                    <a:pt x="3360" y="1699642"/>
                  </a:lnTo>
                  <a:lnTo>
                    <a:pt x="9589" y="1653848"/>
                  </a:lnTo>
                  <a:lnTo>
                    <a:pt x="18919" y="1608191"/>
                  </a:lnTo>
                  <a:lnTo>
                    <a:pt x="31399" y="1562810"/>
                  </a:lnTo>
                  <a:lnTo>
                    <a:pt x="47081" y="1517845"/>
                  </a:lnTo>
                  <a:lnTo>
                    <a:pt x="66015" y="1473434"/>
                  </a:lnTo>
                  <a:lnTo>
                    <a:pt x="753720" y="0"/>
                  </a:lnTo>
                </a:path>
                <a:path w="1983104" h="2476500">
                  <a:moveTo>
                    <a:pt x="1982514" y="699894"/>
                  </a:moveTo>
                  <a:lnTo>
                    <a:pt x="1343241" y="2069560"/>
                  </a:lnTo>
                  <a:lnTo>
                    <a:pt x="1321360" y="2112595"/>
                  </a:lnTo>
                  <a:lnTo>
                    <a:pt x="1296965" y="2153494"/>
                  </a:lnTo>
                  <a:lnTo>
                    <a:pt x="1270196" y="2192206"/>
                  </a:lnTo>
                  <a:lnTo>
                    <a:pt x="1241191" y="2228680"/>
                  </a:lnTo>
                  <a:lnTo>
                    <a:pt x="1210091" y="2262865"/>
                  </a:lnTo>
                  <a:lnTo>
                    <a:pt x="1177035" y="2294712"/>
                  </a:lnTo>
                  <a:lnTo>
                    <a:pt x="1142162" y="2324168"/>
                  </a:lnTo>
                  <a:lnTo>
                    <a:pt x="1105612" y="2351184"/>
                  </a:lnTo>
                  <a:lnTo>
                    <a:pt x="1067524" y="2375708"/>
                  </a:lnTo>
                  <a:lnTo>
                    <a:pt x="1028039" y="2397691"/>
                  </a:lnTo>
                  <a:lnTo>
                    <a:pt x="987294" y="2417080"/>
                  </a:lnTo>
                  <a:lnTo>
                    <a:pt x="945431" y="2433826"/>
                  </a:lnTo>
                  <a:lnTo>
                    <a:pt x="902588" y="2447877"/>
                  </a:lnTo>
                  <a:lnTo>
                    <a:pt x="858905" y="2459184"/>
                  </a:lnTo>
                  <a:lnTo>
                    <a:pt x="814522" y="2467694"/>
                  </a:lnTo>
                  <a:lnTo>
                    <a:pt x="769577" y="2473358"/>
                  </a:lnTo>
                  <a:lnTo>
                    <a:pt x="724211" y="2476125"/>
                  </a:lnTo>
                  <a:lnTo>
                    <a:pt x="678563" y="2475944"/>
                  </a:lnTo>
                  <a:lnTo>
                    <a:pt x="632773" y="2472765"/>
                  </a:lnTo>
                  <a:lnTo>
                    <a:pt x="586979" y="2466535"/>
                  </a:lnTo>
                  <a:lnTo>
                    <a:pt x="541322" y="2457206"/>
                  </a:lnTo>
                  <a:lnTo>
                    <a:pt x="495941" y="2444726"/>
                  </a:lnTo>
                  <a:lnTo>
                    <a:pt x="450976" y="2429044"/>
                  </a:lnTo>
                  <a:lnTo>
                    <a:pt x="406565" y="2410110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165711" y="3175"/>
              <a:ext cx="1117600" cy="3144520"/>
            </a:xfrm>
            <a:custGeom>
              <a:avLst/>
              <a:gdLst/>
              <a:ahLst/>
              <a:cxnLst/>
              <a:rect l="l" t="t" r="r" b="b"/>
              <a:pathLst>
                <a:path w="1117600" h="3144520">
                  <a:moveTo>
                    <a:pt x="406565" y="3078054"/>
                  </a:moveTo>
                  <a:lnTo>
                    <a:pt x="363530" y="3056173"/>
                  </a:lnTo>
                  <a:lnTo>
                    <a:pt x="322631" y="3031778"/>
                  </a:lnTo>
                  <a:lnTo>
                    <a:pt x="283919" y="3005009"/>
                  </a:lnTo>
                  <a:lnTo>
                    <a:pt x="247445" y="2976004"/>
                  </a:lnTo>
                  <a:lnTo>
                    <a:pt x="213260" y="2944904"/>
                  </a:lnTo>
                  <a:lnTo>
                    <a:pt x="181413" y="2911848"/>
                  </a:lnTo>
                  <a:lnTo>
                    <a:pt x="151957" y="2876975"/>
                  </a:lnTo>
                  <a:lnTo>
                    <a:pt x="124941" y="2840425"/>
                  </a:lnTo>
                  <a:lnTo>
                    <a:pt x="100417" y="2802337"/>
                  </a:lnTo>
                  <a:lnTo>
                    <a:pt x="78434" y="2762851"/>
                  </a:lnTo>
                  <a:lnTo>
                    <a:pt x="59045" y="2722107"/>
                  </a:lnTo>
                  <a:lnTo>
                    <a:pt x="42299" y="2680244"/>
                  </a:lnTo>
                  <a:lnTo>
                    <a:pt x="28248" y="2637401"/>
                  </a:lnTo>
                  <a:lnTo>
                    <a:pt x="16941" y="2593718"/>
                  </a:lnTo>
                  <a:lnTo>
                    <a:pt x="8431" y="2549335"/>
                  </a:lnTo>
                  <a:lnTo>
                    <a:pt x="2766" y="2504390"/>
                  </a:lnTo>
                  <a:lnTo>
                    <a:pt x="0" y="2459024"/>
                  </a:lnTo>
                  <a:lnTo>
                    <a:pt x="181" y="2413376"/>
                  </a:lnTo>
                  <a:lnTo>
                    <a:pt x="3360" y="2367586"/>
                  </a:lnTo>
                  <a:lnTo>
                    <a:pt x="9589" y="2321792"/>
                  </a:lnTo>
                  <a:lnTo>
                    <a:pt x="18919" y="2276135"/>
                  </a:lnTo>
                  <a:lnTo>
                    <a:pt x="31399" y="2230754"/>
                  </a:lnTo>
                  <a:lnTo>
                    <a:pt x="47081" y="2185789"/>
                  </a:lnTo>
                  <a:lnTo>
                    <a:pt x="66015" y="2141378"/>
                  </a:lnTo>
                  <a:lnTo>
                    <a:pt x="1065474" y="0"/>
                  </a:lnTo>
                </a:path>
                <a:path w="1117600" h="3144520">
                  <a:moveTo>
                    <a:pt x="1117526" y="3010327"/>
                  </a:moveTo>
                  <a:lnTo>
                    <a:pt x="1067524" y="3043658"/>
                  </a:lnTo>
                  <a:lnTo>
                    <a:pt x="1028039" y="3065640"/>
                  </a:lnTo>
                  <a:lnTo>
                    <a:pt x="987294" y="3085029"/>
                  </a:lnTo>
                  <a:lnTo>
                    <a:pt x="945431" y="3101774"/>
                  </a:lnTo>
                  <a:lnTo>
                    <a:pt x="902588" y="3115825"/>
                  </a:lnTo>
                  <a:lnTo>
                    <a:pt x="858905" y="3127131"/>
                  </a:lnTo>
                  <a:lnTo>
                    <a:pt x="814522" y="3135641"/>
                  </a:lnTo>
                  <a:lnTo>
                    <a:pt x="769577" y="3141305"/>
                  </a:lnTo>
                  <a:lnTo>
                    <a:pt x="724211" y="3144071"/>
                  </a:lnTo>
                  <a:lnTo>
                    <a:pt x="678563" y="3143890"/>
                  </a:lnTo>
                  <a:lnTo>
                    <a:pt x="632773" y="3140710"/>
                  </a:lnTo>
                  <a:lnTo>
                    <a:pt x="586979" y="3134480"/>
                  </a:lnTo>
                  <a:lnTo>
                    <a:pt x="541322" y="3125150"/>
                  </a:lnTo>
                  <a:lnTo>
                    <a:pt x="495941" y="3112670"/>
                  </a:lnTo>
                  <a:lnTo>
                    <a:pt x="450976" y="3096988"/>
                  </a:lnTo>
                  <a:lnTo>
                    <a:pt x="406565" y="3078054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0775980" y="536923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775980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775980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105046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05046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4805" y="89037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4807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4807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5741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5741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0345" y="647700"/>
            <a:ext cx="9728200" cy="5054600"/>
          </a:xfrm>
          <a:custGeom>
            <a:avLst/>
            <a:gdLst/>
            <a:ahLst/>
            <a:cxnLst/>
            <a:rect l="l" t="t" r="r" b="b"/>
            <a:pathLst>
              <a:path w="9728200" h="5054600">
                <a:moveTo>
                  <a:pt x="9374835" y="0"/>
                </a:moveTo>
                <a:lnTo>
                  <a:pt x="353364" y="0"/>
                </a:lnTo>
                <a:lnTo>
                  <a:pt x="305414" y="3225"/>
                </a:lnTo>
                <a:lnTo>
                  <a:pt x="259425" y="12622"/>
                </a:lnTo>
                <a:lnTo>
                  <a:pt x="215818" y="27768"/>
                </a:lnTo>
                <a:lnTo>
                  <a:pt x="175013" y="48244"/>
                </a:lnTo>
                <a:lnTo>
                  <a:pt x="137432" y="73627"/>
                </a:lnTo>
                <a:lnTo>
                  <a:pt x="103497" y="103497"/>
                </a:lnTo>
                <a:lnTo>
                  <a:pt x="73627" y="137432"/>
                </a:lnTo>
                <a:lnTo>
                  <a:pt x="48244" y="175013"/>
                </a:lnTo>
                <a:lnTo>
                  <a:pt x="27768" y="215818"/>
                </a:lnTo>
                <a:lnTo>
                  <a:pt x="12622" y="259425"/>
                </a:lnTo>
                <a:lnTo>
                  <a:pt x="3225" y="305414"/>
                </a:lnTo>
                <a:lnTo>
                  <a:pt x="0" y="353364"/>
                </a:lnTo>
                <a:lnTo>
                  <a:pt x="0" y="4701235"/>
                </a:lnTo>
                <a:lnTo>
                  <a:pt x="3225" y="4749185"/>
                </a:lnTo>
                <a:lnTo>
                  <a:pt x="12622" y="4795174"/>
                </a:lnTo>
                <a:lnTo>
                  <a:pt x="27768" y="4838781"/>
                </a:lnTo>
                <a:lnTo>
                  <a:pt x="48244" y="4879586"/>
                </a:lnTo>
                <a:lnTo>
                  <a:pt x="73627" y="4917167"/>
                </a:lnTo>
                <a:lnTo>
                  <a:pt x="103497" y="4951102"/>
                </a:lnTo>
                <a:lnTo>
                  <a:pt x="137432" y="4980972"/>
                </a:lnTo>
                <a:lnTo>
                  <a:pt x="175013" y="5006355"/>
                </a:lnTo>
                <a:lnTo>
                  <a:pt x="215818" y="5026831"/>
                </a:lnTo>
                <a:lnTo>
                  <a:pt x="259425" y="5041977"/>
                </a:lnTo>
                <a:lnTo>
                  <a:pt x="305414" y="5051374"/>
                </a:lnTo>
                <a:lnTo>
                  <a:pt x="353364" y="5054600"/>
                </a:lnTo>
                <a:lnTo>
                  <a:pt x="9374835" y="5054600"/>
                </a:lnTo>
                <a:lnTo>
                  <a:pt x="9422785" y="5051374"/>
                </a:lnTo>
                <a:lnTo>
                  <a:pt x="9468774" y="5041977"/>
                </a:lnTo>
                <a:lnTo>
                  <a:pt x="9512381" y="5026831"/>
                </a:lnTo>
                <a:lnTo>
                  <a:pt x="9553186" y="5006355"/>
                </a:lnTo>
                <a:lnTo>
                  <a:pt x="9590767" y="4980972"/>
                </a:lnTo>
                <a:lnTo>
                  <a:pt x="9624702" y="4951102"/>
                </a:lnTo>
                <a:lnTo>
                  <a:pt x="9654572" y="4917167"/>
                </a:lnTo>
                <a:lnTo>
                  <a:pt x="9679955" y="4879586"/>
                </a:lnTo>
                <a:lnTo>
                  <a:pt x="9700431" y="4838781"/>
                </a:lnTo>
                <a:lnTo>
                  <a:pt x="9715577" y="4795174"/>
                </a:lnTo>
                <a:lnTo>
                  <a:pt x="9724974" y="4749185"/>
                </a:lnTo>
                <a:lnTo>
                  <a:pt x="9728200" y="4701235"/>
                </a:lnTo>
                <a:lnTo>
                  <a:pt x="9728200" y="353364"/>
                </a:lnTo>
                <a:lnTo>
                  <a:pt x="9724974" y="305414"/>
                </a:lnTo>
                <a:lnTo>
                  <a:pt x="9715577" y="259425"/>
                </a:lnTo>
                <a:lnTo>
                  <a:pt x="9700431" y="215818"/>
                </a:lnTo>
                <a:lnTo>
                  <a:pt x="9679955" y="175013"/>
                </a:lnTo>
                <a:lnTo>
                  <a:pt x="9654572" y="137432"/>
                </a:lnTo>
                <a:lnTo>
                  <a:pt x="9624702" y="103497"/>
                </a:lnTo>
                <a:lnTo>
                  <a:pt x="9590767" y="73627"/>
                </a:lnTo>
                <a:lnTo>
                  <a:pt x="9553186" y="48244"/>
                </a:lnTo>
                <a:lnTo>
                  <a:pt x="9512381" y="27768"/>
                </a:lnTo>
                <a:lnTo>
                  <a:pt x="9468774" y="12622"/>
                </a:lnTo>
                <a:lnTo>
                  <a:pt x="9422785" y="3225"/>
                </a:lnTo>
                <a:lnTo>
                  <a:pt x="9374835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973571" y="1245443"/>
            <a:ext cx="7350759" cy="104644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 indent="66040" algn="ctr">
              <a:lnSpc>
                <a:spcPts val="3800"/>
              </a:lnSpc>
              <a:spcBef>
                <a:spcPts val="560"/>
              </a:spcBef>
            </a:pPr>
            <a:r>
              <a:rPr sz="3500" spc="-150" dirty="0">
                <a:latin typeface="Montserrat" panose="00000500000000000000" pitchFamily="50" charset="0"/>
                <a:cs typeface="Arial"/>
              </a:rPr>
              <a:t>¿Cómo hallar el valor de verdad  de una proposición compuesta?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1474363" y="2837209"/>
            <a:ext cx="8447405" cy="2014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100"/>
              </a:spcBef>
            </a:pPr>
            <a:r>
              <a:rPr sz="2500" i="1" spc="-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Ha</a:t>
            </a:r>
            <a:r>
              <a:rPr sz="2500" i="1" spc="8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y</a:t>
            </a:r>
            <a:r>
              <a:rPr sz="2500" i="1" spc="-409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500" i="1" spc="-4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do</a:t>
            </a:r>
            <a:r>
              <a:rPr sz="2500" i="1" spc="4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</a:t>
            </a:r>
            <a:r>
              <a:rPr sz="2500" i="1" spc="-409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500" i="1" spc="11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m</a:t>
            </a:r>
            <a:r>
              <a:rPr sz="2500" i="1" spc="5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2500" i="1" spc="7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n</a:t>
            </a:r>
            <a:r>
              <a:rPr sz="2500" i="1" spc="-10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</a:t>
            </a:r>
            <a:r>
              <a:rPr sz="2500" i="1" spc="-1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2500" i="1" spc="-24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as:</a:t>
            </a:r>
            <a:endParaRPr sz="2500" dirty="0">
              <a:latin typeface="Montserrat" panose="00000500000000000000" pitchFamily="50" charset="0"/>
              <a:cs typeface="Verdana"/>
            </a:endParaRPr>
          </a:p>
          <a:p>
            <a:pPr marL="234950" marR="125730" indent="-212725">
              <a:lnSpc>
                <a:spcPts val="1750"/>
              </a:lnSpc>
              <a:spcBef>
                <a:spcPts val="1505"/>
              </a:spcBef>
              <a:buAutoNum type="arabicPeriod"/>
              <a:tabLst>
                <a:tab pos="235585" algn="l"/>
              </a:tabLst>
            </a:pPr>
            <a:r>
              <a:rPr sz="2250" b="1" spc="142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A</a:t>
            </a:r>
            <a:r>
              <a:rPr sz="2250" b="1" spc="22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b="1" spc="127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través</a:t>
            </a:r>
            <a:r>
              <a:rPr sz="2250" b="1" spc="3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b="1" spc="187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de</a:t>
            </a:r>
            <a:r>
              <a:rPr sz="2250" b="1" spc="3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b="1" spc="179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un</a:t>
            </a:r>
            <a:r>
              <a:rPr sz="2250" b="1" spc="3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b="1" spc="172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esquema</a:t>
            </a:r>
            <a:r>
              <a:rPr sz="2250" b="1" spc="3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b="1" spc="127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molecular:</a:t>
            </a:r>
            <a:r>
              <a:rPr sz="2250" b="1" spc="3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 </a:t>
            </a:r>
            <a:r>
              <a:rPr sz="2250" spc="-127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Sólo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50" spc="-60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cuando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50" spc="-104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conocemos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50" spc="-150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los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valores</a:t>
            </a:r>
            <a:r>
              <a:rPr sz="2250" spc="-150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50" spc="-44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50" spc="-8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verdad </a:t>
            </a:r>
            <a:r>
              <a:rPr sz="2250" spc="-727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oposicion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simples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ompon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en.</a:t>
            </a:r>
            <a:endParaRPr sz="15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Clr>
                <a:srgbClr val="D36A2C"/>
              </a:buClr>
              <a:buFont typeface="Arial"/>
              <a:buAutoNum type="arabicPeriod"/>
            </a:pPr>
            <a:endParaRPr sz="1600" dirty="0">
              <a:latin typeface="Montserrat" panose="00000500000000000000" pitchFamily="50" charset="0"/>
              <a:cs typeface="Arial Black"/>
            </a:endParaRPr>
          </a:p>
          <a:p>
            <a:pPr marL="234950" marR="5080" indent="-222885">
              <a:lnSpc>
                <a:spcPct val="98600"/>
              </a:lnSpc>
              <a:buAutoNum type="arabicPeriod"/>
              <a:tabLst>
                <a:tab pos="235585" algn="l"/>
              </a:tabLst>
            </a:pPr>
            <a:r>
              <a:rPr sz="2250" b="1" spc="187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Mediante </a:t>
            </a:r>
            <a:r>
              <a:rPr sz="2250" b="1" spc="172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una </a:t>
            </a:r>
            <a:r>
              <a:rPr sz="2250" b="1" spc="165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tabla </a:t>
            </a:r>
            <a:r>
              <a:rPr sz="2250" b="1" spc="187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de </a:t>
            </a:r>
            <a:r>
              <a:rPr sz="2250" b="1" spc="120" baseline="1851" dirty="0">
                <a:solidFill>
                  <a:srgbClr val="D36A2C"/>
                </a:solidFill>
                <a:latin typeface="Montserrat" panose="00000500000000000000" pitchFamily="50" charset="0"/>
                <a:cs typeface="Arial"/>
              </a:rPr>
              <a:t>verdad: </a:t>
            </a:r>
            <a:r>
              <a:rPr sz="2250" spc="-11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Hacemos </a:t>
            </a:r>
            <a:r>
              <a:rPr sz="2250" spc="-104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uso </a:t>
            </a:r>
            <a:r>
              <a:rPr sz="2250" spc="-44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</a:t>
            </a:r>
            <a:r>
              <a:rPr sz="2250" spc="-135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ella </a:t>
            </a:r>
            <a:r>
              <a:rPr sz="2250" spc="-60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cuando </a:t>
            </a:r>
            <a:r>
              <a:rPr sz="2250" spc="-104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desconocemos </a:t>
            </a:r>
            <a:r>
              <a:rPr sz="2250" spc="-150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los </a:t>
            </a:r>
            <a:r>
              <a:rPr sz="2250" spc="-142" baseline="1851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valores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verdad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las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proposiciones</a:t>
            </a:r>
            <a:r>
              <a:rPr sz="15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simples,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por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debemos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establecer</a:t>
            </a:r>
            <a:r>
              <a:rPr sz="15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todos </a:t>
            </a:r>
            <a:r>
              <a:rPr sz="1500" spc="-48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los 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posibles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estas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proposiciones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podrían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tener.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7081" y="2886125"/>
            <a:ext cx="4532630" cy="8388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300" b="1" spc="-1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m</a:t>
            </a:r>
            <a:r>
              <a:rPr sz="5300" b="1" spc="-5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olecula</a:t>
            </a:r>
            <a:r>
              <a:rPr sz="5300" b="1" spc="-80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5300" b="1" spc="-85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es</a:t>
            </a:r>
            <a:endParaRPr sz="53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75" dirty="0">
                <a:latin typeface="Montserrat" panose="00000500000000000000" pitchFamily="50" charset="0"/>
              </a:rPr>
              <a:t>Esquemas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313742" y="1429971"/>
            <a:ext cx="8985250" cy="3713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5085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 primero que se hace es identificar los signos de agrupación,  conectivos lógicos presentes y los valores de verdad de las  proposiciones simples.</a:t>
            </a:r>
            <a:endParaRPr sz="22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Montserrat" panose="00000500000000000000" pitchFamily="50" charset="0"/>
              <a:cs typeface="Arial Black"/>
            </a:endParaRPr>
          </a:p>
          <a:p>
            <a:pPr marL="12700" marR="5080">
              <a:lnSpc>
                <a:spcPct val="100000"/>
              </a:lnSpc>
            </a:pPr>
            <a:r>
              <a:rPr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Paso seguido, asignamos a las proporciones su valor de verdad,  y, analizamos la prioridad de acuerdo a los signos de  agrupación que tengamos.</a:t>
            </a:r>
            <a:endParaRPr sz="22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Montserrat" panose="00000500000000000000" pitchFamily="50" charset="0"/>
              <a:cs typeface="Arial Black"/>
            </a:endParaRPr>
          </a:p>
          <a:p>
            <a:pPr marL="12700" marR="647065">
              <a:lnSpc>
                <a:spcPct val="100000"/>
              </a:lnSpc>
              <a:tabLst>
                <a:tab pos="3407410" algn="l"/>
              </a:tabLst>
            </a:pPr>
            <a:r>
              <a:rPr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Finalmente, por </a:t>
            </a:r>
            <a:r>
              <a:rPr sz="2200" dirty="0" err="1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tablas</a:t>
            </a:r>
            <a:r>
              <a:rPr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</a:t>
            </a:r>
            <a:r>
              <a:rPr lang="es-ES"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las relacionamos con su respectivo  conector y así obtendremos el valor de verdad de la  proposición compuesta dada.</a:t>
            </a:r>
            <a:endParaRPr sz="2200" dirty="0">
              <a:latin typeface="Montserrat" panose="00000500000000000000" pitchFamily="50" charset="0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933</Words>
  <Application>Microsoft Office PowerPoint</Application>
  <PresentationFormat>Personalizado</PresentationFormat>
  <Paragraphs>97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Calibri</vt:lpstr>
      <vt:lpstr>Montserrat</vt:lpstr>
      <vt:lpstr>Trebuchet MS</vt:lpstr>
      <vt:lpstr>Verdana</vt:lpstr>
      <vt:lpstr>Office Theme</vt:lpstr>
      <vt:lpstr>Estructuras</vt:lpstr>
      <vt:lpstr>¿Qué es</vt:lpstr>
      <vt:lpstr>Veamos un ejemplo:</vt:lpstr>
      <vt:lpstr>Seleccionemos la</vt:lpstr>
      <vt:lpstr>Solución</vt:lpstr>
      <vt:lpstr>Valor de verdad</vt:lpstr>
      <vt:lpstr>¿Cómo hallar el valor de verdad  de una proposición compuesta?</vt:lpstr>
      <vt:lpstr>Esquemas</vt:lpstr>
      <vt:lpstr>Presentación de PowerPoint</vt:lpstr>
      <vt:lpstr>Veamos este ejemplo</vt:lpstr>
      <vt:lpstr>Conclusión</vt:lpstr>
      <vt:lpstr>Escojamos la respuesta correcta: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naranja2</dc:title>
  <cp:lastModifiedBy>ORTIZ ARCILA MIKE</cp:lastModifiedBy>
  <cp:revision>1</cp:revision>
  <dcterms:created xsi:type="dcterms:W3CDTF">2023-05-24T19:13:31Z</dcterms:created>
  <dcterms:modified xsi:type="dcterms:W3CDTF">2023-05-24T19:36:17Z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2023-05-24T00:00:00Z</vt:filetime>
  </property>
  <property fmtid="{D5CDD505-2E9C-101B-9397-08002B2CF9AE}" pid="3" name="Creator">
    <vt:lpwstr>Adobe Illustrator 27.5 (Windows)</vt:lpwstr>
  </property>
  <property fmtid="{D5CDD505-2E9C-101B-9397-08002B2CF9AE}" pid="4" name="LastSaved">
    <vt:filetime>2023-05-24T00:00:00Z</vt:filetime>
  </property>
</Properties>
</file>