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1290300" cy="6350000"/>
  <p:notesSz cx="11290300" cy="6350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092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6772" y="1968500"/>
            <a:ext cx="9596755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3545" y="3556000"/>
            <a:ext cx="7903210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7308215" cy="2209800"/>
          </a:xfrm>
          <a:custGeom>
            <a:avLst/>
            <a:gdLst/>
            <a:ahLst/>
            <a:cxnLst/>
            <a:rect l="l" t="t" r="r" b="b"/>
            <a:pathLst>
              <a:path w="7308215" h="2209800">
                <a:moveTo>
                  <a:pt x="7308138" y="0"/>
                </a:moveTo>
                <a:lnTo>
                  <a:pt x="0" y="0"/>
                </a:lnTo>
                <a:lnTo>
                  <a:pt x="0" y="2209798"/>
                </a:lnTo>
                <a:lnTo>
                  <a:pt x="6937158" y="2209798"/>
                </a:lnTo>
                <a:lnTo>
                  <a:pt x="6983694" y="2206908"/>
                </a:lnTo>
                <a:lnTo>
                  <a:pt x="7028504" y="2198468"/>
                </a:lnTo>
                <a:lnTo>
                  <a:pt x="7071242" y="2184828"/>
                </a:lnTo>
                <a:lnTo>
                  <a:pt x="7111559" y="2166333"/>
                </a:lnTo>
                <a:lnTo>
                  <a:pt x="7149108" y="2143332"/>
                </a:lnTo>
                <a:lnTo>
                  <a:pt x="7183542" y="2116172"/>
                </a:lnTo>
                <a:lnTo>
                  <a:pt x="7214512" y="2085202"/>
                </a:lnTo>
                <a:lnTo>
                  <a:pt x="7241671" y="2050768"/>
                </a:lnTo>
                <a:lnTo>
                  <a:pt x="7264672" y="2013219"/>
                </a:lnTo>
                <a:lnTo>
                  <a:pt x="7283167" y="1972902"/>
                </a:lnTo>
                <a:lnTo>
                  <a:pt x="7296808" y="1930164"/>
                </a:lnTo>
                <a:lnTo>
                  <a:pt x="7305248" y="1885354"/>
                </a:lnTo>
                <a:lnTo>
                  <a:pt x="7308138" y="1838819"/>
                </a:lnTo>
                <a:lnTo>
                  <a:pt x="73081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4025" y="0"/>
            <a:ext cx="1483360" cy="687705"/>
          </a:xfrm>
          <a:custGeom>
            <a:avLst/>
            <a:gdLst/>
            <a:ahLst/>
            <a:cxnLst/>
            <a:rect l="l" t="t" r="r" b="b"/>
            <a:pathLst>
              <a:path w="1483360" h="687705">
                <a:moveTo>
                  <a:pt x="409504" y="621149"/>
                </a:moveTo>
                <a:lnTo>
                  <a:pt x="366140" y="599101"/>
                </a:lnTo>
                <a:lnTo>
                  <a:pt x="324929" y="574520"/>
                </a:lnTo>
                <a:lnTo>
                  <a:pt x="285922" y="547546"/>
                </a:lnTo>
                <a:lnTo>
                  <a:pt x="249170" y="518321"/>
                </a:lnTo>
                <a:lnTo>
                  <a:pt x="214723" y="486984"/>
                </a:lnTo>
                <a:lnTo>
                  <a:pt x="182634" y="453675"/>
                </a:lnTo>
                <a:lnTo>
                  <a:pt x="152953" y="418537"/>
                </a:lnTo>
                <a:lnTo>
                  <a:pt x="125732" y="381709"/>
                </a:lnTo>
                <a:lnTo>
                  <a:pt x="101021" y="343331"/>
                </a:lnTo>
                <a:lnTo>
                  <a:pt x="78871" y="303545"/>
                </a:lnTo>
                <a:lnTo>
                  <a:pt x="59334" y="262490"/>
                </a:lnTo>
                <a:lnTo>
                  <a:pt x="42461" y="220308"/>
                </a:lnTo>
                <a:lnTo>
                  <a:pt x="28303" y="177139"/>
                </a:lnTo>
                <a:lnTo>
                  <a:pt x="16911" y="133124"/>
                </a:lnTo>
                <a:lnTo>
                  <a:pt x="8336" y="88402"/>
                </a:lnTo>
                <a:lnTo>
                  <a:pt x="2629" y="43115"/>
                </a:lnTo>
                <a:lnTo>
                  <a:pt x="0" y="0"/>
                </a:lnTo>
              </a:path>
              <a:path w="1483360" h="687705">
                <a:moveTo>
                  <a:pt x="1483073" y="0"/>
                </a:moveTo>
                <a:lnTo>
                  <a:pt x="1353317" y="278007"/>
                </a:lnTo>
                <a:lnTo>
                  <a:pt x="1331269" y="321371"/>
                </a:lnTo>
                <a:lnTo>
                  <a:pt x="1306688" y="362582"/>
                </a:lnTo>
                <a:lnTo>
                  <a:pt x="1279715" y="401589"/>
                </a:lnTo>
                <a:lnTo>
                  <a:pt x="1250489" y="438342"/>
                </a:lnTo>
                <a:lnTo>
                  <a:pt x="1219152" y="472788"/>
                </a:lnTo>
                <a:lnTo>
                  <a:pt x="1185844" y="504877"/>
                </a:lnTo>
                <a:lnTo>
                  <a:pt x="1150705" y="534558"/>
                </a:lnTo>
                <a:lnTo>
                  <a:pt x="1113877" y="561780"/>
                </a:lnTo>
                <a:lnTo>
                  <a:pt x="1075499" y="586491"/>
                </a:lnTo>
                <a:lnTo>
                  <a:pt x="1035713" y="608640"/>
                </a:lnTo>
                <a:lnTo>
                  <a:pt x="994659" y="628177"/>
                </a:lnTo>
                <a:lnTo>
                  <a:pt x="952476" y="645050"/>
                </a:lnTo>
                <a:lnTo>
                  <a:pt x="909307" y="659208"/>
                </a:lnTo>
                <a:lnTo>
                  <a:pt x="865292" y="670601"/>
                </a:lnTo>
                <a:lnTo>
                  <a:pt x="820570" y="679176"/>
                </a:lnTo>
                <a:lnTo>
                  <a:pt x="775284" y="684883"/>
                </a:lnTo>
                <a:lnTo>
                  <a:pt x="729572" y="687670"/>
                </a:lnTo>
                <a:lnTo>
                  <a:pt x="683576" y="687487"/>
                </a:lnTo>
                <a:lnTo>
                  <a:pt x="637437" y="684283"/>
                </a:lnTo>
                <a:lnTo>
                  <a:pt x="591294" y="678006"/>
                </a:lnTo>
                <a:lnTo>
                  <a:pt x="545289" y="668605"/>
                </a:lnTo>
                <a:lnTo>
                  <a:pt x="499562" y="656029"/>
                </a:lnTo>
                <a:lnTo>
                  <a:pt x="454253" y="640228"/>
                </a:lnTo>
                <a:lnTo>
                  <a:pt x="409504" y="621149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16759" y="0"/>
            <a:ext cx="1073150" cy="245110"/>
          </a:xfrm>
          <a:custGeom>
            <a:avLst/>
            <a:gdLst/>
            <a:ahLst/>
            <a:cxnLst/>
            <a:rect l="l" t="t" r="r" b="b"/>
            <a:pathLst>
              <a:path w="1073150" h="245110">
                <a:moveTo>
                  <a:pt x="235910" y="178177"/>
                </a:moveTo>
                <a:lnTo>
                  <a:pt x="192547" y="156129"/>
                </a:lnTo>
                <a:lnTo>
                  <a:pt x="151336" y="131548"/>
                </a:lnTo>
                <a:lnTo>
                  <a:pt x="112329" y="104574"/>
                </a:lnTo>
                <a:lnTo>
                  <a:pt x="75576" y="75349"/>
                </a:lnTo>
                <a:lnTo>
                  <a:pt x="41130" y="44011"/>
                </a:lnTo>
                <a:lnTo>
                  <a:pt x="9041" y="10703"/>
                </a:lnTo>
                <a:lnTo>
                  <a:pt x="0" y="0"/>
                </a:lnTo>
              </a:path>
              <a:path w="1073150" h="245110">
                <a:moveTo>
                  <a:pt x="1072684" y="0"/>
                </a:moveTo>
                <a:lnTo>
                  <a:pt x="1045558" y="29816"/>
                </a:lnTo>
                <a:lnTo>
                  <a:pt x="1012250" y="61905"/>
                </a:lnTo>
                <a:lnTo>
                  <a:pt x="977112" y="91586"/>
                </a:lnTo>
                <a:lnTo>
                  <a:pt x="940283" y="118807"/>
                </a:lnTo>
                <a:lnTo>
                  <a:pt x="901906" y="143519"/>
                </a:lnTo>
                <a:lnTo>
                  <a:pt x="862120" y="165668"/>
                </a:lnTo>
                <a:lnTo>
                  <a:pt x="821065" y="185205"/>
                </a:lnTo>
                <a:lnTo>
                  <a:pt x="778883" y="202078"/>
                </a:lnTo>
                <a:lnTo>
                  <a:pt x="735714" y="216236"/>
                </a:lnTo>
                <a:lnTo>
                  <a:pt x="691698" y="227628"/>
                </a:lnTo>
                <a:lnTo>
                  <a:pt x="646977" y="236204"/>
                </a:lnTo>
                <a:lnTo>
                  <a:pt x="601690" y="241910"/>
                </a:lnTo>
                <a:lnTo>
                  <a:pt x="555979" y="244698"/>
                </a:lnTo>
                <a:lnTo>
                  <a:pt x="509983" y="244515"/>
                </a:lnTo>
                <a:lnTo>
                  <a:pt x="463843" y="241311"/>
                </a:lnTo>
                <a:lnTo>
                  <a:pt x="417701" y="235034"/>
                </a:lnTo>
                <a:lnTo>
                  <a:pt x="371696" y="225633"/>
                </a:lnTo>
                <a:lnTo>
                  <a:pt x="325968" y="213057"/>
                </a:lnTo>
                <a:lnTo>
                  <a:pt x="280660" y="197255"/>
                </a:lnTo>
                <a:lnTo>
                  <a:pt x="235910" y="178177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514582" y="0"/>
            <a:ext cx="1590675" cy="918210"/>
          </a:xfrm>
          <a:custGeom>
            <a:avLst/>
            <a:gdLst/>
            <a:ahLst/>
            <a:cxnLst/>
            <a:rect l="l" t="t" r="r" b="b"/>
            <a:pathLst>
              <a:path w="1590675" h="918210">
                <a:moveTo>
                  <a:pt x="409662" y="851210"/>
                </a:moveTo>
                <a:lnTo>
                  <a:pt x="366298" y="829162"/>
                </a:lnTo>
                <a:lnTo>
                  <a:pt x="325087" y="804581"/>
                </a:lnTo>
                <a:lnTo>
                  <a:pt x="286080" y="777607"/>
                </a:lnTo>
                <a:lnTo>
                  <a:pt x="249328" y="748382"/>
                </a:lnTo>
                <a:lnTo>
                  <a:pt x="214882" y="717044"/>
                </a:lnTo>
                <a:lnTo>
                  <a:pt x="182793" y="683736"/>
                </a:lnTo>
                <a:lnTo>
                  <a:pt x="153112" y="648598"/>
                </a:lnTo>
                <a:lnTo>
                  <a:pt x="125890" y="611769"/>
                </a:lnTo>
                <a:lnTo>
                  <a:pt x="101179" y="573392"/>
                </a:lnTo>
                <a:lnTo>
                  <a:pt x="79029" y="533605"/>
                </a:lnTo>
                <a:lnTo>
                  <a:pt x="59493" y="492551"/>
                </a:lnTo>
                <a:lnTo>
                  <a:pt x="42619" y="450369"/>
                </a:lnTo>
                <a:lnTo>
                  <a:pt x="28461" y="407200"/>
                </a:lnTo>
                <a:lnTo>
                  <a:pt x="17069" y="363184"/>
                </a:lnTo>
                <a:lnTo>
                  <a:pt x="8494" y="318463"/>
                </a:lnTo>
                <a:lnTo>
                  <a:pt x="2787" y="273176"/>
                </a:lnTo>
                <a:lnTo>
                  <a:pt x="0" y="227465"/>
                </a:lnTo>
                <a:lnTo>
                  <a:pt x="182" y="181469"/>
                </a:lnTo>
                <a:lnTo>
                  <a:pt x="3387" y="135329"/>
                </a:lnTo>
                <a:lnTo>
                  <a:pt x="9664" y="89187"/>
                </a:lnTo>
                <a:lnTo>
                  <a:pt x="19065" y="43181"/>
                </a:lnTo>
                <a:lnTo>
                  <a:pt x="30940" y="0"/>
                </a:lnTo>
              </a:path>
              <a:path w="1590675" h="918210">
                <a:moveTo>
                  <a:pt x="1590608" y="0"/>
                </a:moveTo>
                <a:lnTo>
                  <a:pt x="1353475" y="508068"/>
                </a:lnTo>
                <a:lnTo>
                  <a:pt x="1331428" y="551432"/>
                </a:lnTo>
                <a:lnTo>
                  <a:pt x="1306847" y="592643"/>
                </a:lnTo>
                <a:lnTo>
                  <a:pt x="1279873" y="631650"/>
                </a:lnTo>
                <a:lnTo>
                  <a:pt x="1250647" y="668402"/>
                </a:lnTo>
                <a:lnTo>
                  <a:pt x="1219310" y="702849"/>
                </a:lnTo>
                <a:lnTo>
                  <a:pt x="1186002" y="734938"/>
                </a:lnTo>
                <a:lnTo>
                  <a:pt x="1150864" y="764619"/>
                </a:lnTo>
                <a:lnTo>
                  <a:pt x="1114035" y="791840"/>
                </a:lnTo>
                <a:lnTo>
                  <a:pt x="1075658" y="816551"/>
                </a:lnTo>
                <a:lnTo>
                  <a:pt x="1035871" y="838701"/>
                </a:lnTo>
                <a:lnTo>
                  <a:pt x="994817" y="858238"/>
                </a:lnTo>
                <a:lnTo>
                  <a:pt x="952635" y="875111"/>
                </a:lnTo>
                <a:lnTo>
                  <a:pt x="909466" y="889269"/>
                </a:lnTo>
                <a:lnTo>
                  <a:pt x="865450" y="900661"/>
                </a:lnTo>
                <a:lnTo>
                  <a:pt x="820729" y="909236"/>
                </a:lnTo>
                <a:lnTo>
                  <a:pt x="775442" y="914943"/>
                </a:lnTo>
                <a:lnTo>
                  <a:pt x="729730" y="917731"/>
                </a:lnTo>
                <a:lnTo>
                  <a:pt x="683734" y="917548"/>
                </a:lnTo>
                <a:lnTo>
                  <a:pt x="637595" y="914344"/>
                </a:lnTo>
                <a:lnTo>
                  <a:pt x="591452" y="908067"/>
                </a:lnTo>
                <a:lnTo>
                  <a:pt x="545447" y="898666"/>
                </a:lnTo>
                <a:lnTo>
                  <a:pt x="499720" y="886090"/>
                </a:lnTo>
                <a:lnTo>
                  <a:pt x="454412" y="870288"/>
                </a:lnTo>
                <a:lnTo>
                  <a:pt x="409662" y="851210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315170" y="0"/>
            <a:ext cx="1592580" cy="1076325"/>
          </a:xfrm>
          <a:custGeom>
            <a:avLst/>
            <a:gdLst/>
            <a:ahLst/>
            <a:cxnLst/>
            <a:rect l="l" t="t" r="r" b="b"/>
            <a:pathLst>
              <a:path w="1592579" h="1076325">
                <a:moveTo>
                  <a:pt x="1592076" y="0"/>
                </a:moveTo>
                <a:lnTo>
                  <a:pt x="810361" y="0"/>
                </a:lnTo>
                <a:lnTo>
                  <a:pt x="839574" y="25652"/>
                </a:lnTo>
                <a:lnTo>
                  <a:pt x="867945" y="65257"/>
                </a:lnTo>
                <a:lnTo>
                  <a:pt x="886556" y="109455"/>
                </a:lnTo>
                <a:lnTo>
                  <a:pt x="895077" y="156425"/>
                </a:lnTo>
                <a:lnTo>
                  <a:pt x="893176" y="204346"/>
                </a:lnTo>
                <a:lnTo>
                  <a:pt x="880524" y="251397"/>
                </a:lnTo>
                <a:lnTo>
                  <a:pt x="856789" y="295759"/>
                </a:lnTo>
                <a:lnTo>
                  <a:pt x="552853" y="734417"/>
                </a:lnTo>
                <a:lnTo>
                  <a:pt x="529123" y="778776"/>
                </a:lnTo>
                <a:lnTo>
                  <a:pt x="516474" y="825826"/>
                </a:lnTo>
                <a:lnTo>
                  <a:pt x="514576" y="873747"/>
                </a:lnTo>
                <a:lnTo>
                  <a:pt x="523098" y="920718"/>
                </a:lnTo>
                <a:lnTo>
                  <a:pt x="541710" y="964917"/>
                </a:lnTo>
                <a:lnTo>
                  <a:pt x="570081" y="1004525"/>
                </a:lnTo>
                <a:lnTo>
                  <a:pt x="607882" y="1037719"/>
                </a:lnTo>
                <a:lnTo>
                  <a:pt x="652240" y="1061453"/>
                </a:lnTo>
                <a:lnTo>
                  <a:pt x="699290" y="1074106"/>
                </a:lnTo>
                <a:lnTo>
                  <a:pt x="747211" y="1076005"/>
                </a:lnTo>
                <a:lnTo>
                  <a:pt x="794182" y="1067483"/>
                </a:lnTo>
                <a:lnTo>
                  <a:pt x="838382" y="1048870"/>
                </a:lnTo>
                <a:lnTo>
                  <a:pt x="877989" y="1020495"/>
                </a:lnTo>
                <a:lnTo>
                  <a:pt x="911183" y="982690"/>
                </a:lnTo>
                <a:lnTo>
                  <a:pt x="1592076" y="0"/>
                </a:lnTo>
                <a:close/>
              </a:path>
              <a:path w="1592579" h="1076325">
                <a:moveTo>
                  <a:pt x="545163" y="0"/>
                </a:moveTo>
                <a:lnTo>
                  <a:pt x="12014" y="0"/>
                </a:lnTo>
                <a:lnTo>
                  <a:pt x="1900" y="37611"/>
                </a:lnTo>
                <a:lnTo>
                  <a:pt x="0" y="85530"/>
                </a:lnTo>
                <a:lnTo>
                  <a:pt x="8520" y="132500"/>
                </a:lnTo>
                <a:lnTo>
                  <a:pt x="27131" y="176699"/>
                </a:lnTo>
                <a:lnTo>
                  <a:pt x="55503" y="216308"/>
                </a:lnTo>
                <a:lnTo>
                  <a:pt x="93303" y="249506"/>
                </a:lnTo>
                <a:lnTo>
                  <a:pt x="137666" y="273236"/>
                </a:lnTo>
                <a:lnTo>
                  <a:pt x="184718" y="285885"/>
                </a:lnTo>
                <a:lnTo>
                  <a:pt x="232639" y="287783"/>
                </a:lnTo>
                <a:lnTo>
                  <a:pt x="279610" y="279261"/>
                </a:lnTo>
                <a:lnTo>
                  <a:pt x="323810" y="260649"/>
                </a:lnTo>
                <a:lnTo>
                  <a:pt x="363419" y="232278"/>
                </a:lnTo>
                <a:lnTo>
                  <a:pt x="396618" y="194477"/>
                </a:lnTo>
                <a:lnTo>
                  <a:pt x="498459" y="47474"/>
                </a:lnTo>
                <a:lnTo>
                  <a:pt x="531657" y="9674"/>
                </a:lnTo>
                <a:lnTo>
                  <a:pt x="54516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024273" y="299518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76990" y="0"/>
                </a:moveTo>
                <a:lnTo>
                  <a:pt x="135888" y="7456"/>
                </a:lnTo>
                <a:lnTo>
                  <a:pt x="97210" y="23743"/>
                </a:lnTo>
                <a:lnTo>
                  <a:pt x="62550" y="48570"/>
                </a:lnTo>
                <a:lnTo>
                  <a:pt x="33501" y="81649"/>
                </a:lnTo>
                <a:lnTo>
                  <a:pt x="12734" y="120467"/>
                </a:lnTo>
                <a:lnTo>
                  <a:pt x="1663" y="161638"/>
                </a:lnTo>
                <a:lnTo>
                  <a:pt x="0" y="203571"/>
                </a:lnTo>
                <a:lnTo>
                  <a:pt x="7455" y="244671"/>
                </a:lnTo>
                <a:lnTo>
                  <a:pt x="23741" y="283347"/>
                </a:lnTo>
                <a:lnTo>
                  <a:pt x="48568" y="318006"/>
                </a:lnTo>
                <a:lnTo>
                  <a:pt x="81647" y="347054"/>
                </a:lnTo>
                <a:lnTo>
                  <a:pt x="120465" y="367822"/>
                </a:lnTo>
                <a:lnTo>
                  <a:pt x="161638" y="378893"/>
                </a:lnTo>
                <a:lnTo>
                  <a:pt x="203573" y="380556"/>
                </a:lnTo>
                <a:lnTo>
                  <a:pt x="244677" y="373100"/>
                </a:lnTo>
                <a:lnTo>
                  <a:pt x="283355" y="356815"/>
                </a:lnTo>
                <a:lnTo>
                  <a:pt x="318015" y="331988"/>
                </a:lnTo>
                <a:lnTo>
                  <a:pt x="347064" y="298908"/>
                </a:lnTo>
                <a:lnTo>
                  <a:pt x="367831" y="260090"/>
                </a:lnTo>
                <a:lnTo>
                  <a:pt x="378900" y="218917"/>
                </a:lnTo>
                <a:lnTo>
                  <a:pt x="380561" y="176982"/>
                </a:lnTo>
                <a:lnTo>
                  <a:pt x="373103" y="135879"/>
                </a:lnTo>
                <a:lnTo>
                  <a:pt x="356815" y="97200"/>
                </a:lnTo>
                <a:lnTo>
                  <a:pt x="331986" y="62540"/>
                </a:lnTo>
                <a:lnTo>
                  <a:pt x="298906" y="33491"/>
                </a:lnTo>
                <a:lnTo>
                  <a:pt x="260093" y="12728"/>
                </a:lnTo>
                <a:lnTo>
                  <a:pt x="218923" y="1661"/>
                </a:lnTo>
                <a:lnTo>
                  <a:pt x="17699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4515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14504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44445" y="3172"/>
            <a:ext cx="5638800" cy="6343650"/>
          </a:xfrm>
          <a:custGeom>
            <a:avLst/>
            <a:gdLst/>
            <a:ahLst/>
            <a:cxnLst/>
            <a:rect l="l" t="t" r="r" b="b"/>
            <a:pathLst>
              <a:path w="5638800" h="6343650">
                <a:moveTo>
                  <a:pt x="5638800" y="0"/>
                </a:moveTo>
                <a:lnTo>
                  <a:pt x="2946400" y="0"/>
                </a:lnTo>
                <a:lnTo>
                  <a:pt x="0" y="6343650"/>
                </a:lnTo>
                <a:lnTo>
                  <a:pt x="5638800" y="6343650"/>
                </a:lnTo>
                <a:lnTo>
                  <a:pt x="563880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54632" y="2517304"/>
            <a:ext cx="2184400" cy="1315720"/>
          </a:xfrm>
          <a:custGeom>
            <a:avLst/>
            <a:gdLst/>
            <a:ahLst/>
            <a:cxnLst/>
            <a:rect l="l" t="t" r="r" b="b"/>
            <a:pathLst>
              <a:path w="2184400" h="1315720">
                <a:moveTo>
                  <a:pt x="896150" y="258940"/>
                </a:moveTo>
                <a:lnTo>
                  <a:pt x="894257" y="211594"/>
                </a:lnTo>
                <a:lnTo>
                  <a:pt x="883437" y="165836"/>
                </a:lnTo>
                <a:lnTo>
                  <a:pt x="864108" y="122961"/>
                </a:lnTo>
                <a:lnTo>
                  <a:pt x="836739" y="84289"/>
                </a:lnTo>
                <a:lnTo>
                  <a:pt x="801763" y="51155"/>
                </a:lnTo>
                <a:lnTo>
                  <a:pt x="759637" y="24866"/>
                </a:lnTo>
                <a:lnTo>
                  <a:pt x="713117" y="7518"/>
                </a:lnTo>
                <a:lnTo>
                  <a:pt x="665530" y="0"/>
                </a:lnTo>
                <a:lnTo>
                  <a:pt x="618197" y="1879"/>
                </a:lnTo>
                <a:lnTo>
                  <a:pt x="572427" y="12712"/>
                </a:lnTo>
                <a:lnTo>
                  <a:pt x="529551" y="32042"/>
                </a:lnTo>
                <a:lnTo>
                  <a:pt x="490893" y="59410"/>
                </a:lnTo>
                <a:lnTo>
                  <a:pt x="457746" y="94386"/>
                </a:lnTo>
                <a:lnTo>
                  <a:pt x="431469" y="136499"/>
                </a:lnTo>
                <a:lnTo>
                  <a:pt x="24866" y="962355"/>
                </a:lnTo>
                <a:lnTo>
                  <a:pt x="7505" y="1008875"/>
                </a:lnTo>
                <a:lnTo>
                  <a:pt x="0" y="1056462"/>
                </a:lnTo>
                <a:lnTo>
                  <a:pt x="1892" y="1103795"/>
                </a:lnTo>
                <a:lnTo>
                  <a:pt x="12725" y="1149565"/>
                </a:lnTo>
                <a:lnTo>
                  <a:pt x="32042" y="1192441"/>
                </a:lnTo>
                <a:lnTo>
                  <a:pt x="59423" y="1231112"/>
                </a:lnTo>
                <a:lnTo>
                  <a:pt x="94386" y="1264246"/>
                </a:lnTo>
                <a:lnTo>
                  <a:pt x="136512" y="1290535"/>
                </a:lnTo>
                <a:lnTo>
                  <a:pt x="183032" y="1307884"/>
                </a:lnTo>
                <a:lnTo>
                  <a:pt x="230619" y="1315402"/>
                </a:lnTo>
                <a:lnTo>
                  <a:pt x="277952" y="1313510"/>
                </a:lnTo>
                <a:lnTo>
                  <a:pt x="323723" y="1302689"/>
                </a:lnTo>
                <a:lnTo>
                  <a:pt x="366598" y="1283360"/>
                </a:lnTo>
                <a:lnTo>
                  <a:pt x="405269" y="1255991"/>
                </a:lnTo>
                <a:lnTo>
                  <a:pt x="438404" y="1221016"/>
                </a:lnTo>
                <a:lnTo>
                  <a:pt x="464693" y="1178890"/>
                </a:lnTo>
                <a:lnTo>
                  <a:pt x="871283" y="353047"/>
                </a:lnTo>
                <a:lnTo>
                  <a:pt x="888631" y="306527"/>
                </a:lnTo>
                <a:lnTo>
                  <a:pt x="896150" y="258940"/>
                </a:lnTo>
                <a:close/>
              </a:path>
              <a:path w="2184400" h="1315720">
                <a:moveTo>
                  <a:pt x="1649844" y="258940"/>
                </a:moveTo>
                <a:lnTo>
                  <a:pt x="1647952" y="211594"/>
                </a:lnTo>
                <a:lnTo>
                  <a:pt x="1637131" y="165836"/>
                </a:lnTo>
                <a:lnTo>
                  <a:pt x="1617802" y="122961"/>
                </a:lnTo>
                <a:lnTo>
                  <a:pt x="1590433" y="84289"/>
                </a:lnTo>
                <a:lnTo>
                  <a:pt x="1555457" y="51155"/>
                </a:lnTo>
                <a:lnTo>
                  <a:pt x="1513332" y="24866"/>
                </a:lnTo>
                <a:lnTo>
                  <a:pt x="1466811" y="7518"/>
                </a:lnTo>
                <a:lnTo>
                  <a:pt x="1419225" y="0"/>
                </a:lnTo>
                <a:lnTo>
                  <a:pt x="1371892" y="1879"/>
                </a:lnTo>
                <a:lnTo>
                  <a:pt x="1326121" y="12712"/>
                </a:lnTo>
                <a:lnTo>
                  <a:pt x="1283246" y="32042"/>
                </a:lnTo>
                <a:lnTo>
                  <a:pt x="1244587" y="59410"/>
                </a:lnTo>
                <a:lnTo>
                  <a:pt x="1211440" y="94386"/>
                </a:lnTo>
                <a:lnTo>
                  <a:pt x="1185164" y="136499"/>
                </a:lnTo>
                <a:lnTo>
                  <a:pt x="778560" y="962355"/>
                </a:lnTo>
                <a:lnTo>
                  <a:pt x="761199" y="1008875"/>
                </a:lnTo>
                <a:lnTo>
                  <a:pt x="753694" y="1056462"/>
                </a:lnTo>
                <a:lnTo>
                  <a:pt x="755586" y="1103795"/>
                </a:lnTo>
                <a:lnTo>
                  <a:pt x="766419" y="1149565"/>
                </a:lnTo>
                <a:lnTo>
                  <a:pt x="785736" y="1192441"/>
                </a:lnTo>
                <a:lnTo>
                  <a:pt x="813117" y="1231112"/>
                </a:lnTo>
                <a:lnTo>
                  <a:pt x="848080" y="1264246"/>
                </a:lnTo>
                <a:lnTo>
                  <a:pt x="890206" y="1290535"/>
                </a:lnTo>
                <a:lnTo>
                  <a:pt x="936726" y="1307884"/>
                </a:lnTo>
                <a:lnTo>
                  <a:pt x="984313" y="1315402"/>
                </a:lnTo>
                <a:lnTo>
                  <a:pt x="1031646" y="1313510"/>
                </a:lnTo>
                <a:lnTo>
                  <a:pt x="1077417" y="1302689"/>
                </a:lnTo>
                <a:lnTo>
                  <a:pt x="1120292" y="1283360"/>
                </a:lnTo>
                <a:lnTo>
                  <a:pt x="1158963" y="1255991"/>
                </a:lnTo>
                <a:lnTo>
                  <a:pt x="1192098" y="1221016"/>
                </a:lnTo>
                <a:lnTo>
                  <a:pt x="1218387" y="1178890"/>
                </a:lnTo>
                <a:lnTo>
                  <a:pt x="1624977" y="353047"/>
                </a:lnTo>
                <a:lnTo>
                  <a:pt x="1642325" y="306527"/>
                </a:lnTo>
                <a:lnTo>
                  <a:pt x="1649844" y="258940"/>
                </a:lnTo>
                <a:close/>
              </a:path>
              <a:path w="2184400" h="1315720">
                <a:moveTo>
                  <a:pt x="2184006" y="973797"/>
                </a:moveTo>
                <a:lnTo>
                  <a:pt x="2180602" y="927468"/>
                </a:lnTo>
                <a:lnTo>
                  <a:pt x="2170734" y="883259"/>
                </a:lnTo>
                <a:lnTo>
                  <a:pt x="2154872" y="841641"/>
                </a:lnTo>
                <a:lnTo>
                  <a:pt x="2133498" y="803097"/>
                </a:lnTo>
                <a:lnTo>
                  <a:pt x="2107107" y="768121"/>
                </a:lnTo>
                <a:lnTo>
                  <a:pt x="2076196" y="737209"/>
                </a:lnTo>
                <a:lnTo>
                  <a:pt x="2041220" y="710819"/>
                </a:lnTo>
                <a:lnTo>
                  <a:pt x="2002675" y="689444"/>
                </a:lnTo>
                <a:lnTo>
                  <a:pt x="1961057" y="673582"/>
                </a:lnTo>
                <a:lnTo>
                  <a:pt x="1916849" y="663714"/>
                </a:lnTo>
                <a:lnTo>
                  <a:pt x="1870519" y="660311"/>
                </a:lnTo>
                <a:lnTo>
                  <a:pt x="1824189" y="663714"/>
                </a:lnTo>
                <a:lnTo>
                  <a:pt x="1779981" y="673582"/>
                </a:lnTo>
                <a:lnTo>
                  <a:pt x="1738363" y="689444"/>
                </a:lnTo>
                <a:lnTo>
                  <a:pt x="1699831" y="710819"/>
                </a:lnTo>
                <a:lnTo>
                  <a:pt x="1664855" y="737209"/>
                </a:lnTo>
                <a:lnTo>
                  <a:pt x="1633931" y="768121"/>
                </a:lnTo>
                <a:lnTo>
                  <a:pt x="1607540" y="803097"/>
                </a:lnTo>
                <a:lnTo>
                  <a:pt x="1586179" y="841641"/>
                </a:lnTo>
                <a:lnTo>
                  <a:pt x="1570316" y="883259"/>
                </a:lnTo>
                <a:lnTo>
                  <a:pt x="1560449" y="927468"/>
                </a:lnTo>
                <a:lnTo>
                  <a:pt x="1557045" y="973797"/>
                </a:lnTo>
                <a:lnTo>
                  <a:pt x="1560449" y="1020127"/>
                </a:lnTo>
                <a:lnTo>
                  <a:pt x="1570316" y="1064336"/>
                </a:lnTo>
                <a:lnTo>
                  <a:pt x="1586179" y="1105954"/>
                </a:lnTo>
                <a:lnTo>
                  <a:pt x="1607540" y="1144498"/>
                </a:lnTo>
                <a:lnTo>
                  <a:pt x="1633931" y="1179461"/>
                </a:lnTo>
                <a:lnTo>
                  <a:pt x="1664855" y="1210386"/>
                </a:lnTo>
                <a:lnTo>
                  <a:pt x="1699831" y="1236776"/>
                </a:lnTo>
                <a:lnTo>
                  <a:pt x="1738363" y="1258150"/>
                </a:lnTo>
                <a:lnTo>
                  <a:pt x="1779981" y="1274013"/>
                </a:lnTo>
                <a:lnTo>
                  <a:pt x="1824189" y="1283881"/>
                </a:lnTo>
                <a:lnTo>
                  <a:pt x="1870519" y="1287284"/>
                </a:lnTo>
                <a:lnTo>
                  <a:pt x="1916849" y="1283881"/>
                </a:lnTo>
                <a:lnTo>
                  <a:pt x="1961057" y="1274013"/>
                </a:lnTo>
                <a:lnTo>
                  <a:pt x="2002675" y="1258150"/>
                </a:lnTo>
                <a:lnTo>
                  <a:pt x="2041220" y="1236776"/>
                </a:lnTo>
                <a:lnTo>
                  <a:pt x="2076196" y="1210386"/>
                </a:lnTo>
                <a:lnTo>
                  <a:pt x="2107107" y="1179461"/>
                </a:lnTo>
                <a:lnTo>
                  <a:pt x="2133498" y="1144498"/>
                </a:lnTo>
                <a:lnTo>
                  <a:pt x="2154872" y="1105954"/>
                </a:lnTo>
                <a:lnTo>
                  <a:pt x="2170734" y="1064336"/>
                </a:lnTo>
                <a:lnTo>
                  <a:pt x="2180602" y="1020127"/>
                </a:lnTo>
                <a:lnTo>
                  <a:pt x="2184006" y="973797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515608" y="3174"/>
            <a:ext cx="1931035" cy="1664970"/>
          </a:xfrm>
          <a:custGeom>
            <a:avLst/>
            <a:gdLst/>
            <a:ahLst/>
            <a:cxnLst/>
            <a:rect l="l" t="t" r="r" b="b"/>
            <a:pathLst>
              <a:path w="1931034" h="1664970">
                <a:moveTo>
                  <a:pt x="406565" y="1598786"/>
                </a:moveTo>
                <a:lnTo>
                  <a:pt x="363530" y="1576905"/>
                </a:lnTo>
                <a:lnTo>
                  <a:pt x="322631" y="1552510"/>
                </a:lnTo>
                <a:lnTo>
                  <a:pt x="283919" y="1525741"/>
                </a:lnTo>
                <a:lnTo>
                  <a:pt x="247445" y="1496736"/>
                </a:lnTo>
                <a:lnTo>
                  <a:pt x="213260" y="1465636"/>
                </a:lnTo>
                <a:lnTo>
                  <a:pt x="181413" y="1432580"/>
                </a:lnTo>
                <a:lnTo>
                  <a:pt x="151957" y="1397707"/>
                </a:lnTo>
                <a:lnTo>
                  <a:pt x="124941" y="1361157"/>
                </a:lnTo>
                <a:lnTo>
                  <a:pt x="100417" y="1323069"/>
                </a:lnTo>
                <a:lnTo>
                  <a:pt x="78434" y="1283584"/>
                </a:lnTo>
                <a:lnTo>
                  <a:pt x="59045" y="1242839"/>
                </a:lnTo>
                <a:lnTo>
                  <a:pt x="42299" y="1200976"/>
                </a:lnTo>
                <a:lnTo>
                  <a:pt x="28248" y="1158133"/>
                </a:lnTo>
                <a:lnTo>
                  <a:pt x="16941" y="1114450"/>
                </a:lnTo>
                <a:lnTo>
                  <a:pt x="8431" y="1070067"/>
                </a:lnTo>
                <a:lnTo>
                  <a:pt x="2766" y="1025122"/>
                </a:lnTo>
                <a:lnTo>
                  <a:pt x="0" y="979756"/>
                </a:lnTo>
                <a:lnTo>
                  <a:pt x="181" y="934108"/>
                </a:lnTo>
                <a:lnTo>
                  <a:pt x="3360" y="888318"/>
                </a:lnTo>
                <a:lnTo>
                  <a:pt x="9589" y="842524"/>
                </a:lnTo>
                <a:lnTo>
                  <a:pt x="18919" y="796867"/>
                </a:lnTo>
                <a:lnTo>
                  <a:pt x="31399" y="751486"/>
                </a:lnTo>
                <a:lnTo>
                  <a:pt x="47081" y="706521"/>
                </a:lnTo>
                <a:lnTo>
                  <a:pt x="66015" y="662110"/>
                </a:lnTo>
                <a:lnTo>
                  <a:pt x="375046" y="0"/>
                </a:lnTo>
              </a:path>
              <a:path w="1931034" h="1664970">
                <a:moveTo>
                  <a:pt x="1930505" y="0"/>
                </a:moveTo>
                <a:lnTo>
                  <a:pt x="1343241" y="1258236"/>
                </a:lnTo>
                <a:lnTo>
                  <a:pt x="1321360" y="1301271"/>
                </a:lnTo>
                <a:lnTo>
                  <a:pt x="1296965" y="1342170"/>
                </a:lnTo>
                <a:lnTo>
                  <a:pt x="1270196" y="1380882"/>
                </a:lnTo>
                <a:lnTo>
                  <a:pt x="1241191" y="1417356"/>
                </a:lnTo>
                <a:lnTo>
                  <a:pt x="1210091" y="1451541"/>
                </a:lnTo>
                <a:lnTo>
                  <a:pt x="1177035" y="1483388"/>
                </a:lnTo>
                <a:lnTo>
                  <a:pt x="1142162" y="1512844"/>
                </a:lnTo>
                <a:lnTo>
                  <a:pt x="1105612" y="1539860"/>
                </a:lnTo>
                <a:lnTo>
                  <a:pt x="1067524" y="1564384"/>
                </a:lnTo>
                <a:lnTo>
                  <a:pt x="1028039" y="1586367"/>
                </a:lnTo>
                <a:lnTo>
                  <a:pt x="987294" y="1605756"/>
                </a:lnTo>
                <a:lnTo>
                  <a:pt x="945431" y="1622502"/>
                </a:lnTo>
                <a:lnTo>
                  <a:pt x="902588" y="1636553"/>
                </a:lnTo>
                <a:lnTo>
                  <a:pt x="858905" y="1647860"/>
                </a:lnTo>
                <a:lnTo>
                  <a:pt x="814522" y="1656370"/>
                </a:lnTo>
                <a:lnTo>
                  <a:pt x="769577" y="1662034"/>
                </a:lnTo>
                <a:lnTo>
                  <a:pt x="724211" y="1664801"/>
                </a:lnTo>
                <a:lnTo>
                  <a:pt x="678563" y="1664620"/>
                </a:lnTo>
                <a:lnTo>
                  <a:pt x="632773" y="1661441"/>
                </a:lnTo>
                <a:lnTo>
                  <a:pt x="586979" y="1655211"/>
                </a:lnTo>
                <a:lnTo>
                  <a:pt x="541322" y="1645882"/>
                </a:lnTo>
                <a:lnTo>
                  <a:pt x="495941" y="1633402"/>
                </a:lnTo>
                <a:lnTo>
                  <a:pt x="450976" y="1617720"/>
                </a:lnTo>
                <a:lnTo>
                  <a:pt x="406565" y="1598786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272" y="3174"/>
            <a:ext cx="1725930" cy="1225550"/>
          </a:xfrm>
          <a:custGeom>
            <a:avLst/>
            <a:gdLst/>
            <a:ahLst/>
            <a:cxnLst/>
            <a:rect l="l" t="t" r="r" b="b"/>
            <a:pathLst>
              <a:path w="1725929" h="1225550">
                <a:moveTo>
                  <a:pt x="406565" y="1159162"/>
                </a:moveTo>
                <a:lnTo>
                  <a:pt x="363530" y="1137281"/>
                </a:lnTo>
                <a:lnTo>
                  <a:pt x="322631" y="1112886"/>
                </a:lnTo>
                <a:lnTo>
                  <a:pt x="283919" y="1086117"/>
                </a:lnTo>
                <a:lnTo>
                  <a:pt x="247445" y="1057112"/>
                </a:lnTo>
                <a:lnTo>
                  <a:pt x="213260" y="1026012"/>
                </a:lnTo>
                <a:lnTo>
                  <a:pt x="181413" y="992955"/>
                </a:lnTo>
                <a:lnTo>
                  <a:pt x="151957" y="958082"/>
                </a:lnTo>
                <a:lnTo>
                  <a:pt x="124941" y="921532"/>
                </a:lnTo>
                <a:lnTo>
                  <a:pt x="100417" y="883445"/>
                </a:lnTo>
                <a:lnTo>
                  <a:pt x="78434" y="843959"/>
                </a:lnTo>
                <a:lnTo>
                  <a:pt x="59045" y="803215"/>
                </a:lnTo>
                <a:lnTo>
                  <a:pt x="42299" y="761352"/>
                </a:lnTo>
                <a:lnTo>
                  <a:pt x="28248" y="718509"/>
                </a:lnTo>
                <a:lnTo>
                  <a:pt x="16941" y="674826"/>
                </a:lnTo>
                <a:lnTo>
                  <a:pt x="8431" y="630442"/>
                </a:lnTo>
                <a:lnTo>
                  <a:pt x="2766" y="585498"/>
                </a:lnTo>
                <a:lnTo>
                  <a:pt x="0" y="540132"/>
                </a:lnTo>
                <a:lnTo>
                  <a:pt x="181" y="494484"/>
                </a:lnTo>
                <a:lnTo>
                  <a:pt x="3360" y="448693"/>
                </a:lnTo>
                <a:lnTo>
                  <a:pt x="9589" y="402900"/>
                </a:lnTo>
                <a:lnTo>
                  <a:pt x="18919" y="357243"/>
                </a:lnTo>
                <a:lnTo>
                  <a:pt x="31399" y="311862"/>
                </a:lnTo>
                <a:lnTo>
                  <a:pt x="47081" y="266896"/>
                </a:lnTo>
                <a:lnTo>
                  <a:pt x="66015" y="222486"/>
                </a:lnTo>
                <a:lnTo>
                  <a:pt x="169857" y="0"/>
                </a:lnTo>
              </a:path>
              <a:path w="1725929" h="1225550">
                <a:moveTo>
                  <a:pt x="1725317" y="0"/>
                </a:moveTo>
                <a:lnTo>
                  <a:pt x="1343241" y="818611"/>
                </a:lnTo>
                <a:lnTo>
                  <a:pt x="1321360" y="861646"/>
                </a:lnTo>
                <a:lnTo>
                  <a:pt x="1296965" y="902545"/>
                </a:lnTo>
                <a:lnTo>
                  <a:pt x="1270196" y="941257"/>
                </a:lnTo>
                <a:lnTo>
                  <a:pt x="1241191" y="977731"/>
                </a:lnTo>
                <a:lnTo>
                  <a:pt x="1210091" y="1011917"/>
                </a:lnTo>
                <a:lnTo>
                  <a:pt x="1177035" y="1043763"/>
                </a:lnTo>
                <a:lnTo>
                  <a:pt x="1142162" y="1073220"/>
                </a:lnTo>
                <a:lnTo>
                  <a:pt x="1105612" y="1100236"/>
                </a:lnTo>
                <a:lnTo>
                  <a:pt x="1067524" y="1124760"/>
                </a:lnTo>
                <a:lnTo>
                  <a:pt x="1028039" y="1146742"/>
                </a:lnTo>
                <a:lnTo>
                  <a:pt x="987294" y="1166132"/>
                </a:lnTo>
                <a:lnTo>
                  <a:pt x="945431" y="1182877"/>
                </a:lnTo>
                <a:lnTo>
                  <a:pt x="902588" y="1196929"/>
                </a:lnTo>
                <a:lnTo>
                  <a:pt x="858905" y="1208235"/>
                </a:lnTo>
                <a:lnTo>
                  <a:pt x="814522" y="1216746"/>
                </a:lnTo>
                <a:lnTo>
                  <a:pt x="769577" y="1222410"/>
                </a:lnTo>
                <a:lnTo>
                  <a:pt x="724211" y="1225177"/>
                </a:lnTo>
                <a:lnTo>
                  <a:pt x="678563" y="1224996"/>
                </a:lnTo>
                <a:lnTo>
                  <a:pt x="632773" y="1221816"/>
                </a:lnTo>
                <a:lnTo>
                  <a:pt x="586979" y="1215587"/>
                </a:lnTo>
                <a:lnTo>
                  <a:pt x="541322" y="1206258"/>
                </a:lnTo>
                <a:lnTo>
                  <a:pt x="495941" y="1193778"/>
                </a:lnTo>
                <a:lnTo>
                  <a:pt x="450976" y="1178096"/>
                </a:lnTo>
                <a:lnTo>
                  <a:pt x="406565" y="1159162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362259" y="3175"/>
            <a:ext cx="921385" cy="1893570"/>
          </a:xfrm>
          <a:custGeom>
            <a:avLst/>
            <a:gdLst/>
            <a:ahLst/>
            <a:cxnLst/>
            <a:rect l="l" t="t" r="r" b="b"/>
            <a:pathLst>
              <a:path w="921384" h="1893570">
                <a:moveTo>
                  <a:pt x="406565" y="1827107"/>
                </a:moveTo>
                <a:lnTo>
                  <a:pt x="363530" y="1805226"/>
                </a:lnTo>
                <a:lnTo>
                  <a:pt x="322631" y="1780831"/>
                </a:lnTo>
                <a:lnTo>
                  <a:pt x="283919" y="1754061"/>
                </a:lnTo>
                <a:lnTo>
                  <a:pt x="247445" y="1725057"/>
                </a:lnTo>
                <a:lnTo>
                  <a:pt x="213260" y="1693957"/>
                </a:lnTo>
                <a:lnTo>
                  <a:pt x="181413" y="1660900"/>
                </a:lnTo>
                <a:lnTo>
                  <a:pt x="151957" y="1626027"/>
                </a:lnTo>
                <a:lnTo>
                  <a:pt x="124941" y="1589477"/>
                </a:lnTo>
                <a:lnTo>
                  <a:pt x="100417" y="1551390"/>
                </a:lnTo>
                <a:lnTo>
                  <a:pt x="78434" y="1511904"/>
                </a:lnTo>
                <a:lnTo>
                  <a:pt x="59045" y="1471160"/>
                </a:lnTo>
                <a:lnTo>
                  <a:pt x="42299" y="1429297"/>
                </a:lnTo>
                <a:lnTo>
                  <a:pt x="28248" y="1386454"/>
                </a:lnTo>
                <a:lnTo>
                  <a:pt x="16941" y="1342771"/>
                </a:lnTo>
                <a:lnTo>
                  <a:pt x="8431" y="1298387"/>
                </a:lnTo>
                <a:lnTo>
                  <a:pt x="2766" y="1253443"/>
                </a:lnTo>
                <a:lnTo>
                  <a:pt x="0" y="1208077"/>
                </a:lnTo>
                <a:lnTo>
                  <a:pt x="181" y="1162429"/>
                </a:lnTo>
                <a:lnTo>
                  <a:pt x="3360" y="1116638"/>
                </a:lnTo>
                <a:lnTo>
                  <a:pt x="9589" y="1070845"/>
                </a:lnTo>
                <a:lnTo>
                  <a:pt x="18919" y="1025188"/>
                </a:lnTo>
                <a:lnTo>
                  <a:pt x="31399" y="979807"/>
                </a:lnTo>
                <a:lnTo>
                  <a:pt x="47081" y="934841"/>
                </a:lnTo>
                <a:lnTo>
                  <a:pt x="66015" y="890431"/>
                </a:lnTo>
                <a:lnTo>
                  <a:pt x="481611" y="0"/>
                </a:lnTo>
              </a:path>
              <a:path w="921384" h="1893570">
                <a:moveTo>
                  <a:pt x="920978" y="1858842"/>
                </a:moveTo>
                <a:lnTo>
                  <a:pt x="858905" y="1876180"/>
                </a:lnTo>
                <a:lnTo>
                  <a:pt x="814522" y="1884691"/>
                </a:lnTo>
                <a:lnTo>
                  <a:pt x="769577" y="1890355"/>
                </a:lnTo>
                <a:lnTo>
                  <a:pt x="724211" y="1893122"/>
                </a:lnTo>
                <a:lnTo>
                  <a:pt x="678563" y="1892941"/>
                </a:lnTo>
                <a:lnTo>
                  <a:pt x="632773" y="1889761"/>
                </a:lnTo>
                <a:lnTo>
                  <a:pt x="586979" y="1883532"/>
                </a:lnTo>
                <a:lnTo>
                  <a:pt x="541322" y="1874203"/>
                </a:lnTo>
                <a:lnTo>
                  <a:pt x="495941" y="1861722"/>
                </a:lnTo>
                <a:lnTo>
                  <a:pt x="450976" y="1846041"/>
                </a:lnTo>
                <a:lnTo>
                  <a:pt x="406565" y="1827107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47440" y="4797596"/>
            <a:ext cx="1877060" cy="1549400"/>
          </a:xfrm>
          <a:custGeom>
            <a:avLst/>
            <a:gdLst/>
            <a:ahLst/>
            <a:cxnLst/>
            <a:rect l="l" t="t" r="r" b="b"/>
            <a:pathLst>
              <a:path w="1877059" h="1549400">
                <a:moveTo>
                  <a:pt x="0" y="1549228"/>
                </a:moveTo>
                <a:lnTo>
                  <a:pt x="533321" y="406568"/>
                </a:lnTo>
                <a:lnTo>
                  <a:pt x="555201" y="363531"/>
                </a:lnTo>
                <a:lnTo>
                  <a:pt x="579596" y="322631"/>
                </a:lnTo>
                <a:lnTo>
                  <a:pt x="606366" y="283918"/>
                </a:lnTo>
                <a:lnTo>
                  <a:pt x="635370" y="247443"/>
                </a:lnTo>
                <a:lnTo>
                  <a:pt x="666471" y="213257"/>
                </a:lnTo>
                <a:lnTo>
                  <a:pt x="699527" y="181410"/>
                </a:lnTo>
                <a:lnTo>
                  <a:pt x="734400" y="151953"/>
                </a:lnTo>
                <a:lnTo>
                  <a:pt x="770950" y="124938"/>
                </a:lnTo>
                <a:lnTo>
                  <a:pt x="809038" y="100413"/>
                </a:lnTo>
                <a:lnTo>
                  <a:pt x="848523" y="78431"/>
                </a:lnTo>
                <a:lnTo>
                  <a:pt x="889267" y="59042"/>
                </a:lnTo>
                <a:lnTo>
                  <a:pt x="931131" y="42297"/>
                </a:lnTo>
                <a:lnTo>
                  <a:pt x="973974" y="28246"/>
                </a:lnTo>
                <a:lnTo>
                  <a:pt x="1017656" y="16940"/>
                </a:lnTo>
                <a:lnTo>
                  <a:pt x="1062040" y="8430"/>
                </a:lnTo>
                <a:lnTo>
                  <a:pt x="1106984" y="2766"/>
                </a:lnTo>
                <a:lnTo>
                  <a:pt x="1152350" y="0"/>
                </a:lnTo>
                <a:lnTo>
                  <a:pt x="1197998" y="181"/>
                </a:lnTo>
                <a:lnTo>
                  <a:pt x="1243789" y="3361"/>
                </a:lnTo>
                <a:lnTo>
                  <a:pt x="1289582" y="9591"/>
                </a:lnTo>
                <a:lnTo>
                  <a:pt x="1335240" y="18921"/>
                </a:lnTo>
                <a:lnTo>
                  <a:pt x="1380621" y="31401"/>
                </a:lnTo>
                <a:lnTo>
                  <a:pt x="1425586" y="47083"/>
                </a:lnTo>
                <a:lnTo>
                  <a:pt x="1469996" y="66017"/>
                </a:lnTo>
                <a:lnTo>
                  <a:pt x="1513033" y="87898"/>
                </a:lnTo>
                <a:lnTo>
                  <a:pt x="1553933" y="112292"/>
                </a:lnTo>
                <a:lnTo>
                  <a:pt x="1592646" y="139062"/>
                </a:lnTo>
                <a:lnTo>
                  <a:pt x="1629121" y="168066"/>
                </a:lnTo>
                <a:lnTo>
                  <a:pt x="1663307" y="199166"/>
                </a:lnTo>
                <a:lnTo>
                  <a:pt x="1695154" y="232222"/>
                </a:lnTo>
                <a:lnTo>
                  <a:pt x="1724611" y="267094"/>
                </a:lnTo>
                <a:lnTo>
                  <a:pt x="1751627" y="303643"/>
                </a:lnTo>
                <a:lnTo>
                  <a:pt x="1776151" y="341731"/>
                </a:lnTo>
                <a:lnTo>
                  <a:pt x="1798133" y="381216"/>
                </a:lnTo>
                <a:lnTo>
                  <a:pt x="1817522" y="421959"/>
                </a:lnTo>
                <a:lnTo>
                  <a:pt x="1834267" y="463822"/>
                </a:lnTo>
                <a:lnTo>
                  <a:pt x="1848318" y="506665"/>
                </a:lnTo>
                <a:lnTo>
                  <a:pt x="1859624" y="550347"/>
                </a:lnTo>
                <a:lnTo>
                  <a:pt x="1868135" y="594731"/>
                </a:lnTo>
                <a:lnTo>
                  <a:pt x="1873798" y="639675"/>
                </a:lnTo>
                <a:lnTo>
                  <a:pt x="1876565" y="685041"/>
                </a:lnTo>
                <a:lnTo>
                  <a:pt x="1876383" y="730689"/>
                </a:lnTo>
                <a:lnTo>
                  <a:pt x="1873203" y="776480"/>
                </a:lnTo>
                <a:lnTo>
                  <a:pt x="1866973" y="822274"/>
                </a:lnTo>
                <a:lnTo>
                  <a:pt x="1857644" y="867932"/>
                </a:lnTo>
                <a:lnTo>
                  <a:pt x="1845163" y="913314"/>
                </a:lnTo>
                <a:lnTo>
                  <a:pt x="1829481" y="958281"/>
                </a:lnTo>
                <a:lnTo>
                  <a:pt x="1810547" y="1002693"/>
                </a:lnTo>
                <a:lnTo>
                  <a:pt x="1555459" y="154922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823915" y="4357971"/>
            <a:ext cx="2082164" cy="1989455"/>
          </a:xfrm>
          <a:custGeom>
            <a:avLst/>
            <a:gdLst/>
            <a:ahLst/>
            <a:cxnLst/>
            <a:rect l="l" t="t" r="r" b="b"/>
            <a:pathLst>
              <a:path w="2082165" h="1989454">
                <a:moveTo>
                  <a:pt x="0" y="1988853"/>
                </a:moveTo>
                <a:lnTo>
                  <a:pt x="738509" y="406568"/>
                </a:lnTo>
                <a:lnTo>
                  <a:pt x="760390" y="363531"/>
                </a:lnTo>
                <a:lnTo>
                  <a:pt x="784785" y="322631"/>
                </a:lnTo>
                <a:lnTo>
                  <a:pt x="811554" y="283918"/>
                </a:lnTo>
                <a:lnTo>
                  <a:pt x="840559" y="247443"/>
                </a:lnTo>
                <a:lnTo>
                  <a:pt x="871659" y="213257"/>
                </a:lnTo>
                <a:lnTo>
                  <a:pt x="904716" y="181410"/>
                </a:lnTo>
                <a:lnTo>
                  <a:pt x="939589" y="151953"/>
                </a:lnTo>
                <a:lnTo>
                  <a:pt x="976139" y="124938"/>
                </a:lnTo>
                <a:lnTo>
                  <a:pt x="1014226" y="100413"/>
                </a:lnTo>
                <a:lnTo>
                  <a:pt x="1053712" y="78431"/>
                </a:lnTo>
                <a:lnTo>
                  <a:pt x="1094456" y="59042"/>
                </a:lnTo>
                <a:lnTo>
                  <a:pt x="1136319" y="42297"/>
                </a:lnTo>
                <a:lnTo>
                  <a:pt x="1179162" y="28246"/>
                </a:lnTo>
                <a:lnTo>
                  <a:pt x="1222845" y="16940"/>
                </a:lnTo>
                <a:lnTo>
                  <a:pt x="1267229" y="8430"/>
                </a:lnTo>
                <a:lnTo>
                  <a:pt x="1312173" y="2766"/>
                </a:lnTo>
                <a:lnTo>
                  <a:pt x="1357539" y="0"/>
                </a:lnTo>
                <a:lnTo>
                  <a:pt x="1403187" y="181"/>
                </a:lnTo>
                <a:lnTo>
                  <a:pt x="1448978" y="3361"/>
                </a:lnTo>
                <a:lnTo>
                  <a:pt x="1494771" y="9591"/>
                </a:lnTo>
                <a:lnTo>
                  <a:pt x="1540428" y="18921"/>
                </a:lnTo>
                <a:lnTo>
                  <a:pt x="1585809" y="31401"/>
                </a:lnTo>
                <a:lnTo>
                  <a:pt x="1630775" y="47083"/>
                </a:lnTo>
                <a:lnTo>
                  <a:pt x="1675185" y="66017"/>
                </a:lnTo>
                <a:lnTo>
                  <a:pt x="1718222" y="87898"/>
                </a:lnTo>
                <a:lnTo>
                  <a:pt x="1759122" y="112292"/>
                </a:lnTo>
                <a:lnTo>
                  <a:pt x="1797835" y="139062"/>
                </a:lnTo>
                <a:lnTo>
                  <a:pt x="1834310" y="168066"/>
                </a:lnTo>
                <a:lnTo>
                  <a:pt x="1868496" y="199166"/>
                </a:lnTo>
                <a:lnTo>
                  <a:pt x="1900343" y="232222"/>
                </a:lnTo>
                <a:lnTo>
                  <a:pt x="1929799" y="267094"/>
                </a:lnTo>
                <a:lnTo>
                  <a:pt x="1956815" y="303643"/>
                </a:lnTo>
                <a:lnTo>
                  <a:pt x="1981340" y="341731"/>
                </a:lnTo>
                <a:lnTo>
                  <a:pt x="2003322" y="381216"/>
                </a:lnTo>
                <a:lnTo>
                  <a:pt x="2022711" y="421959"/>
                </a:lnTo>
                <a:lnTo>
                  <a:pt x="2039456" y="463822"/>
                </a:lnTo>
                <a:lnTo>
                  <a:pt x="2053507" y="506665"/>
                </a:lnTo>
                <a:lnTo>
                  <a:pt x="2064813" y="550347"/>
                </a:lnTo>
                <a:lnTo>
                  <a:pt x="2073323" y="594731"/>
                </a:lnTo>
                <a:lnTo>
                  <a:pt x="2078987" y="639675"/>
                </a:lnTo>
                <a:lnTo>
                  <a:pt x="2081753" y="685041"/>
                </a:lnTo>
                <a:lnTo>
                  <a:pt x="2081572" y="730689"/>
                </a:lnTo>
                <a:lnTo>
                  <a:pt x="2078391" y="776480"/>
                </a:lnTo>
                <a:lnTo>
                  <a:pt x="2072162" y="822274"/>
                </a:lnTo>
                <a:lnTo>
                  <a:pt x="2062832" y="867932"/>
                </a:lnTo>
                <a:lnTo>
                  <a:pt x="2050352" y="913314"/>
                </a:lnTo>
                <a:lnTo>
                  <a:pt x="2034670" y="958281"/>
                </a:lnTo>
                <a:lnTo>
                  <a:pt x="2015736" y="1002693"/>
                </a:lnTo>
                <a:lnTo>
                  <a:pt x="1555459" y="1988853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00656" y="5025916"/>
            <a:ext cx="1770380" cy="1321435"/>
          </a:xfrm>
          <a:custGeom>
            <a:avLst/>
            <a:gdLst/>
            <a:ahLst/>
            <a:cxnLst/>
            <a:rect l="l" t="t" r="r" b="b"/>
            <a:pathLst>
              <a:path w="1770379" h="1321435">
                <a:moveTo>
                  <a:pt x="0" y="1320908"/>
                </a:moveTo>
                <a:lnTo>
                  <a:pt x="426755" y="406568"/>
                </a:lnTo>
                <a:lnTo>
                  <a:pt x="448636" y="363531"/>
                </a:lnTo>
                <a:lnTo>
                  <a:pt x="473031" y="322631"/>
                </a:lnTo>
                <a:lnTo>
                  <a:pt x="499800" y="283918"/>
                </a:lnTo>
                <a:lnTo>
                  <a:pt x="528805" y="247443"/>
                </a:lnTo>
                <a:lnTo>
                  <a:pt x="559905" y="213257"/>
                </a:lnTo>
                <a:lnTo>
                  <a:pt x="592962" y="181410"/>
                </a:lnTo>
                <a:lnTo>
                  <a:pt x="627834" y="151953"/>
                </a:lnTo>
                <a:lnTo>
                  <a:pt x="664384" y="124938"/>
                </a:lnTo>
                <a:lnTo>
                  <a:pt x="702472" y="100413"/>
                </a:lnTo>
                <a:lnTo>
                  <a:pt x="741958" y="78431"/>
                </a:lnTo>
                <a:lnTo>
                  <a:pt x="782702" y="59042"/>
                </a:lnTo>
                <a:lnTo>
                  <a:pt x="824565" y="42297"/>
                </a:lnTo>
                <a:lnTo>
                  <a:pt x="867408" y="28246"/>
                </a:lnTo>
                <a:lnTo>
                  <a:pt x="911091" y="16940"/>
                </a:lnTo>
                <a:lnTo>
                  <a:pt x="955474" y="8430"/>
                </a:lnTo>
                <a:lnTo>
                  <a:pt x="1000419" y="2766"/>
                </a:lnTo>
                <a:lnTo>
                  <a:pt x="1045785" y="0"/>
                </a:lnTo>
                <a:lnTo>
                  <a:pt x="1091433" y="181"/>
                </a:lnTo>
                <a:lnTo>
                  <a:pt x="1137223" y="3361"/>
                </a:lnTo>
                <a:lnTo>
                  <a:pt x="1183017" y="9591"/>
                </a:lnTo>
                <a:lnTo>
                  <a:pt x="1228674" y="18921"/>
                </a:lnTo>
                <a:lnTo>
                  <a:pt x="1274055" y="31401"/>
                </a:lnTo>
                <a:lnTo>
                  <a:pt x="1319021" y="47083"/>
                </a:lnTo>
                <a:lnTo>
                  <a:pt x="1363431" y="66017"/>
                </a:lnTo>
                <a:lnTo>
                  <a:pt x="1406468" y="87898"/>
                </a:lnTo>
                <a:lnTo>
                  <a:pt x="1447368" y="112292"/>
                </a:lnTo>
                <a:lnTo>
                  <a:pt x="1486081" y="139062"/>
                </a:lnTo>
                <a:lnTo>
                  <a:pt x="1522556" y="168066"/>
                </a:lnTo>
                <a:lnTo>
                  <a:pt x="1556742" y="199166"/>
                </a:lnTo>
                <a:lnTo>
                  <a:pt x="1588589" y="232222"/>
                </a:lnTo>
                <a:lnTo>
                  <a:pt x="1618045" y="267094"/>
                </a:lnTo>
                <a:lnTo>
                  <a:pt x="1645061" y="303643"/>
                </a:lnTo>
                <a:lnTo>
                  <a:pt x="1669585" y="341731"/>
                </a:lnTo>
                <a:lnTo>
                  <a:pt x="1691567" y="381216"/>
                </a:lnTo>
                <a:lnTo>
                  <a:pt x="1710957" y="421959"/>
                </a:lnTo>
                <a:lnTo>
                  <a:pt x="1727702" y="463822"/>
                </a:lnTo>
                <a:lnTo>
                  <a:pt x="1741753" y="506665"/>
                </a:lnTo>
                <a:lnTo>
                  <a:pt x="1753059" y="550347"/>
                </a:lnTo>
                <a:lnTo>
                  <a:pt x="1761569" y="594731"/>
                </a:lnTo>
                <a:lnTo>
                  <a:pt x="1767233" y="639675"/>
                </a:lnTo>
                <a:lnTo>
                  <a:pt x="1769999" y="685041"/>
                </a:lnTo>
                <a:lnTo>
                  <a:pt x="1769818" y="730689"/>
                </a:lnTo>
                <a:lnTo>
                  <a:pt x="1766637" y="776480"/>
                </a:lnTo>
                <a:lnTo>
                  <a:pt x="1760408" y="822274"/>
                </a:lnTo>
                <a:lnTo>
                  <a:pt x="1751078" y="867932"/>
                </a:lnTo>
                <a:lnTo>
                  <a:pt x="1738598" y="913314"/>
                </a:lnTo>
                <a:lnTo>
                  <a:pt x="1722916" y="958281"/>
                </a:lnTo>
                <a:lnTo>
                  <a:pt x="1703982" y="1002693"/>
                </a:lnTo>
                <a:lnTo>
                  <a:pt x="1555459" y="132090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492982" y="3175"/>
            <a:ext cx="1892935" cy="1557020"/>
          </a:xfrm>
          <a:custGeom>
            <a:avLst/>
            <a:gdLst/>
            <a:ahLst/>
            <a:cxnLst/>
            <a:rect l="l" t="t" r="r" b="b"/>
            <a:pathLst>
              <a:path w="1892934" h="1557020">
                <a:moveTo>
                  <a:pt x="1457915" y="873155"/>
                </a:moveTo>
                <a:lnTo>
                  <a:pt x="719281" y="873155"/>
                </a:lnTo>
                <a:lnTo>
                  <a:pt x="768107" y="876210"/>
                </a:lnTo>
                <a:lnTo>
                  <a:pt x="816016" y="892526"/>
                </a:lnTo>
                <a:lnTo>
                  <a:pt x="857914" y="920910"/>
                </a:lnTo>
                <a:lnTo>
                  <a:pt x="889786" y="958021"/>
                </a:lnTo>
                <a:lnTo>
                  <a:pt x="910825" y="1001449"/>
                </a:lnTo>
                <a:lnTo>
                  <a:pt x="920219" y="1048781"/>
                </a:lnTo>
                <a:lnTo>
                  <a:pt x="917160" y="1097606"/>
                </a:lnTo>
                <a:lnTo>
                  <a:pt x="900839" y="1145510"/>
                </a:lnTo>
                <a:lnTo>
                  <a:pt x="831865" y="1284093"/>
                </a:lnTo>
                <a:lnTo>
                  <a:pt x="815550" y="1331997"/>
                </a:lnTo>
                <a:lnTo>
                  <a:pt x="812495" y="1380821"/>
                </a:lnTo>
                <a:lnTo>
                  <a:pt x="821891" y="1428153"/>
                </a:lnTo>
                <a:lnTo>
                  <a:pt x="842930" y="1471581"/>
                </a:lnTo>
                <a:lnTo>
                  <a:pt x="874804" y="1508693"/>
                </a:lnTo>
                <a:lnTo>
                  <a:pt x="916701" y="1537077"/>
                </a:lnTo>
                <a:lnTo>
                  <a:pt x="964606" y="1553392"/>
                </a:lnTo>
                <a:lnTo>
                  <a:pt x="1013430" y="1556447"/>
                </a:lnTo>
                <a:lnTo>
                  <a:pt x="1060762" y="1547051"/>
                </a:lnTo>
                <a:lnTo>
                  <a:pt x="1104190" y="1526012"/>
                </a:lnTo>
                <a:lnTo>
                  <a:pt x="1141302" y="1494139"/>
                </a:lnTo>
                <a:lnTo>
                  <a:pt x="1169685" y="1452241"/>
                </a:lnTo>
                <a:lnTo>
                  <a:pt x="1457915" y="873155"/>
                </a:lnTo>
                <a:close/>
              </a:path>
              <a:path w="1892934" h="1557020">
                <a:moveTo>
                  <a:pt x="1892512" y="0"/>
                </a:moveTo>
                <a:lnTo>
                  <a:pt x="627992" y="0"/>
                </a:lnTo>
                <a:lnTo>
                  <a:pt x="19370" y="1222764"/>
                </a:lnTo>
                <a:lnTo>
                  <a:pt x="3055" y="1270669"/>
                </a:lnTo>
                <a:lnTo>
                  <a:pt x="0" y="1319493"/>
                </a:lnTo>
                <a:lnTo>
                  <a:pt x="9396" y="1366825"/>
                </a:lnTo>
                <a:lnTo>
                  <a:pt x="30435" y="1410253"/>
                </a:lnTo>
                <a:lnTo>
                  <a:pt x="62308" y="1447365"/>
                </a:lnTo>
                <a:lnTo>
                  <a:pt x="104206" y="1475748"/>
                </a:lnTo>
                <a:lnTo>
                  <a:pt x="152115" y="1492064"/>
                </a:lnTo>
                <a:lnTo>
                  <a:pt x="200941" y="1495119"/>
                </a:lnTo>
                <a:lnTo>
                  <a:pt x="248272" y="1485723"/>
                </a:lnTo>
                <a:lnTo>
                  <a:pt x="291698" y="1464683"/>
                </a:lnTo>
                <a:lnTo>
                  <a:pt x="328808" y="1432810"/>
                </a:lnTo>
                <a:lnTo>
                  <a:pt x="357190" y="1390912"/>
                </a:lnTo>
                <a:lnTo>
                  <a:pt x="563032" y="977362"/>
                </a:lnTo>
                <a:lnTo>
                  <a:pt x="591415" y="935464"/>
                </a:lnTo>
                <a:lnTo>
                  <a:pt x="628524" y="903591"/>
                </a:lnTo>
                <a:lnTo>
                  <a:pt x="671950" y="882552"/>
                </a:lnTo>
                <a:lnTo>
                  <a:pt x="719281" y="873155"/>
                </a:lnTo>
                <a:lnTo>
                  <a:pt x="1457915" y="873155"/>
                </a:lnTo>
                <a:lnTo>
                  <a:pt x="189251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50595" y="1666683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6"/>
                </a:lnTo>
                <a:lnTo>
                  <a:pt x="112493" y="17943"/>
                </a:lnTo>
                <a:lnTo>
                  <a:pt x="75970" y="39968"/>
                </a:lnTo>
                <a:lnTo>
                  <a:pt x="44734" y="69996"/>
                </a:lnTo>
                <a:lnTo>
                  <a:pt x="20347" y="107507"/>
                </a:lnTo>
                <a:lnTo>
                  <a:pt x="5125" y="149580"/>
                </a:lnTo>
                <a:lnTo>
                  <a:pt x="0" y="192605"/>
                </a:lnTo>
                <a:lnTo>
                  <a:pt x="4446" y="235021"/>
                </a:lnTo>
                <a:lnTo>
                  <a:pt x="17943" y="275270"/>
                </a:lnTo>
                <a:lnTo>
                  <a:pt x="39968" y="311792"/>
                </a:lnTo>
                <a:lnTo>
                  <a:pt x="69996" y="343026"/>
                </a:lnTo>
                <a:lnTo>
                  <a:pt x="107507" y="367412"/>
                </a:lnTo>
                <a:lnTo>
                  <a:pt x="149576" y="382638"/>
                </a:lnTo>
                <a:lnTo>
                  <a:pt x="192599" y="387765"/>
                </a:lnTo>
                <a:lnTo>
                  <a:pt x="235016" y="383318"/>
                </a:lnTo>
                <a:lnTo>
                  <a:pt x="275266" y="369820"/>
                </a:lnTo>
                <a:lnTo>
                  <a:pt x="311789" y="347794"/>
                </a:lnTo>
                <a:lnTo>
                  <a:pt x="343025" y="317763"/>
                </a:lnTo>
                <a:lnTo>
                  <a:pt x="367412" y="280252"/>
                </a:lnTo>
                <a:lnTo>
                  <a:pt x="382638" y="238183"/>
                </a:lnTo>
                <a:lnTo>
                  <a:pt x="387765" y="195160"/>
                </a:lnTo>
                <a:lnTo>
                  <a:pt x="383318" y="152743"/>
                </a:lnTo>
                <a:lnTo>
                  <a:pt x="369820" y="112493"/>
                </a:lnTo>
                <a:lnTo>
                  <a:pt x="347794" y="75970"/>
                </a:lnTo>
                <a:lnTo>
                  <a:pt x="317763" y="44734"/>
                </a:lnTo>
                <a:lnTo>
                  <a:pt x="280252" y="20347"/>
                </a:lnTo>
                <a:lnTo>
                  <a:pt x="238183" y="5125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828" y="1635115"/>
            <a:ext cx="105595" cy="105587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5746" y="946751"/>
            <a:ext cx="4752340" cy="569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2989" y="2447068"/>
            <a:ext cx="9644321" cy="131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38702" y="5905500"/>
            <a:ext cx="3612896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4515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29016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1.png"/><Relationship Id="rId7" Type="http://schemas.openxmlformats.org/officeDocument/2006/relationships/image" Target="../media/image3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7.png"/><Relationship Id="rId5" Type="http://schemas.openxmlformats.org/officeDocument/2006/relationships/image" Target="../media/image33.png"/><Relationship Id="rId10" Type="http://schemas.openxmlformats.org/officeDocument/2006/relationships/image" Target="../media/image40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1.png"/><Relationship Id="rId7" Type="http://schemas.openxmlformats.org/officeDocument/2006/relationships/image" Target="../media/image41.png"/><Relationship Id="rId12" Type="http://schemas.openxmlformats.org/officeDocument/2006/relationships/image" Target="../media/image3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42.png"/><Relationship Id="rId5" Type="http://schemas.openxmlformats.org/officeDocument/2006/relationships/image" Target="../media/image33.png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7.png"/><Relationship Id="rId3" Type="http://schemas.openxmlformats.org/officeDocument/2006/relationships/image" Target="../media/image31.png"/><Relationship Id="rId7" Type="http://schemas.openxmlformats.org/officeDocument/2006/relationships/image" Target="../media/image41.png"/><Relationship Id="rId12" Type="http://schemas.openxmlformats.org/officeDocument/2006/relationships/image" Target="../media/image4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6.png"/><Relationship Id="rId5" Type="http://schemas.openxmlformats.org/officeDocument/2006/relationships/image" Target="../media/image33.png"/><Relationship Id="rId10" Type="http://schemas.openxmlformats.org/officeDocument/2006/relationships/image" Target="../media/image35.png"/><Relationship Id="rId4" Type="http://schemas.openxmlformats.org/officeDocument/2006/relationships/image" Target="../media/image32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18" Type="http://schemas.openxmlformats.org/officeDocument/2006/relationships/image" Target="../media/image60.png"/><Relationship Id="rId3" Type="http://schemas.openxmlformats.org/officeDocument/2006/relationships/image" Target="../media/image45.png"/><Relationship Id="rId21" Type="http://schemas.openxmlformats.org/officeDocument/2006/relationships/image" Target="../media/image63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17" Type="http://schemas.openxmlformats.org/officeDocument/2006/relationships/image" Target="../media/image59.png"/><Relationship Id="rId2" Type="http://schemas.openxmlformats.org/officeDocument/2006/relationships/image" Target="../media/image44.png"/><Relationship Id="rId16" Type="http://schemas.openxmlformats.org/officeDocument/2006/relationships/image" Target="../media/image58.png"/><Relationship Id="rId20" Type="http://schemas.openxmlformats.org/officeDocument/2006/relationships/image" Target="../media/image6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5" Type="http://schemas.openxmlformats.org/officeDocument/2006/relationships/image" Target="../media/image57.png"/><Relationship Id="rId10" Type="http://schemas.openxmlformats.org/officeDocument/2006/relationships/image" Target="../media/image52.png"/><Relationship Id="rId19" Type="http://schemas.openxmlformats.org/officeDocument/2006/relationships/image" Target="../media/image61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9057" y="1843880"/>
            <a:ext cx="4218940" cy="1428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9200" b="1" spc="-5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Lógica</a:t>
            </a:r>
            <a:endParaRPr sz="92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7081" y="3126304"/>
            <a:ext cx="4148454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4400" b="1" spc="-60" dirty="0">
                <a:solidFill>
                  <a:srgbClr val="D36A2C"/>
                </a:solidFill>
                <a:latin typeface="Montserrat" panose="00000500000000000000" pitchFamily="50" charset="0"/>
                <a:cs typeface="Verdana"/>
              </a:rPr>
              <a:t>proposicional</a:t>
            </a:r>
            <a:endParaRPr sz="4400" dirty="0">
              <a:latin typeface="Montserrat" panose="00000500000000000000" pitchFamily="50" charset="0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45" y="1019243"/>
            <a:ext cx="6344803" cy="884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445"/>
              </a:lnSpc>
              <a:spcBef>
                <a:spcPts val="100"/>
              </a:spcBef>
            </a:pPr>
            <a:r>
              <a:rPr sz="3000" spc="-150" dirty="0">
                <a:latin typeface="Montserrat" panose="00000500000000000000" pitchFamily="50" charset="0"/>
              </a:rPr>
              <a:t>Tabla de verdad para el conector</a:t>
            </a:r>
          </a:p>
          <a:p>
            <a:pPr marL="12700">
              <a:lnSpc>
                <a:spcPts val="3445"/>
              </a:lnSpc>
            </a:pPr>
            <a:r>
              <a:rPr sz="3000" spc="-150" dirty="0">
                <a:latin typeface="Montserrat" panose="00000500000000000000" pitchFamily="50" charset="0"/>
              </a:rPr>
              <a:t>de la doble implicación: SÍ Y SOLO SI</a:t>
            </a:r>
          </a:p>
        </p:txBody>
      </p:sp>
      <p:sp>
        <p:nvSpPr>
          <p:cNvPr id="3" name="object 3"/>
          <p:cNvSpPr/>
          <p:nvPr/>
        </p:nvSpPr>
        <p:spPr>
          <a:xfrm>
            <a:off x="615237" y="2794000"/>
            <a:ext cx="6692900" cy="1066800"/>
          </a:xfrm>
          <a:custGeom>
            <a:avLst/>
            <a:gdLst/>
            <a:ahLst/>
            <a:cxnLst/>
            <a:rect l="l" t="t" r="r" b="b"/>
            <a:pathLst>
              <a:path w="6692900" h="1066800">
                <a:moveTo>
                  <a:pt x="65128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886764"/>
                </a:lnTo>
                <a:lnTo>
                  <a:pt x="6431" y="934624"/>
                </a:lnTo>
                <a:lnTo>
                  <a:pt x="24581" y="977630"/>
                </a:lnTo>
                <a:lnTo>
                  <a:pt x="52733" y="1014068"/>
                </a:lnTo>
                <a:lnTo>
                  <a:pt x="89172" y="1042219"/>
                </a:lnTo>
                <a:lnTo>
                  <a:pt x="132182" y="1060368"/>
                </a:lnTo>
                <a:lnTo>
                  <a:pt x="180047" y="1066800"/>
                </a:lnTo>
                <a:lnTo>
                  <a:pt x="6512864" y="1066800"/>
                </a:lnTo>
                <a:lnTo>
                  <a:pt x="6560724" y="1060368"/>
                </a:lnTo>
                <a:lnTo>
                  <a:pt x="6603730" y="1042219"/>
                </a:lnTo>
                <a:lnTo>
                  <a:pt x="6640168" y="1014068"/>
                </a:lnTo>
                <a:lnTo>
                  <a:pt x="6668319" y="977630"/>
                </a:lnTo>
                <a:lnTo>
                  <a:pt x="6686468" y="934624"/>
                </a:lnTo>
                <a:lnTo>
                  <a:pt x="6692900" y="886764"/>
                </a:lnTo>
                <a:lnTo>
                  <a:pt x="6692900" y="180035"/>
                </a:lnTo>
                <a:lnTo>
                  <a:pt x="6686468" y="132175"/>
                </a:lnTo>
                <a:lnTo>
                  <a:pt x="6668319" y="89169"/>
                </a:lnTo>
                <a:lnTo>
                  <a:pt x="6640168" y="52731"/>
                </a:lnTo>
                <a:lnTo>
                  <a:pt x="6603730" y="24580"/>
                </a:lnTo>
                <a:lnTo>
                  <a:pt x="6560724" y="6431"/>
                </a:lnTo>
                <a:lnTo>
                  <a:pt x="65128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467552" y="4025900"/>
            <a:ext cx="1035050" cy="292100"/>
            <a:chOff x="1467552" y="4025900"/>
            <a:chExt cx="1035050" cy="292100"/>
          </a:xfrm>
        </p:grpSpPr>
        <p:sp>
          <p:nvSpPr>
            <p:cNvPr id="5" name="object 5"/>
            <p:cNvSpPr/>
            <p:nvPr/>
          </p:nvSpPr>
          <p:spPr>
            <a:xfrm>
              <a:off x="1467552" y="4025900"/>
              <a:ext cx="1035050" cy="292100"/>
            </a:xfrm>
            <a:custGeom>
              <a:avLst/>
              <a:gdLst/>
              <a:ahLst/>
              <a:cxnLst/>
              <a:rect l="l" t="t" r="r" b="b"/>
              <a:pathLst>
                <a:path w="1035050" h="292100">
                  <a:moveTo>
                    <a:pt x="888822" y="0"/>
                  </a:moveTo>
                  <a:lnTo>
                    <a:pt x="146050" y="0"/>
                  </a:lnTo>
                  <a:lnTo>
                    <a:pt x="99888" y="7446"/>
                  </a:lnTo>
                  <a:lnTo>
                    <a:pt x="59796" y="28180"/>
                  </a:lnTo>
                  <a:lnTo>
                    <a:pt x="28180" y="59796"/>
                  </a:lnTo>
                  <a:lnTo>
                    <a:pt x="7446" y="99888"/>
                  </a:lnTo>
                  <a:lnTo>
                    <a:pt x="0" y="146050"/>
                  </a:lnTo>
                  <a:lnTo>
                    <a:pt x="7446" y="192211"/>
                  </a:lnTo>
                  <a:lnTo>
                    <a:pt x="28180" y="232303"/>
                  </a:lnTo>
                  <a:lnTo>
                    <a:pt x="59796" y="263919"/>
                  </a:lnTo>
                  <a:lnTo>
                    <a:pt x="99888" y="284653"/>
                  </a:lnTo>
                  <a:lnTo>
                    <a:pt x="146050" y="292100"/>
                  </a:lnTo>
                  <a:lnTo>
                    <a:pt x="888822" y="292100"/>
                  </a:lnTo>
                  <a:lnTo>
                    <a:pt x="934983" y="284653"/>
                  </a:lnTo>
                  <a:lnTo>
                    <a:pt x="975075" y="263919"/>
                  </a:lnTo>
                  <a:lnTo>
                    <a:pt x="1006692" y="232303"/>
                  </a:lnTo>
                  <a:lnTo>
                    <a:pt x="1027426" y="192211"/>
                  </a:lnTo>
                  <a:lnTo>
                    <a:pt x="1034872" y="146050"/>
                  </a:lnTo>
                  <a:lnTo>
                    <a:pt x="1027426" y="99888"/>
                  </a:lnTo>
                  <a:lnTo>
                    <a:pt x="1006692" y="59796"/>
                  </a:lnTo>
                  <a:lnTo>
                    <a:pt x="975075" y="28180"/>
                  </a:lnTo>
                  <a:lnTo>
                    <a:pt x="934983" y="7446"/>
                  </a:lnTo>
                  <a:lnTo>
                    <a:pt x="888822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65300" y="4096295"/>
              <a:ext cx="639445" cy="151765"/>
            </a:xfrm>
            <a:custGeom>
              <a:avLst/>
              <a:gdLst/>
              <a:ahLst/>
              <a:cxnLst/>
              <a:rect l="l" t="t" r="r" b="b"/>
              <a:pathLst>
                <a:path w="639444" h="151764">
                  <a:moveTo>
                    <a:pt x="84442" y="97828"/>
                  </a:moveTo>
                  <a:lnTo>
                    <a:pt x="29451" y="97828"/>
                  </a:lnTo>
                  <a:lnTo>
                    <a:pt x="29451" y="78600"/>
                  </a:lnTo>
                  <a:lnTo>
                    <a:pt x="76174" y="78600"/>
                  </a:lnTo>
                  <a:lnTo>
                    <a:pt x="76174" y="56349"/>
                  </a:lnTo>
                  <a:lnTo>
                    <a:pt x="29451" y="56349"/>
                  </a:lnTo>
                  <a:lnTo>
                    <a:pt x="29451" y="38620"/>
                  </a:lnTo>
                  <a:lnTo>
                    <a:pt x="82499" y="38620"/>
                  </a:lnTo>
                  <a:lnTo>
                    <a:pt x="82499" y="15633"/>
                  </a:lnTo>
                  <a:lnTo>
                    <a:pt x="0" y="15633"/>
                  </a:lnTo>
                  <a:lnTo>
                    <a:pt x="0" y="120815"/>
                  </a:lnTo>
                  <a:lnTo>
                    <a:pt x="84442" y="120815"/>
                  </a:lnTo>
                  <a:lnTo>
                    <a:pt x="84442" y="97828"/>
                  </a:lnTo>
                  <a:close/>
                </a:path>
                <a:path w="639444" h="151764">
                  <a:moveTo>
                    <a:pt x="129336" y="39370"/>
                  </a:moveTo>
                  <a:lnTo>
                    <a:pt x="100787" y="39370"/>
                  </a:lnTo>
                  <a:lnTo>
                    <a:pt x="100787" y="125933"/>
                  </a:lnTo>
                  <a:lnTo>
                    <a:pt x="97332" y="129235"/>
                  </a:lnTo>
                  <a:lnTo>
                    <a:pt x="89077" y="129235"/>
                  </a:lnTo>
                  <a:lnTo>
                    <a:pt x="85915" y="128333"/>
                  </a:lnTo>
                  <a:lnTo>
                    <a:pt x="83515" y="126834"/>
                  </a:lnTo>
                  <a:lnTo>
                    <a:pt x="76301" y="147116"/>
                  </a:lnTo>
                  <a:lnTo>
                    <a:pt x="81254" y="149974"/>
                  </a:lnTo>
                  <a:lnTo>
                    <a:pt x="88620" y="151320"/>
                  </a:lnTo>
                  <a:lnTo>
                    <a:pt x="96139" y="151320"/>
                  </a:lnTo>
                  <a:lnTo>
                    <a:pt x="127596" y="129235"/>
                  </a:lnTo>
                  <a:lnTo>
                    <a:pt x="129336" y="118719"/>
                  </a:lnTo>
                  <a:lnTo>
                    <a:pt x="129336" y="39370"/>
                  </a:lnTo>
                  <a:close/>
                </a:path>
                <a:path w="639444" h="151764">
                  <a:moveTo>
                    <a:pt x="132499" y="6159"/>
                  </a:moveTo>
                  <a:lnTo>
                    <a:pt x="125590" y="0"/>
                  </a:lnTo>
                  <a:lnTo>
                    <a:pt x="104546" y="0"/>
                  </a:lnTo>
                  <a:lnTo>
                    <a:pt x="97637" y="6616"/>
                  </a:lnTo>
                  <a:lnTo>
                    <a:pt x="97637" y="23736"/>
                  </a:lnTo>
                  <a:lnTo>
                    <a:pt x="104546" y="30365"/>
                  </a:lnTo>
                  <a:lnTo>
                    <a:pt x="125590" y="30365"/>
                  </a:lnTo>
                  <a:lnTo>
                    <a:pt x="132499" y="23736"/>
                  </a:lnTo>
                  <a:lnTo>
                    <a:pt x="132499" y="6159"/>
                  </a:lnTo>
                  <a:close/>
                </a:path>
                <a:path w="639444" h="151764">
                  <a:moveTo>
                    <a:pt x="230911" y="82346"/>
                  </a:moveTo>
                  <a:lnTo>
                    <a:pt x="204279" y="40830"/>
                  </a:lnTo>
                  <a:lnTo>
                    <a:pt x="204165" y="72275"/>
                  </a:lnTo>
                  <a:lnTo>
                    <a:pt x="170802" y="72275"/>
                  </a:lnTo>
                  <a:lnTo>
                    <a:pt x="172453" y="63715"/>
                  </a:lnTo>
                  <a:lnTo>
                    <a:pt x="178612" y="58293"/>
                  </a:lnTo>
                  <a:lnTo>
                    <a:pt x="196342" y="58293"/>
                  </a:lnTo>
                  <a:lnTo>
                    <a:pt x="202666" y="63715"/>
                  </a:lnTo>
                  <a:lnTo>
                    <a:pt x="204165" y="72275"/>
                  </a:lnTo>
                  <a:lnTo>
                    <a:pt x="204165" y="40817"/>
                  </a:lnTo>
                  <a:lnTo>
                    <a:pt x="155308" y="49796"/>
                  </a:lnTo>
                  <a:lnTo>
                    <a:pt x="142557" y="79933"/>
                  </a:lnTo>
                  <a:lnTo>
                    <a:pt x="145948" y="96812"/>
                  </a:lnTo>
                  <a:lnTo>
                    <a:pt x="155562" y="110185"/>
                  </a:lnTo>
                  <a:lnTo>
                    <a:pt x="170637" y="118999"/>
                  </a:lnTo>
                  <a:lnTo>
                    <a:pt x="190334" y="122161"/>
                  </a:lnTo>
                  <a:lnTo>
                    <a:pt x="201193" y="121323"/>
                  </a:lnTo>
                  <a:lnTo>
                    <a:pt x="210566" y="118821"/>
                  </a:lnTo>
                  <a:lnTo>
                    <a:pt x="218503" y="114693"/>
                  </a:lnTo>
                  <a:lnTo>
                    <a:pt x="225044" y="108940"/>
                  </a:lnTo>
                  <a:lnTo>
                    <a:pt x="216801" y="100368"/>
                  </a:lnTo>
                  <a:lnTo>
                    <a:pt x="210019" y="93306"/>
                  </a:lnTo>
                  <a:lnTo>
                    <a:pt x="204457" y="98120"/>
                  </a:lnTo>
                  <a:lnTo>
                    <a:pt x="199199" y="100368"/>
                  </a:lnTo>
                  <a:lnTo>
                    <a:pt x="180721" y="100368"/>
                  </a:lnTo>
                  <a:lnTo>
                    <a:pt x="173659" y="95554"/>
                  </a:lnTo>
                  <a:lnTo>
                    <a:pt x="171246" y="87299"/>
                  </a:lnTo>
                  <a:lnTo>
                    <a:pt x="230466" y="87299"/>
                  </a:lnTo>
                  <a:lnTo>
                    <a:pt x="230606" y="85051"/>
                  </a:lnTo>
                  <a:lnTo>
                    <a:pt x="230911" y="82346"/>
                  </a:lnTo>
                  <a:close/>
                </a:path>
                <a:path w="639444" h="151764">
                  <a:moveTo>
                    <a:pt x="383108" y="74231"/>
                  </a:moveTo>
                  <a:lnTo>
                    <a:pt x="380619" y="57924"/>
                  </a:lnTo>
                  <a:lnTo>
                    <a:pt x="373748" y="46659"/>
                  </a:lnTo>
                  <a:lnTo>
                    <a:pt x="363321" y="40132"/>
                  </a:lnTo>
                  <a:lnTo>
                    <a:pt x="350202" y="38023"/>
                  </a:lnTo>
                  <a:lnTo>
                    <a:pt x="341744" y="38874"/>
                  </a:lnTo>
                  <a:lnTo>
                    <a:pt x="334098" y="41363"/>
                  </a:lnTo>
                  <a:lnTo>
                    <a:pt x="327431" y="45364"/>
                  </a:lnTo>
                  <a:lnTo>
                    <a:pt x="321945" y="50787"/>
                  </a:lnTo>
                  <a:lnTo>
                    <a:pt x="316992" y="45110"/>
                  </a:lnTo>
                  <a:lnTo>
                    <a:pt x="310819" y="41135"/>
                  </a:lnTo>
                  <a:lnTo>
                    <a:pt x="303644" y="38785"/>
                  </a:lnTo>
                  <a:lnTo>
                    <a:pt x="295656" y="38023"/>
                  </a:lnTo>
                  <a:lnTo>
                    <a:pt x="288658" y="38646"/>
                  </a:lnTo>
                  <a:lnTo>
                    <a:pt x="282181" y="40500"/>
                  </a:lnTo>
                  <a:lnTo>
                    <a:pt x="276352" y="43599"/>
                  </a:lnTo>
                  <a:lnTo>
                    <a:pt x="271310" y="47942"/>
                  </a:lnTo>
                  <a:lnTo>
                    <a:pt x="271310" y="39370"/>
                  </a:lnTo>
                  <a:lnTo>
                    <a:pt x="244119" y="39370"/>
                  </a:lnTo>
                  <a:lnTo>
                    <a:pt x="244119" y="120815"/>
                  </a:lnTo>
                  <a:lnTo>
                    <a:pt x="272669" y="120815"/>
                  </a:lnTo>
                  <a:lnTo>
                    <a:pt x="272669" y="67779"/>
                  </a:lnTo>
                  <a:lnTo>
                    <a:pt x="278676" y="62204"/>
                  </a:lnTo>
                  <a:lnTo>
                    <a:pt x="294754" y="62204"/>
                  </a:lnTo>
                  <a:lnTo>
                    <a:pt x="299415" y="67170"/>
                  </a:lnTo>
                  <a:lnTo>
                    <a:pt x="299415" y="120815"/>
                  </a:lnTo>
                  <a:lnTo>
                    <a:pt x="327964" y="120815"/>
                  </a:lnTo>
                  <a:lnTo>
                    <a:pt x="327964" y="67779"/>
                  </a:lnTo>
                  <a:lnTo>
                    <a:pt x="333971" y="62204"/>
                  </a:lnTo>
                  <a:lnTo>
                    <a:pt x="349745" y="62204"/>
                  </a:lnTo>
                  <a:lnTo>
                    <a:pt x="354558" y="67170"/>
                  </a:lnTo>
                  <a:lnTo>
                    <a:pt x="354558" y="120815"/>
                  </a:lnTo>
                  <a:lnTo>
                    <a:pt x="383108" y="120815"/>
                  </a:lnTo>
                  <a:lnTo>
                    <a:pt x="383108" y="74231"/>
                  </a:lnTo>
                  <a:close/>
                </a:path>
                <a:path w="639444" h="151764">
                  <a:moveTo>
                    <a:pt x="492302" y="80086"/>
                  </a:moveTo>
                  <a:lnTo>
                    <a:pt x="489165" y="62611"/>
                  </a:lnTo>
                  <a:lnTo>
                    <a:pt x="487934" y="60706"/>
                  </a:lnTo>
                  <a:lnTo>
                    <a:pt x="480606" y="49364"/>
                  </a:lnTo>
                  <a:lnTo>
                    <a:pt x="477748" y="47472"/>
                  </a:lnTo>
                  <a:lnTo>
                    <a:pt x="467893" y="40957"/>
                  </a:lnTo>
                  <a:lnTo>
                    <a:pt x="463448" y="40119"/>
                  </a:lnTo>
                  <a:lnTo>
                    <a:pt x="463448" y="80086"/>
                  </a:lnTo>
                  <a:lnTo>
                    <a:pt x="462127" y="88315"/>
                  </a:lnTo>
                  <a:lnTo>
                    <a:pt x="458482" y="94411"/>
                  </a:lnTo>
                  <a:lnTo>
                    <a:pt x="453047" y="98183"/>
                  </a:lnTo>
                  <a:lnTo>
                    <a:pt x="446316" y="99479"/>
                  </a:lnTo>
                  <a:lnTo>
                    <a:pt x="439585" y="98183"/>
                  </a:lnTo>
                  <a:lnTo>
                    <a:pt x="434149" y="94411"/>
                  </a:lnTo>
                  <a:lnTo>
                    <a:pt x="430517" y="88315"/>
                  </a:lnTo>
                  <a:lnTo>
                    <a:pt x="429196" y="80086"/>
                  </a:lnTo>
                  <a:lnTo>
                    <a:pt x="430517" y="71869"/>
                  </a:lnTo>
                  <a:lnTo>
                    <a:pt x="434149" y="65786"/>
                  </a:lnTo>
                  <a:lnTo>
                    <a:pt x="439585" y="62001"/>
                  </a:lnTo>
                  <a:lnTo>
                    <a:pt x="446316" y="60706"/>
                  </a:lnTo>
                  <a:lnTo>
                    <a:pt x="453047" y="62001"/>
                  </a:lnTo>
                  <a:lnTo>
                    <a:pt x="458482" y="65786"/>
                  </a:lnTo>
                  <a:lnTo>
                    <a:pt x="462127" y="71869"/>
                  </a:lnTo>
                  <a:lnTo>
                    <a:pt x="463448" y="80086"/>
                  </a:lnTo>
                  <a:lnTo>
                    <a:pt x="463448" y="40119"/>
                  </a:lnTo>
                  <a:lnTo>
                    <a:pt x="452335" y="38011"/>
                  </a:lnTo>
                  <a:lnTo>
                    <a:pt x="444842" y="38582"/>
                  </a:lnTo>
                  <a:lnTo>
                    <a:pt x="438340" y="40322"/>
                  </a:lnTo>
                  <a:lnTo>
                    <a:pt x="432828" y="43281"/>
                  </a:lnTo>
                  <a:lnTo>
                    <a:pt x="428294" y="47472"/>
                  </a:lnTo>
                  <a:lnTo>
                    <a:pt x="428294" y="39370"/>
                  </a:lnTo>
                  <a:lnTo>
                    <a:pt x="401091" y="39370"/>
                  </a:lnTo>
                  <a:lnTo>
                    <a:pt x="401091" y="149961"/>
                  </a:lnTo>
                  <a:lnTo>
                    <a:pt x="429641" y="149961"/>
                  </a:lnTo>
                  <a:lnTo>
                    <a:pt x="429641" y="113601"/>
                  </a:lnTo>
                  <a:lnTo>
                    <a:pt x="435203" y="119316"/>
                  </a:lnTo>
                  <a:lnTo>
                    <a:pt x="442861" y="122161"/>
                  </a:lnTo>
                  <a:lnTo>
                    <a:pt x="452335" y="122161"/>
                  </a:lnTo>
                  <a:lnTo>
                    <a:pt x="467893" y="119227"/>
                  </a:lnTo>
                  <a:lnTo>
                    <a:pt x="476389" y="113601"/>
                  </a:lnTo>
                  <a:lnTo>
                    <a:pt x="480606" y="110820"/>
                  </a:lnTo>
                  <a:lnTo>
                    <a:pt x="487934" y="99479"/>
                  </a:lnTo>
                  <a:lnTo>
                    <a:pt x="489165" y="97574"/>
                  </a:lnTo>
                  <a:lnTo>
                    <a:pt x="492302" y="80086"/>
                  </a:lnTo>
                  <a:close/>
                </a:path>
                <a:path w="639444" h="151764">
                  <a:moveTo>
                    <a:pt x="534047" y="9309"/>
                  </a:moveTo>
                  <a:lnTo>
                    <a:pt x="505498" y="9309"/>
                  </a:lnTo>
                  <a:lnTo>
                    <a:pt x="505498" y="120815"/>
                  </a:lnTo>
                  <a:lnTo>
                    <a:pt x="534047" y="120815"/>
                  </a:lnTo>
                  <a:lnTo>
                    <a:pt x="534047" y="9309"/>
                  </a:lnTo>
                  <a:close/>
                </a:path>
                <a:path w="639444" h="151764">
                  <a:moveTo>
                    <a:pt x="639368" y="79946"/>
                  </a:moveTo>
                  <a:lnTo>
                    <a:pt x="611911" y="41122"/>
                  </a:lnTo>
                  <a:lnTo>
                    <a:pt x="610514" y="40894"/>
                  </a:lnTo>
                  <a:lnTo>
                    <a:pt x="610514" y="79946"/>
                  </a:lnTo>
                  <a:lnTo>
                    <a:pt x="609206" y="88252"/>
                  </a:lnTo>
                  <a:lnTo>
                    <a:pt x="605612" y="94386"/>
                  </a:lnTo>
                  <a:lnTo>
                    <a:pt x="600176" y="98171"/>
                  </a:lnTo>
                  <a:lnTo>
                    <a:pt x="593382" y="99479"/>
                  </a:lnTo>
                  <a:lnTo>
                    <a:pt x="586651" y="98171"/>
                  </a:lnTo>
                  <a:lnTo>
                    <a:pt x="581215" y="94386"/>
                  </a:lnTo>
                  <a:lnTo>
                    <a:pt x="577570" y="88252"/>
                  </a:lnTo>
                  <a:lnTo>
                    <a:pt x="576249" y="79946"/>
                  </a:lnTo>
                  <a:lnTo>
                    <a:pt x="577570" y="71742"/>
                  </a:lnTo>
                  <a:lnTo>
                    <a:pt x="581215" y="65697"/>
                  </a:lnTo>
                  <a:lnTo>
                    <a:pt x="586651" y="61976"/>
                  </a:lnTo>
                  <a:lnTo>
                    <a:pt x="593382" y="60706"/>
                  </a:lnTo>
                  <a:lnTo>
                    <a:pt x="600176" y="61976"/>
                  </a:lnTo>
                  <a:lnTo>
                    <a:pt x="605612" y="65697"/>
                  </a:lnTo>
                  <a:lnTo>
                    <a:pt x="609206" y="71742"/>
                  </a:lnTo>
                  <a:lnTo>
                    <a:pt x="610514" y="79946"/>
                  </a:lnTo>
                  <a:lnTo>
                    <a:pt x="610514" y="40894"/>
                  </a:lnTo>
                  <a:lnTo>
                    <a:pt x="560412" y="49796"/>
                  </a:lnTo>
                  <a:lnTo>
                    <a:pt x="547395" y="79946"/>
                  </a:lnTo>
                  <a:lnTo>
                    <a:pt x="550837" y="96939"/>
                  </a:lnTo>
                  <a:lnTo>
                    <a:pt x="560412" y="110299"/>
                  </a:lnTo>
                  <a:lnTo>
                    <a:pt x="574967" y="119037"/>
                  </a:lnTo>
                  <a:lnTo>
                    <a:pt x="593382" y="122174"/>
                  </a:lnTo>
                  <a:lnTo>
                    <a:pt x="611911" y="119037"/>
                  </a:lnTo>
                  <a:lnTo>
                    <a:pt x="626465" y="110299"/>
                  </a:lnTo>
                  <a:lnTo>
                    <a:pt x="634161" y="99479"/>
                  </a:lnTo>
                  <a:lnTo>
                    <a:pt x="635965" y="96939"/>
                  </a:lnTo>
                  <a:lnTo>
                    <a:pt x="639368" y="7994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91143" y="1396522"/>
            <a:ext cx="1722120" cy="2654935"/>
            <a:chOff x="8391143" y="1396522"/>
            <a:chExt cx="1722120" cy="2654935"/>
          </a:xfrm>
        </p:grpSpPr>
        <p:sp>
          <p:nvSpPr>
            <p:cNvPr id="8" name="object 8"/>
            <p:cNvSpPr/>
            <p:nvPr/>
          </p:nvSpPr>
          <p:spPr>
            <a:xfrm>
              <a:off x="8391144" y="2065159"/>
              <a:ext cx="1722120" cy="1482090"/>
            </a:xfrm>
            <a:custGeom>
              <a:avLst/>
              <a:gdLst/>
              <a:ahLst/>
              <a:cxnLst/>
              <a:rect l="l" t="t" r="r" b="b"/>
              <a:pathLst>
                <a:path w="1722120" h="1482089">
                  <a:moveTo>
                    <a:pt x="1721980" y="989342"/>
                  </a:moveTo>
                  <a:lnTo>
                    <a:pt x="0" y="989342"/>
                  </a:lnTo>
                  <a:lnTo>
                    <a:pt x="0" y="1482026"/>
                  </a:lnTo>
                  <a:lnTo>
                    <a:pt x="1721980" y="1482026"/>
                  </a:lnTo>
                  <a:lnTo>
                    <a:pt x="1721980" y="989342"/>
                  </a:lnTo>
                  <a:close/>
                </a:path>
                <a:path w="1722120" h="148208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391144" y="2557843"/>
              <a:ext cx="1722120" cy="1484630"/>
            </a:xfrm>
            <a:custGeom>
              <a:avLst/>
              <a:gdLst/>
              <a:ahLst/>
              <a:cxnLst/>
              <a:rect l="l" t="t" r="r" b="b"/>
              <a:pathLst>
                <a:path w="1722120" h="1484629">
                  <a:moveTo>
                    <a:pt x="1721980" y="991323"/>
                  </a:moveTo>
                  <a:lnTo>
                    <a:pt x="0" y="991323"/>
                  </a:lnTo>
                  <a:lnTo>
                    <a:pt x="0" y="1484007"/>
                  </a:lnTo>
                  <a:lnTo>
                    <a:pt x="1721980" y="1484007"/>
                  </a:lnTo>
                  <a:lnTo>
                    <a:pt x="1721980" y="991323"/>
                  </a:lnTo>
                  <a:close/>
                </a:path>
                <a:path w="1722120" h="148462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78815" y="2205416"/>
              <a:ext cx="188429" cy="18475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2205416"/>
              <a:ext cx="188429" cy="1847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3206819"/>
              <a:ext cx="188429" cy="18475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616937" y="2714548"/>
              <a:ext cx="1143000" cy="1174750"/>
            </a:xfrm>
            <a:custGeom>
              <a:avLst/>
              <a:gdLst/>
              <a:ahLst/>
              <a:cxnLst/>
              <a:rect l="l" t="t" r="r" b="b"/>
              <a:pathLst>
                <a:path w="1143000" h="1174750">
                  <a:moveTo>
                    <a:pt x="130365" y="990600"/>
                  </a:moveTo>
                  <a:lnTo>
                    <a:pt x="0" y="990600"/>
                  </a:lnTo>
                  <a:lnTo>
                    <a:pt x="0" y="1013460"/>
                  </a:lnTo>
                  <a:lnTo>
                    <a:pt x="0" y="1078230"/>
                  </a:lnTo>
                  <a:lnTo>
                    <a:pt x="0" y="1101090"/>
                  </a:lnTo>
                  <a:lnTo>
                    <a:pt x="0" y="1174750"/>
                  </a:lnTo>
                  <a:lnTo>
                    <a:pt x="26390" y="1174750"/>
                  </a:lnTo>
                  <a:lnTo>
                    <a:pt x="26390" y="1101090"/>
                  </a:lnTo>
                  <a:lnTo>
                    <a:pt x="119024" y="1101090"/>
                  </a:lnTo>
                  <a:lnTo>
                    <a:pt x="119024" y="1078230"/>
                  </a:lnTo>
                  <a:lnTo>
                    <a:pt x="26390" y="1078230"/>
                  </a:lnTo>
                  <a:lnTo>
                    <a:pt x="26390" y="1013460"/>
                  </a:lnTo>
                  <a:lnTo>
                    <a:pt x="130365" y="1013460"/>
                  </a:lnTo>
                  <a:lnTo>
                    <a:pt x="130365" y="990600"/>
                  </a:lnTo>
                  <a:close/>
                </a:path>
                <a:path w="1143000" h="1174750">
                  <a:moveTo>
                    <a:pt x="130365" y="495935"/>
                  </a:moveTo>
                  <a:lnTo>
                    <a:pt x="0" y="495935"/>
                  </a:lnTo>
                  <a:lnTo>
                    <a:pt x="0" y="518795"/>
                  </a:lnTo>
                  <a:lnTo>
                    <a:pt x="0" y="583565"/>
                  </a:lnTo>
                  <a:lnTo>
                    <a:pt x="0" y="606425"/>
                  </a:lnTo>
                  <a:lnTo>
                    <a:pt x="0" y="680085"/>
                  </a:lnTo>
                  <a:lnTo>
                    <a:pt x="26390" y="680085"/>
                  </a:lnTo>
                  <a:lnTo>
                    <a:pt x="26390" y="606425"/>
                  </a:lnTo>
                  <a:lnTo>
                    <a:pt x="119024" y="606425"/>
                  </a:lnTo>
                  <a:lnTo>
                    <a:pt x="119024" y="583565"/>
                  </a:lnTo>
                  <a:lnTo>
                    <a:pt x="26390" y="583565"/>
                  </a:lnTo>
                  <a:lnTo>
                    <a:pt x="26390" y="518795"/>
                  </a:lnTo>
                  <a:lnTo>
                    <a:pt x="130365" y="518795"/>
                  </a:lnTo>
                  <a:lnTo>
                    <a:pt x="130365" y="495935"/>
                  </a:lnTo>
                  <a:close/>
                </a:path>
                <a:path w="1143000" h="1174750">
                  <a:moveTo>
                    <a:pt x="561632" y="990600"/>
                  </a:moveTo>
                  <a:lnTo>
                    <a:pt x="431266" y="990600"/>
                  </a:lnTo>
                  <a:lnTo>
                    <a:pt x="431266" y="1013460"/>
                  </a:lnTo>
                  <a:lnTo>
                    <a:pt x="431266" y="1078230"/>
                  </a:lnTo>
                  <a:lnTo>
                    <a:pt x="431266" y="1101090"/>
                  </a:lnTo>
                  <a:lnTo>
                    <a:pt x="431266" y="1174750"/>
                  </a:lnTo>
                  <a:lnTo>
                    <a:pt x="457657" y="1174750"/>
                  </a:lnTo>
                  <a:lnTo>
                    <a:pt x="457657" y="1101090"/>
                  </a:lnTo>
                  <a:lnTo>
                    <a:pt x="550291" y="1101090"/>
                  </a:lnTo>
                  <a:lnTo>
                    <a:pt x="550291" y="1078230"/>
                  </a:lnTo>
                  <a:lnTo>
                    <a:pt x="457657" y="1078230"/>
                  </a:lnTo>
                  <a:lnTo>
                    <a:pt x="457657" y="1013460"/>
                  </a:lnTo>
                  <a:lnTo>
                    <a:pt x="561632" y="1013460"/>
                  </a:lnTo>
                  <a:lnTo>
                    <a:pt x="561632" y="990600"/>
                  </a:lnTo>
                  <a:close/>
                </a:path>
                <a:path w="1143000" h="1174750">
                  <a:moveTo>
                    <a:pt x="561632" y="13335"/>
                  </a:moveTo>
                  <a:lnTo>
                    <a:pt x="431266" y="13335"/>
                  </a:lnTo>
                  <a:lnTo>
                    <a:pt x="431266" y="36195"/>
                  </a:lnTo>
                  <a:lnTo>
                    <a:pt x="431266" y="100965"/>
                  </a:lnTo>
                  <a:lnTo>
                    <a:pt x="431266" y="123825"/>
                  </a:lnTo>
                  <a:lnTo>
                    <a:pt x="431266" y="197485"/>
                  </a:lnTo>
                  <a:lnTo>
                    <a:pt x="457657" y="197485"/>
                  </a:lnTo>
                  <a:lnTo>
                    <a:pt x="457657" y="123825"/>
                  </a:lnTo>
                  <a:lnTo>
                    <a:pt x="550291" y="123825"/>
                  </a:lnTo>
                  <a:lnTo>
                    <a:pt x="550291" y="100965"/>
                  </a:lnTo>
                  <a:lnTo>
                    <a:pt x="457657" y="100965"/>
                  </a:lnTo>
                  <a:lnTo>
                    <a:pt x="457657" y="36195"/>
                  </a:lnTo>
                  <a:lnTo>
                    <a:pt x="561632" y="36195"/>
                  </a:lnTo>
                  <a:lnTo>
                    <a:pt x="561632" y="13335"/>
                  </a:lnTo>
                  <a:close/>
                </a:path>
                <a:path w="1143000" h="1174750">
                  <a:moveTo>
                    <a:pt x="1142466" y="495300"/>
                  </a:moveTo>
                  <a:lnTo>
                    <a:pt x="1012101" y="495300"/>
                  </a:lnTo>
                  <a:lnTo>
                    <a:pt x="1012101" y="518160"/>
                  </a:lnTo>
                  <a:lnTo>
                    <a:pt x="1012101" y="582930"/>
                  </a:lnTo>
                  <a:lnTo>
                    <a:pt x="1012101" y="605790"/>
                  </a:lnTo>
                  <a:lnTo>
                    <a:pt x="1012101" y="679450"/>
                  </a:lnTo>
                  <a:lnTo>
                    <a:pt x="1038491" y="679450"/>
                  </a:lnTo>
                  <a:lnTo>
                    <a:pt x="1038491" y="605790"/>
                  </a:lnTo>
                  <a:lnTo>
                    <a:pt x="1131125" y="605790"/>
                  </a:lnTo>
                  <a:lnTo>
                    <a:pt x="1131125" y="582930"/>
                  </a:lnTo>
                  <a:lnTo>
                    <a:pt x="1038491" y="582930"/>
                  </a:lnTo>
                  <a:lnTo>
                    <a:pt x="1038491" y="518160"/>
                  </a:lnTo>
                  <a:lnTo>
                    <a:pt x="1142466" y="518160"/>
                  </a:lnTo>
                  <a:lnTo>
                    <a:pt x="1142466" y="495300"/>
                  </a:lnTo>
                  <a:close/>
                </a:path>
                <a:path w="1143000" h="1174750">
                  <a:moveTo>
                    <a:pt x="1142466" y="0"/>
                  </a:moveTo>
                  <a:lnTo>
                    <a:pt x="1012101" y="0"/>
                  </a:lnTo>
                  <a:lnTo>
                    <a:pt x="1012101" y="22860"/>
                  </a:lnTo>
                  <a:lnTo>
                    <a:pt x="1012101" y="87630"/>
                  </a:lnTo>
                  <a:lnTo>
                    <a:pt x="1012101" y="110490"/>
                  </a:lnTo>
                  <a:lnTo>
                    <a:pt x="1012101" y="184150"/>
                  </a:lnTo>
                  <a:lnTo>
                    <a:pt x="1038491" y="184150"/>
                  </a:lnTo>
                  <a:lnTo>
                    <a:pt x="1038491" y="110490"/>
                  </a:lnTo>
                  <a:lnTo>
                    <a:pt x="1131125" y="110490"/>
                  </a:lnTo>
                  <a:lnTo>
                    <a:pt x="1131125" y="87630"/>
                  </a:lnTo>
                  <a:lnTo>
                    <a:pt x="1038491" y="87630"/>
                  </a:lnTo>
                  <a:lnTo>
                    <a:pt x="1038491" y="22860"/>
                  </a:lnTo>
                  <a:lnTo>
                    <a:pt x="1142466" y="22860"/>
                  </a:lnTo>
                  <a:lnTo>
                    <a:pt x="114246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76850" y="2715694"/>
              <a:ext cx="188429" cy="1847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2205416"/>
              <a:ext cx="188429" cy="1847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3704015"/>
              <a:ext cx="188429" cy="18475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391147" y="1396522"/>
              <a:ext cx="1722120" cy="668655"/>
            </a:xfrm>
            <a:custGeom>
              <a:avLst/>
              <a:gdLst/>
              <a:ahLst/>
              <a:cxnLst/>
              <a:rect l="l" t="t" r="r" b="b"/>
              <a:pathLst>
                <a:path w="1722120" h="668655">
                  <a:moveTo>
                    <a:pt x="166109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607758"/>
                  </a:lnTo>
                  <a:lnTo>
                    <a:pt x="4783" y="631459"/>
                  </a:lnTo>
                  <a:lnTo>
                    <a:pt x="17830" y="650811"/>
                  </a:lnTo>
                  <a:lnTo>
                    <a:pt x="37183" y="663858"/>
                  </a:lnTo>
                  <a:lnTo>
                    <a:pt x="60883" y="668642"/>
                  </a:lnTo>
                  <a:lnTo>
                    <a:pt x="1661096" y="668642"/>
                  </a:lnTo>
                  <a:lnTo>
                    <a:pt x="1684797" y="663858"/>
                  </a:lnTo>
                  <a:lnTo>
                    <a:pt x="1704149" y="650811"/>
                  </a:lnTo>
                  <a:lnTo>
                    <a:pt x="1717196" y="631459"/>
                  </a:lnTo>
                  <a:lnTo>
                    <a:pt x="1721980" y="60775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668" y="1573521"/>
              <a:ext cx="184721" cy="24193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8884152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342627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391146" y="1396522"/>
              <a:ext cx="1722120" cy="2654935"/>
            </a:xfrm>
            <a:custGeom>
              <a:avLst/>
              <a:gdLst/>
              <a:ahLst/>
              <a:cxnLst/>
              <a:rect l="l" t="t" r="r" b="b"/>
              <a:pathLst>
                <a:path w="1722120" h="2654935">
                  <a:moveTo>
                    <a:pt x="166109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2593898"/>
                  </a:lnTo>
                  <a:lnTo>
                    <a:pt x="4785" y="2617594"/>
                  </a:lnTo>
                  <a:lnTo>
                    <a:pt x="17835" y="2636947"/>
                  </a:lnTo>
                  <a:lnTo>
                    <a:pt x="37188" y="2649996"/>
                  </a:lnTo>
                  <a:lnTo>
                    <a:pt x="60883" y="2654782"/>
                  </a:lnTo>
                  <a:lnTo>
                    <a:pt x="1661096" y="2654782"/>
                  </a:lnTo>
                  <a:lnTo>
                    <a:pt x="1684797" y="2649996"/>
                  </a:lnTo>
                  <a:lnTo>
                    <a:pt x="1697720" y="2641282"/>
                  </a:lnTo>
                  <a:lnTo>
                    <a:pt x="60883" y="2641282"/>
                  </a:lnTo>
                  <a:lnTo>
                    <a:pt x="42459" y="2637552"/>
                  </a:lnTo>
                  <a:lnTo>
                    <a:pt x="27395" y="2627387"/>
                  </a:lnTo>
                  <a:lnTo>
                    <a:pt x="17230" y="2612323"/>
                  </a:lnTo>
                  <a:lnTo>
                    <a:pt x="13500" y="2593898"/>
                  </a:lnTo>
                  <a:lnTo>
                    <a:pt x="13500" y="60883"/>
                  </a:lnTo>
                  <a:lnTo>
                    <a:pt x="17230" y="42459"/>
                  </a:lnTo>
                  <a:lnTo>
                    <a:pt x="27395" y="27395"/>
                  </a:lnTo>
                  <a:lnTo>
                    <a:pt x="42459" y="17230"/>
                  </a:lnTo>
                  <a:lnTo>
                    <a:pt x="60883" y="13500"/>
                  </a:lnTo>
                  <a:lnTo>
                    <a:pt x="1697725" y="1350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  <a:path w="1722120" h="2654935">
                  <a:moveTo>
                    <a:pt x="1697725" y="13500"/>
                  </a:moveTo>
                  <a:lnTo>
                    <a:pt x="1661096" y="13500"/>
                  </a:lnTo>
                  <a:lnTo>
                    <a:pt x="1679526" y="17230"/>
                  </a:lnTo>
                  <a:lnTo>
                    <a:pt x="1694589" y="27395"/>
                  </a:lnTo>
                  <a:lnTo>
                    <a:pt x="1704751" y="42459"/>
                  </a:lnTo>
                  <a:lnTo>
                    <a:pt x="1708480" y="60883"/>
                  </a:lnTo>
                  <a:lnTo>
                    <a:pt x="1708480" y="2593898"/>
                  </a:lnTo>
                  <a:lnTo>
                    <a:pt x="1704751" y="2612323"/>
                  </a:lnTo>
                  <a:lnTo>
                    <a:pt x="1694589" y="2627387"/>
                  </a:lnTo>
                  <a:lnTo>
                    <a:pt x="1679526" y="2637552"/>
                  </a:lnTo>
                  <a:lnTo>
                    <a:pt x="1661096" y="2641282"/>
                  </a:lnTo>
                  <a:lnTo>
                    <a:pt x="1697720" y="2641282"/>
                  </a:lnTo>
                  <a:lnTo>
                    <a:pt x="1704149" y="2636947"/>
                  </a:lnTo>
                  <a:lnTo>
                    <a:pt x="1717196" y="2617594"/>
                  </a:lnTo>
                  <a:lnTo>
                    <a:pt x="1721980" y="259389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97725" y="1350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43167" y="1565885"/>
              <a:ext cx="143611" cy="2494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70" y="212852"/>
                  </a:lnTo>
                  <a:lnTo>
                    <a:pt x="52070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6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39" y="50126"/>
                  </a:lnTo>
                  <a:lnTo>
                    <a:pt x="103531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80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80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80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6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80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5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80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1" y="43472"/>
                  </a:lnTo>
                  <a:lnTo>
                    <a:pt x="109596" y="37708"/>
                  </a:lnTo>
                  <a:lnTo>
                    <a:pt x="117094" y="31445"/>
                  </a:lnTo>
                  <a:lnTo>
                    <a:pt x="123952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6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6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1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80">
                  <a:moveTo>
                    <a:pt x="37465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70" y="206438"/>
                  </a:lnTo>
                  <a:lnTo>
                    <a:pt x="52070" y="208597"/>
                  </a:lnTo>
                  <a:lnTo>
                    <a:pt x="52070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2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5" y="43472"/>
                  </a:lnTo>
                  <a:close/>
                </a:path>
              </a:pathLst>
            </a:custGeom>
            <a:ln w="858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40734" y="1562097"/>
              <a:ext cx="143611" cy="249491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9746347" y="1652568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5" h="113030">
                  <a:moveTo>
                    <a:pt x="0" y="0"/>
                  </a:moveTo>
                  <a:lnTo>
                    <a:pt x="0" y="15786"/>
                  </a:lnTo>
                  <a:lnTo>
                    <a:pt x="56591" y="55892"/>
                  </a:lnTo>
                  <a:lnTo>
                    <a:pt x="0" y="95681"/>
                  </a:lnTo>
                  <a:lnTo>
                    <a:pt x="0" y="112737"/>
                  </a:lnTo>
                  <a:lnTo>
                    <a:pt x="68884" y="64109"/>
                  </a:lnTo>
                  <a:lnTo>
                    <a:pt x="68884" y="484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746347" y="1652568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5" h="113030">
                  <a:moveTo>
                    <a:pt x="0" y="0"/>
                  </a:moveTo>
                  <a:lnTo>
                    <a:pt x="68884" y="48475"/>
                  </a:lnTo>
                  <a:lnTo>
                    <a:pt x="68884" y="64109"/>
                  </a:lnTo>
                  <a:lnTo>
                    <a:pt x="0" y="112737"/>
                  </a:lnTo>
                  <a:lnTo>
                    <a:pt x="0" y="95681"/>
                  </a:lnTo>
                  <a:lnTo>
                    <a:pt x="56591" y="55892"/>
                  </a:lnTo>
                  <a:lnTo>
                    <a:pt x="0" y="15786"/>
                  </a:lnTo>
                  <a:lnTo>
                    <a:pt x="0" y="0"/>
                  </a:lnTo>
                  <a:close/>
                </a:path>
              </a:pathLst>
            </a:custGeom>
            <a:ln w="1052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598974" y="1652562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5" h="113030">
                  <a:moveTo>
                    <a:pt x="68884" y="0"/>
                  </a:moveTo>
                  <a:lnTo>
                    <a:pt x="0" y="48628"/>
                  </a:lnTo>
                  <a:lnTo>
                    <a:pt x="0" y="64262"/>
                  </a:lnTo>
                  <a:lnTo>
                    <a:pt x="68884" y="112737"/>
                  </a:lnTo>
                  <a:lnTo>
                    <a:pt x="68884" y="96951"/>
                  </a:lnTo>
                  <a:lnTo>
                    <a:pt x="12293" y="56845"/>
                  </a:lnTo>
                  <a:lnTo>
                    <a:pt x="68884" y="17056"/>
                  </a:lnTo>
                  <a:lnTo>
                    <a:pt x="688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598974" y="1652562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5" h="113030">
                  <a:moveTo>
                    <a:pt x="68884" y="112737"/>
                  </a:moveTo>
                  <a:lnTo>
                    <a:pt x="0" y="64262"/>
                  </a:lnTo>
                  <a:lnTo>
                    <a:pt x="0" y="48628"/>
                  </a:lnTo>
                  <a:lnTo>
                    <a:pt x="68884" y="0"/>
                  </a:lnTo>
                  <a:lnTo>
                    <a:pt x="68884" y="17056"/>
                  </a:lnTo>
                  <a:lnTo>
                    <a:pt x="12293" y="56845"/>
                  </a:lnTo>
                  <a:lnTo>
                    <a:pt x="68884" y="96951"/>
                  </a:lnTo>
                  <a:lnTo>
                    <a:pt x="68884" y="112737"/>
                  </a:lnTo>
                  <a:close/>
                </a:path>
              </a:pathLst>
            </a:custGeom>
            <a:ln w="1052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641078" y="1685243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59">
                  <a:moveTo>
                    <a:pt x="13684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641078" y="1685243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59">
                  <a:moveTo>
                    <a:pt x="0" y="0"/>
                  </a:moveTo>
                  <a:lnTo>
                    <a:pt x="136842" y="0"/>
                  </a:lnTo>
                </a:path>
              </a:pathLst>
            </a:custGeom>
            <a:ln w="1052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641078" y="1732614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59">
                  <a:moveTo>
                    <a:pt x="13684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641078" y="1732614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59">
                  <a:moveTo>
                    <a:pt x="0" y="0"/>
                  </a:moveTo>
                  <a:lnTo>
                    <a:pt x="136842" y="0"/>
                  </a:lnTo>
                </a:path>
              </a:pathLst>
            </a:custGeom>
            <a:ln w="1052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660686" y="4415146"/>
            <a:ext cx="440182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:Un bogotano tiene nacionalidad argentina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270731" y="4415146"/>
            <a:ext cx="353060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:Bogotá es la capital de Argentina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36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30035" y="4472443"/>
            <a:ext cx="130543" cy="220433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81649" y="4456995"/>
            <a:ext cx="184759" cy="241973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382179" y="5316846"/>
            <a:ext cx="852487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 bogotano tiene nacionalidad argentina </a:t>
            </a:r>
            <a:r>
              <a:rPr sz="14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sí y solo si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Bogotá es la capital de Argentina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49449" y="5011544"/>
            <a:ext cx="585677" cy="253479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696032" y="2447068"/>
            <a:ext cx="6005830" cy="131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</a:t>
            </a:r>
            <a:r>
              <a:rPr sz="13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50" b="1" spc="-2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doble</a:t>
            </a:r>
            <a:r>
              <a:rPr sz="1350" b="1" spc="-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350" b="1" spc="-2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implicación</a:t>
            </a:r>
            <a:r>
              <a:rPr sz="1350" b="1" spc="-9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3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lógica</a:t>
            </a:r>
            <a:r>
              <a:rPr sz="13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aplicada</a:t>
            </a:r>
            <a:r>
              <a:rPr sz="13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con</a:t>
            </a:r>
            <a:r>
              <a:rPr sz="13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5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dos</a:t>
            </a:r>
            <a:r>
              <a:rPr sz="135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proposiciones</a:t>
            </a:r>
            <a:r>
              <a:rPr sz="13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simples:</a:t>
            </a: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 marL="444500" marR="5080" indent="-635">
              <a:lnSpc>
                <a:spcPts val="1560"/>
              </a:lnSpc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ambas tienen el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mismo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 de verdad, el valor de verdad de la  proposición compuesta será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444500" marR="161925" indent="-635">
              <a:lnSpc>
                <a:spcPts val="1360"/>
              </a:lnSpc>
              <a:spcBef>
                <a:spcPts val="735"/>
              </a:spcBef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 caso contrario, si ambas tienen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diferentes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valores de verdad,  el valor de verdad será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falso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021643" y="2984500"/>
            <a:ext cx="76200" cy="533400"/>
            <a:chOff x="1021643" y="2984500"/>
            <a:chExt cx="76200" cy="533400"/>
          </a:xfrm>
        </p:grpSpPr>
        <p:pic>
          <p:nvPicPr>
            <p:cNvPr id="42" name="object 4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21643" y="2984500"/>
              <a:ext cx="76200" cy="76200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21643" y="3441700"/>
              <a:ext cx="76200" cy="76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46" y="1019243"/>
            <a:ext cx="5897880" cy="899794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 marR="5080">
              <a:lnSpc>
                <a:spcPts val="3290"/>
              </a:lnSpc>
              <a:spcBef>
                <a:spcPts val="465"/>
              </a:spcBef>
            </a:pPr>
            <a:r>
              <a:rPr sz="3000" spc="-150" dirty="0">
                <a:latin typeface="Montserrat" panose="00000500000000000000" pitchFamily="50" charset="0"/>
              </a:rPr>
              <a:t>Tabla de verdad para el conector  de la disyunción exclusiva: O … O …</a:t>
            </a:r>
          </a:p>
        </p:txBody>
      </p:sp>
      <p:sp>
        <p:nvSpPr>
          <p:cNvPr id="3" name="object 3"/>
          <p:cNvSpPr/>
          <p:nvPr/>
        </p:nvSpPr>
        <p:spPr>
          <a:xfrm>
            <a:off x="615237" y="2794000"/>
            <a:ext cx="6692900" cy="1066800"/>
          </a:xfrm>
          <a:custGeom>
            <a:avLst/>
            <a:gdLst/>
            <a:ahLst/>
            <a:cxnLst/>
            <a:rect l="l" t="t" r="r" b="b"/>
            <a:pathLst>
              <a:path w="6692900" h="1066800">
                <a:moveTo>
                  <a:pt x="65128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886764"/>
                </a:lnTo>
                <a:lnTo>
                  <a:pt x="6431" y="934624"/>
                </a:lnTo>
                <a:lnTo>
                  <a:pt x="24581" y="977630"/>
                </a:lnTo>
                <a:lnTo>
                  <a:pt x="52733" y="1014068"/>
                </a:lnTo>
                <a:lnTo>
                  <a:pt x="89172" y="1042219"/>
                </a:lnTo>
                <a:lnTo>
                  <a:pt x="132182" y="1060368"/>
                </a:lnTo>
                <a:lnTo>
                  <a:pt x="180047" y="1066800"/>
                </a:lnTo>
                <a:lnTo>
                  <a:pt x="6512864" y="1066800"/>
                </a:lnTo>
                <a:lnTo>
                  <a:pt x="6560724" y="1060368"/>
                </a:lnTo>
                <a:lnTo>
                  <a:pt x="6603730" y="1042219"/>
                </a:lnTo>
                <a:lnTo>
                  <a:pt x="6640168" y="1014068"/>
                </a:lnTo>
                <a:lnTo>
                  <a:pt x="6668319" y="977630"/>
                </a:lnTo>
                <a:lnTo>
                  <a:pt x="6686468" y="934624"/>
                </a:lnTo>
                <a:lnTo>
                  <a:pt x="6692900" y="886764"/>
                </a:lnTo>
                <a:lnTo>
                  <a:pt x="6692900" y="180035"/>
                </a:lnTo>
                <a:lnTo>
                  <a:pt x="6686468" y="132175"/>
                </a:lnTo>
                <a:lnTo>
                  <a:pt x="6668319" y="89169"/>
                </a:lnTo>
                <a:lnTo>
                  <a:pt x="6640168" y="52731"/>
                </a:lnTo>
                <a:lnTo>
                  <a:pt x="6603730" y="24580"/>
                </a:lnTo>
                <a:lnTo>
                  <a:pt x="6560724" y="6431"/>
                </a:lnTo>
                <a:lnTo>
                  <a:pt x="65128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467552" y="4025900"/>
            <a:ext cx="1035050" cy="292100"/>
            <a:chOff x="1467552" y="4025900"/>
            <a:chExt cx="1035050" cy="292100"/>
          </a:xfrm>
        </p:grpSpPr>
        <p:sp>
          <p:nvSpPr>
            <p:cNvPr id="5" name="object 5"/>
            <p:cNvSpPr/>
            <p:nvPr/>
          </p:nvSpPr>
          <p:spPr>
            <a:xfrm>
              <a:off x="1467552" y="4025900"/>
              <a:ext cx="1035050" cy="292100"/>
            </a:xfrm>
            <a:custGeom>
              <a:avLst/>
              <a:gdLst/>
              <a:ahLst/>
              <a:cxnLst/>
              <a:rect l="l" t="t" r="r" b="b"/>
              <a:pathLst>
                <a:path w="1035050" h="292100">
                  <a:moveTo>
                    <a:pt x="888822" y="0"/>
                  </a:moveTo>
                  <a:lnTo>
                    <a:pt x="146050" y="0"/>
                  </a:lnTo>
                  <a:lnTo>
                    <a:pt x="99888" y="7446"/>
                  </a:lnTo>
                  <a:lnTo>
                    <a:pt x="59796" y="28180"/>
                  </a:lnTo>
                  <a:lnTo>
                    <a:pt x="28180" y="59796"/>
                  </a:lnTo>
                  <a:lnTo>
                    <a:pt x="7446" y="99888"/>
                  </a:lnTo>
                  <a:lnTo>
                    <a:pt x="0" y="146050"/>
                  </a:lnTo>
                  <a:lnTo>
                    <a:pt x="7446" y="192211"/>
                  </a:lnTo>
                  <a:lnTo>
                    <a:pt x="28180" y="232303"/>
                  </a:lnTo>
                  <a:lnTo>
                    <a:pt x="59796" y="263919"/>
                  </a:lnTo>
                  <a:lnTo>
                    <a:pt x="99888" y="284653"/>
                  </a:lnTo>
                  <a:lnTo>
                    <a:pt x="146050" y="292100"/>
                  </a:lnTo>
                  <a:lnTo>
                    <a:pt x="888822" y="292100"/>
                  </a:lnTo>
                  <a:lnTo>
                    <a:pt x="934983" y="284653"/>
                  </a:lnTo>
                  <a:lnTo>
                    <a:pt x="975075" y="263919"/>
                  </a:lnTo>
                  <a:lnTo>
                    <a:pt x="1006692" y="232303"/>
                  </a:lnTo>
                  <a:lnTo>
                    <a:pt x="1027426" y="192211"/>
                  </a:lnTo>
                  <a:lnTo>
                    <a:pt x="1034872" y="146050"/>
                  </a:lnTo>
                  <a:lnTo>
                    <a:pt x="1027426" y="99888"/>
                  </a:lnTo>
                  <a:lnTo>
                    <a:pt x="1006692" y="59796"/>
                  </a:lnTo>
                  <a:lnTo>
                    <a:pt x="975075" y="28180"/>
                  </a:lnTo>
                  <a:lnTo>
                    <a:pt x="934983" y="7446"/>
                  </a:lnTo>
                  <a:lnTo>
                    <a:pt x="888822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65300" y="4096295"/>
              <a:ext cx="639445" cy="151765"/>
            </a:xfrm>
            <a:custGeom>
              <a:avLst/>
              <a:gdLst/>
              <a:ahLst/>
              <a:cxnLst/>
              <a:rect l="l" t="t" r="r" b="b"/>
              <a:pathLst>
                <a:path w="639444" h="151764">
                  <a:moveTo>
                    <a:pt x="84442" y="97828"/>
                  </a:moveTo>
                  <a:lnTo>
                    <a:pt x="29451" y="97828"/>
                  </a:lnTo>
                  <a:lnTo>
                    <a:pt x="29451" y="78600"/>
                  </a:lnTo>
                  <a:lnTo>
                    <a:pt x="76174" y="78600"/>
                  </a:lnTo>
                  <a:lnTo>
                    <a:pt x="76174" y="56349"/>
                  </a:lnTo>
                  <a:lnTo>
                    <a:pt x="29451" y="56349"/>
                  </a:lnTo>
                  <a:lnTo>
                    <a:pt x="29451" y="38620"/>
                  </a:lnTo>
                  <a:lnTo>
                    <a:pt x="82499" y="38620"/>
                  </a:lnTo>
                  <a:lnTo>
                    <a:pt x="82499" y="15633"/>
                  </a:lnTo>
                  <a:lnTo>
                    <a:pt x="0" y="15633"/>
                  </a:lnTo>
                  <a:lnTo>
                    <a:pt x="0" y="120815"/>
                  </a:lnTo>
                  <a:lnTo>
                    <a:pt x="84442" y="120815"/>
                  </a:lnTo>
                  <a:lnTo>
                    <a:pt x="84442" y="97828"/>
                  </a:lnTo>
                  <a:close/>
                </a:path>
                <a:path w="639444" h="151764">
                  <a:moveTo>
                    <a:pt x="129336" y="39370"/>
                  </a:moveTo>
                  <a:lnTo>
                    <a:pt x="100787" y="39370"/>
                  </a:lnTo>
                  <a:lnTo>
                    <a:pt x="100787" y="125933"/>
                  </a:lnTo>
                  <a:lnTo>
                    <a:pt x="97332" y="129235"/>
                  </a:lnTo>
                  <a:lnTo>
                    <a:pt x="89077" y="129235"/>
                  </a:lnTo>
                  <a:lnTo>
                    <a:pt x="85915" y="128333"/>
                  </a:lnTo>
                  <a:lnTo>
                    <a:pt x="83515" y="126834"/>
                  </a:lnTo>
                  <a:lnTo>
                    <a:pt x="76301" y="147116"/>
                  </a:lnTo>
                  <a:lnTo>
                    <a:pt x="81254" y="149974"/>
                  </a:lnTo>
                  <a:lnTo>
                    <a:pt x="88620" y="151320"/>
                  </a:lnTo>
                  <a:lnTo>
                    <a:pt x="96139" y="151320"/>
                  </a:lnTo>
                  <a:lnTo>
                    <a:pt x="127596" y="129235"/>
                  </a:lnTo>
                  <a:lnTo>
                    <a:pt x="129336" y="118719"/>
                  </a:lnTo>
                  <a:lnTo>
                    <a:pt x="129336" y="39370"/>
                  </a:lnTo>
                  <a:close/>
                </a:path>
                <a:path w="639444" h="151764">
                  <a:moveTo>
                    <a:pt x="132499" y="6159"/>
                  </a:moveTo>
                  <a:lnTo>
                    <a:pt x="125590" y="0"/>
                  </a:lnTo>
                  <a:lnTo>
                    <a:pt x="104546" y="0"/>
                  </a:lnTo>
                  <a:lnTo>
                    <a:pt x="97637" y="6616"/>
                  </a:lnTo>
                  <a:lnTo>
                    <a:pt x="97637" y="23736"/>
                  </a:lnTo>
                  <a:lnTo>
                    <a:pt x="104546" y="30365"/>
                  </a:lnTo>
                  <a:lnTo>
                    <a:pt x="125590" y="30365"/>
                  </a:lnTo>
                  <a:lnTo>
                    <a:pt x="132499" y="23736"/>
                  </a:lnTo>
                  <a:lnTo>
                    <a:pt x="132499" y="6159"/>
                  </a:lnTo>
                  <a:close/>
                </a:path>
                <a:path w="639444" h="151764">
                  <a:moveTo>
                    <a:pt x="230911" y="82346"/>
                  </a:moveTo>
                  <a:lnTo>
                    <a:pt x="204279" y="40830"/>
                  </a:lnTo>
                  <a:lnTo>
                    <a:pt x="204165" y="72275"/>
                  </a:lnTo>
                  <a:lnTo>
                    <a:pt x="170802" y="72275"/>
                  </a:lnTo>
                  <a:lnTo>
                    <a:pt x="172453" y="63715"/>
                  </a:lnTo>
                  <a:lnTo>
                    <a:pt x="178612" y="58293"/>
                  </a:lnTo>
                  <a:lnTo>
                    <a:pt x="196342" y="58293"/>
                  </a:lnTo>
                  <a:lnTo>
                    <a:pt x="202666" y="63715"/>
                  </a:lnTo>
                  <a:lnTo>
                    <a:pt x="204165" y="72275"/>
                  </a:lnTo>
                  <a:lnTo>
                    <a:pt x="204165" y="40817"/>
                  </a:lnTo>
                  <a:lnTo>
                    <a:pt x="155308" y="49796"/>
                  </a:lnTo>
                  <a:lnTo>
                    <a:pt x="142557" y="79933"/>
                  </a:lnTo>
                  <a:lnTo>
                    <a:pt x="145948" y="96812"/>
                  </a:lnTo>
                  <a:lnTo>
                    <a:pt x="155562" y="110185"/>
                  </a:lnTo>
                  <a:lnTo>
                    <a:pt x="170637" y="118999"/>
                  </a:lnTo>
                  <a:lnTo>
                    <a:pt x="190334" y="122161"/>
                  </a:lnTo>
                  <a:lnTo>
                    <a:pt x="201193" y="121323"/>
                  </a:lnTo>
                  <a:lnTo>
                    <a:pt x="210566" y="118821"/>
                  </a:lnTo>
                  <a:lnTo>
                    <a:pt x="218503" y="114693"/>
                  </a:lnTo>
                  <a:lnTo>
                    <a:pt x="225044" y="108940"/>
                  </a:lnTo>
                  <a:lnTo>
                    <a:pt x="216801" y="100368"/>
                  </a:lnTo>
                  <a:lnTo>
                    <a:pt x="210019" y="93306"/>
                  </a:lnTo>
                  <a:lnTo>
                    <a:pt x="204457" y="98120"/>
                  </a:lnTo>
                  <a:lnTo>
                    <a:pt x="199199" y="100368"/>
                  </a:lnTo>
                  <a:lnTo>
                    <a:pt x="180721" y="100368"/>
                  </a:lnTo>
                  <a:lnTo>
                    <a:pt x="173659" y="95554"/>
                  </a:lnTo>
                  <a:lnTo>
                    <a:pt x="171246" y="87299"/>
                  </a:lnTo>
                  <a:lnTo>
                    <a:pt x="230466" y="87299"/>
                  </a:lnTo>
                  <a:lnTo>
                    <a:pt x="230606" y="85051"/>
                  </a:lnTo>
                  <a:lnTo>
                    <a:pt x="230911" y="82346"/>
                  </a:lnTo>
                  <a:close/>
                </a:path>
                <a:path w="639444" h="151764">
                  <a:moveTo>
                    <a:pt x="383108" y="74231"/>
                  </a:moveTo>
                  <a:lnTo>
                    <a:pt x="380619" y="57924"/>
                  </a:lnTo>
                  <a:lnTo>
                    <a:pt x="373748" y="46659"/>
                  </a:lnTo>
                  <a:lnTo>
                    <a:pt x="363321" y="40132"/>
                  </a:lnTo>
                  <a:lnTo>
                    <a:pt x="350202" y="38023"/>
                  </a:lnTo>
                  <a:lnTo>
                    <a:pt x="341744" y="38874"/>
                  </a:lnTo>
                  <a:lnTo>
                    <a:pt x="334098" y="41363"/>
                  </a:lnTo>
                  <a:lnTo>
                    <a:pt x="327431" y="45364"/>
                  </a:lnTo>
                  <a:lnTo>
                    <a:pt x="321945" y="50787"/>
                  </a:lnTo>
                  <a:lnTo>
                    <a:pt x="316992" y="45110"/>
                  </a:lnTo>
                  <a:lnTo>
                    <a:pt x="310819" y="41135"/>
                  </a:lnTo>
                  <a:lnTo>
                    <a:pt x="303644" y="38785"/>
                  </a:lnTo>
                  <a:lnTo>
                    <a:pt x="295656" y="38023"/>
                  </a:lnTo>
                  <a:lnTo>
                    <a:pt x="288658" y="38646"/>
                  </a:lnTo>
                  <a:lnTo>
                    <a:pt x="282181" y="40500"/>
                  </a:lnTo>
                  <a:lnTo>
                    <a:pt x="276352" y="43599"/>
                  </a:lnTo>
                  <a:lnTo>
                    <a:pt x="271310" y="47942"/>
                  </a:lnTo>
                  <a:lnTo>
                    <a:pt x="271310" y="39370"/>
                  </a:lnTo>
                  <a:lnTo>
                    <a:pt x="244119" y="39370"/>
                  </a:lnTo>
                  <a:lnTo>
                    <a:pt x="244119" y="120815"/>
                  </a:lnTo>
                  <a:lnTo>
                    <a:pt x="272669" y="120815"/>
                  </a:lnTo>
                  <a:lnTo>
                    <a:pt x="272669" y="67779"/>
                  </a:lnTo>
                  <a:lnTo>
                    <a:pt x="278676" y="62204"/>
                  </a:lnTo>
                  <a:lnTo>
                    <a:pt x="294754" y="62204"/>
                  </a:lnTo>
                  <a:lnTo>
                    <a:pt x="299415" y="67170"/>
                  </a:lnTo>
                  <a:lnTo>
                    <a:pt x="299415" y="120815"/>
                  </a:lnTo>
                  <a:lnTo>
                    <a:pt x="327964" y="120815"/>
                  </a:lnTo>
                  <a:lnTo>
                    <a:pt x="327964" y="67779"/>
                  </a:lnTo>
                  <a:lnTo>
                    <a:pt x="333971" y="62204"/>
                  </a:lnTo>
                  <a:lnTo>
                    <a:pt x="349745" y="62204"/>
                  </a:lnTo>
                  <a:lnTo>
                    <a:pt x="354558" y="67170"/>
                  </a:lnTo>
                  <a:lnTo>
                    <a:pt x="354558" y="120815"/>
                  </a:lnTo>
                  <a:lnTo>
                    <a:pt x="383108" y="120815"/>
                  </a:lnTo>
                  <a:lnTo>
                    <a:pt x="383108" y="74231"/>
                  </a:lnTo>
                  <a:close/>
                </a:path>
                <a:path w="639444" h="151764">
                  <a:moveTo>
                    <a:pt x="492302" y="80086"/>
                  </a:moveTo>
                  <a:lnTo>
                    <a:pt x="489165" y="62611"/>
                  </a:lnTo>
                  <a:lnTo>
                    <a:pt x="487934" y="60706"/>
                  </a:lnTo>
                  <a:lnTo>
                    <a:pt x="480606" y="49364"/>
                  </a:lnTo>
                  <a:lnTo>
                    <a:pt x="477748" y="47472"/>
                  </a:lnTo>
                  <a:lnTo>
                    <a:pt x="467893" y="40957"/>
                  </a:lnTo>
                  <a:lnTo>
                    <a:pt x="463448" y="40119"/>
                  </a:lnTo>
                  <a:lnTo>
                    <a:pt x="463448" y="80086"/>
                  </a:lnTo>
                  <a:lnTo>
                    <a:pt x="462127" y="88315"/>
                  </a:lnTo>
                  <a:lnTo>
                    <a:pt x="458482" y="94411"/>
                  </a:lnTo>
                  <a:lnTo>
                    <a:pt x="453047" y="98183"/>
                  </a:lnTo>
                  <a:lnTo>
                    <a:pt x="446316" y="99479"/>
                  </a:lnTo>
                  <a:lnTo>
                    <a:pt x="439585" y="98183"/>
                  </a:lnTo>
                  <a:lnTo>
                    <a:pt x="434149" y="94411"/>
                  </a:lnTo>
                  <a:lnTo>
                    <a:pt x="430517" y="88315"/>
                  </a:lnTo>
                  <a:lnTo>
                    <a:pt x="429196" y="80086"/>
                  </a:lnTo>
                  <a:lnTo>
                    <a:pt x="430517" y="71869"/>
                  </a:lnTo>
                  <a:lnTo>
                    <a:pt x="434149" y="65786"/>
                  </a:lnTo>
                  <a:lnTo>
                    <a:pt x="439585" y="62001"/>
                  </a:lnTo>
                  <a:lnTo>
                    <a:pt x="446316" y="60706"/>
                  </a:lnTo>
                  <a:lnTo>
                    <a:pt x="453047" y="62001"/>
                  </a:lnTo>
                  <a:lnTo>
                    <a:pt x="458482" y="65786"/>
                  </a:lnTo>
                  <a:lnTo>
                    <a:pt x="462127" y="71869"/>
                  </a:lnTo>
                  <a:lnTo>
                    <a:pt x="463448" y="80086"/>
                  </a:lnTo>
                  <a:lnTo>
                    <a:pt x="463448" y="40119"/>
                  </a:lnTo>
                  <a:lnTo>
                    <a:pt x="452335" y="38011"/>
                  </a:lnTo>
                  <a:lnTo>
                    <a:pt x="444842" y="38582"/>
                  </a:lnTo>
                  <a:lnTo>
                    <a:pt x="438340" y="40322"/>
                  </a:lnTo>
                  <a:lnTo>
                    <a:pt x="432828" y="43281"/>
                  </a:lnTo>
                  <a:lnTo>
                    <a:pt x="428294" y="47472"/>
                  </a:lnTo>
                  <a:lnTo>
                    <a:pt x="428294" y="39370"/>
                  </a:lnTo>
                  <a:lnTo>
                    <a:pt x="401091" y="39370"/>
                  </a:lnTo>
                  <a:lnTo>
                    <a:pt x="401091" y="149961"/>
                  </a:lnTo>
                  <a:lnTo>
                    <a:pt x="429641" y="149961"/>
                  </a:lnTo>
                  <a:lnTo>
                    <a:pt x="429641" y="113601"/>
                  </a:lnTo>
                  <a:lnTo>
                    <a:pt x="435203" y="119316"/>
                  </a:lnTo>
                  <a:lnTo>
                    <a:pt x="442861" y="122161"/>
                  </a:lnTo>
                  <a:lnTo>
                    <a:pt x="452335" y="122161"/>
                  </a:lnTo>
                  <a:lnTo>
                    <a:pt x="467893" y="119227"/>
                  </a:lnTo>
                  <a:lnTo>
                    <a:pt x="476389" y="113601"/>
                  </a:lnTo>
                  <a:lnTo>
                    <a:pt x="480606" y="110820"/>
                  </a:lnTo>
                  <a:lnTo>
                    <a:pt x="487934" y="99479"/>
                  </a:lnTo>
                  <a:lnTo>
                    <a:pt x="489165" y="97574"/>
                  </a:lnTo>
                  <a:lnTo>
                    <a:pt x="492302" y="80086"/>
                  </a:lnTo>
                  <a:close/>
                </a:path>
                <a:path w="639444" h="151764">
                  <a:moveTo>
                    <a:pt x="534047" y="9309"/>
                  </a:moveTo>
                  <a:lnTo>
                    <a:pt x="505498" y="9309"/>
                  </a:lnTo>
                  <a:lnTo>
                    <a:pt x="505498" y="120815"/>
                  </a:lnTo>
                  <a:lnTo>
                    <a:pt x="534047" y="120815"/>
                  </a:lnTo>
                  <a:lnTo>
                    <a:pt x="534047" y="9309"/>
                  </a:lnTo>
                  <a:close/>
                </a:path>
                <a:path w="639444" h="151764">
                  <a:moveTo>
                    <a:pt x="639368" y="79946"/>
                  </a:moveTo>
                  <a:lnTo>
                    <a:pt x="611911" y="41122"/>
                  </a:lnTo>
                  <a:lnTo>
                    <a:pt x="610514" y="40894"/>
                  </a:lnTo>
                  <a:lnTo>
                    <a:pt x="610514" y="79946"/>
                  </a:lnTo>
                  <a:lnTo>
                    <a:pt x="609206" y="88252"/>
                  </a:lnTo>
                  <a:lnTo>
                    <a:pt x="605612" y="94386"/>
                  </a:lnTo>
                  <a:lnTo>
                    <a:pt x="600176" y="98171"/>
                  </a:lnTo>
                  <a:lnTo>
                    <a:pt x="593382" y="99479"/>
                  </a:lnTo>
                  <a:lnTo>
                    <a:pt x="586651" y="98171"/>
                  </a:lnTo>
                  <a:lnTo>
                    <a:pt x="581215" y="94386"/>
                  </a:lnTo>
                  <a:lnTo>
                    <a:pt x="577570" y="88252"/>
                  </a:lnTo>
                  <a:lnTo>
                    <a:pt x="576249" y="79946"/>
                  </a:lnTo>
                  <a:lnTo>
                    <a:pt x="577570" y="71742"/>
                  </a:lnTo>
                  <a:lnTo>
                    <a:pt x="581215" y="65697"/>
                  </a:lnTo>
                  <a:lnTo>
                    <a:pt x="586651" y="61976"/>
                  </a:lnTo>
                  <a:lnTo>
                    <a:pt x="593382" y="60706"/>
                  </a:lnTo>
                  <a:lnTo>
                    <a:pt x="600176" y="61976"/>
                  </a:lnTo>
                  <a:lnTo>
                    <a:pt x="605612" y="65697"/>
                  </a:lnTo>
                  <a:lnTo>
                    <a:pt x="609206" y="71742"/>
                  </a:lnTo>
                  <a:lnTo>
                    <a:pt x="610514" y="79946"/>
                  </a:lnTo>
                  <a:lnTo>
                    <a:pt x="610514" y="40894"/>
                  </a:lnTo>
                  <a:lnTo>
                    <a:pt x="560412" y="49796"/>
                  </a:lnTo>
                  <a:lnTo>
                    <a:pt x="547395" y="79946"/>
                  </a:lnTo>
                  <a:lnTo>
                    <a:pt x="550837" y="96939"/>
                  </a:lnTo>
                  <a:lnTo>
                    <a:pt x="560412" y="110299"/>
                  </a:lnTo>
                  <a:lnTo>
                    <a:pt x="574967" y="119037"/>
                  </a:lnTo>
                  <a:lnTo>
                    <a:pt x="593382" y="122174"/>
                  </a:lnTo>
                  <a:lnTo>
                    <a:pt x="611911" y="119037"/>
                  </a:lnTo>
                  <a:lnTo>
                    <a:pt x="626465" y="110299"/>
                  </a:lnTo>
                  <a:lnTo>
                    <a:pt x="634161" y="99479"/>
                  </a:lnTo>
                  <a:lnTo>
                    <a:pt x="635965" y="96939"/>
                  </a:lnTo>
                  <a:lnTo>
                    <a:pt x="639368" y="7994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91143" y="1396522"/>
            <a:ext cx="1722120" cy="2654935"/>
            <a:chOff x="8391143" y="1396522"/>
            <a:chExt cx="1722120" cy="2654935"/>
          </a:xfrm>
        </p:grpSpPr>
        <p:sp>
          <p:nvSpPr>
            <p:cNvPr id="8" name="object 8"/>
            <p:cNvSpPr/>
            <p:nvPr/>
          </p:nvSpPr>
          <p:spPr>
            <a:xfrm>
              <a:off x="8391144" y="2065159"/>
              <a:ext cx="1722120" cy="1482090"/>
            </a:xfrm>
            <a:custGeom>
              <a:avLst/>
              <a:gdLst/>
              <a:ahLst/>
              <a:cxnLst/>
              <a:rect l="l" t="t" r="r" b="b"/>
              <a:pathLst>
                <a:path w="1722120" h="1482089">
                  <a:moveTo>
                    <a:pt x="1721980" y="989342"/>
                  </a:moveTo>
                  <a:lnTo>
                    <a:pt x="0" y="989342"/>
                  </a:lnTo>
                  <a:lnTo>
                    <a:pt x="0" y="1482026"/>
                  </a:lnTo>
                  <a:lnTo>
                    <a:pt x="1721980" y="1482026"/>
                  </a:lnTo>
                  <a:lnTo>
                    <a:pt x="1721980" y="989342"/>
                  </a:lnTo>
                  <a:close/>
                </a:path>
                <a:path w="1722120" h="148208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391144" y="2557843"/>
              <a:ext cx="1722120" cy="1484630"/>
            </a:xfrm>
            <a:custGeom>
              <a:avLst/>
              <a:gdLst/>
              <a:ahLst/>
              <a:cxnLst/>
              <a:rect l="l" t="t" r="r" b="b"/>
              <a:pathLst>
                <a:path w="1722120" h="1484629">
                  <a:moveTo>
                    <a:pt x="1721980" y="991323"/>
                  </a:moveTo>
                  <a:lnTo>
                    <a:pt x="0" y="991323"/>
                  </a:lnTo>
                  <a:lnTo>
                    <a:pt x="0" y="1484007"/>
                  </a:lnTo>
                  <a:lnTo>
                    <a:pt x="1721980" y="1484007"/>
                  </a:lnTo>
                  <a:lnTo>
                    <a:pt x="1721980" y="991323"/>
                  </a:lnTo>
                  <a:close/>
                </a:path>
                <a:path w="1722120" h="148462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78815" y="2205416"/>
              <a:ext cx="188429" cy="18475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2205416"/>
              <a:ext cx="188429" cy="1847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3206819"/>
              <a:ext cx="188429" cy="18475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616937" y="2219248"/>
              <a:ext cx="1143000" cy="1670050"/>
            </a:xfrm>
            <a:custGeom>
              <a:avLst/>
              <a:gdLst/>
              <a:ahLst/>
              <a:cxnLst/>
              <a:rect l="l" t="t" r="r" b="b"/>
              <a:pathLst>
                <a:path w="1143000" h="1670050">
                  <a:moveTo>
                    <a:pt x="130365" y="1485900"/>
                  </a:moveTo>
                  <a:lnTo>
                    <a:pt x="0" y="1485900"/>
                  </a:lnTo>
                  <a:lnTo>
                    <a:pt x="0" y="1508760"/>
                  </a:lnTo>
                  <a:lnTo>
                    <a:pt x="0" y="1573530"/>
                  </a:lnTo>
                  <a:lnTo>
                    <a:pt x="0" y="1596390"/>
                  </a:lnTo>
                  <a:lnTo>
                    <a:pt x="0" y="1670050"/>
                  </a:lnTo>
                  <a:lnTo>
                    <a:pt x="26390" y="1670050"/>
                  </a:lnTo>
                  <a:lnTo>
                    <a:pt x="26390" y="1596390"/>
                  </a:lnTo>
                  <a:lnTo>
                    <a:pt x="119024" y="1596390"/>
                  </a:lnTo>
                  <a:lnTo>
                    <a:pt x="119024" y="1573530"/>
                  </a:lnTo>
                  <a:lnTo>
                    <a:pt x="26390" y="1573530"/>
                  </a:lnTo>
                  <a:lnTo>
                    <a:pt x="26390" y="1508760"/>
                  </a:lnTo>
                  <a:lnTo>
                    <a:pt x="130365" y="1508760"/>
                  </a:lnTo>
                  <a:lnTo>
                    <a:pt x="130365" y="1485900"/>
                  </a:lnTo>
                  <a:close/>
                </a:path>
                <a:path w="1143000" h="1670050">
                  <a:moveTo>
                    <a:pt x="130365" y="991235"/>
                  </a:moveTo>
                  <a:lnTo>
                    <a:pt x="0" y="991235"/>
                  </a:lnTo>
                  <a:lnTo>
                    <a:pt x="0" y="1014095"/>
                  </a:lnTo>
                  <a:lnTo>
                    <a:pt x="0" y="1078865"/>
                  </a:lnTo>
                  <a:lnTo>
                    <a:pt x="0" y="1101725"/>
                  </a:lnTo>
                  <a:lnTo>
                    <a:pt x="0" y="1175385"/>
                  </a:lnTo>
                  <a:lnTo>
                    <a:pt x="26390" y="1175385"/>
                  </a:lnTo>
                  <a:lnTo>
                    <a:pt x="26390" y="1101725"/>
                  </a:lnTo>
                  <a:lnTo>
                    <a:pt x="119024" y="1101725"/>
                  </a:lnTo>
                  <a:lnTo>
                    <a:pt x="119024" y="1078865"/>
                  </a:lnTo>
                  <a:lnTo>
                    <a:pt x="26390" y="1078865"/>
                  </a:lnTo>
                  <a:lnTo>
                    <a:pt x="26390" y="1014095"/>
                  </a:lnTo>
                  <a:lnTo>
                    <a:pt x="130365" y="1014095"/>
                  </a:lnTo>
                  <a:lnTo>
                    <a:pt x="130365" y="991235"/>
                  </a:lnTo>
                  <a:close/>
                </a:path>
                <a:path w="1143000" h="1670050">
                  <a:moveTo>
                    <a:pt x="561632" y="1485900"/>
                  </a:moveTo>
                  <a:lnTo>
                    <a:pt x="431266" y="1485900"/>
                  </a:lnTo>
                  <a:lnTo>
                    <a:pt x="431266" y="1508760"/>
                  </a:lnTo>
                  <a:lnTo>
                    <a:pt x="431266" y="1573530"/>
                  </a:lnTo>
                  <a:lnTo>
                    <a:pt x="431266" y="1596390"/>
                  </a:lnTo>
                  <a:lnTo>
                    <a:pt x="431266" y="1670050"/>
                  </a:lnTo>
                  <a:lnTo>
                    <a:pt x="457657" y="1670050"/>
                  </a:lnTo>
                  <a:lnTo>
                    <a:pt x="457657" y="1596390"/>
                  </a:lnTo>
                  <a:lnTo>
                    <a:pt x="550291" y="1596390"/>
                  </a:lnTo>
                  <a:lnTo>
                    <a:pt x="550291" y="1573530"/>
                  </a:lnTo>
                  <a:lnTo>
                    <a:pt x="457657" y="1573530"/>
                  </a:lnTo>
                  <a:lnTo>
                    <a:pt x="457657" y="1508760"/>
                  </a:lnTo>
                  <a:lnTo>
                    <a:pt x="561632" y="1508760"/>
                  </a:lnTo>
                  <a:lnTo>
                    <a:pt x="561632" y="1485900"/>
                  </a:lnTo>
                  <a:close/>
                </a:path>
                <a:path w="1143000" h="1670050">
                  <a:moveTo>
                    <a:pt x="561632" y="508635"/>
                  </a:moveTo>
                  <a:lnTo>
                    <a:pt x="431266" y="508635"/>
                  </a:lnTo>
                  <a:lnTo>
                    <a:pt x="431266" y="531495"/>
                  </a:lnTo>
                  <a:lnTo>
                    <a:pt x="431266" y="596265"/>
                  </a:lnTo>
                  <a:lnTo>
                    <a:pt x="431266" y="619125"/>
                  </a:lnTo>
                  <a:lnTo>
                    <a:pt x="431266" y="692785"/>
                  </a:lnTo>
                  <a:lnTo>
                    <a:pt x="457657" y="692785"/>
                  </a:lnTo>
                  <a:lnTo>
                    <a:pt x="457657" y="619125"/>
                  </a:lnTo>
                  <a:lnTo>
                    <a:pt x="550291" y="619125"/>
                  </a:lnTo>
                  <a:lnTo>
                    <a:pt x="550291" y="596265"/>
                  </a:lnTo>
                  <a:lnTo>
                    <a:pt x="457657" y="596265"/>
                  </a:lnTo>
                  <a:lnTo>
                    <a:pt x="457657" y="531495"/>
                  </a:lnTo>
                  <a:lnTo>
                    <a:pt x="561632" y="531495"/>
                  </a:lnTo>
                  <a:lnTo>
                    <a:pt x="561632" y="508635"/>
                  </a:lnTo>
                  <a:close/>
                </a:path>
                <a:path w="1143000" h="1670050">
                  <a:moveTo>
                    <a:pt x="1142466" y="1485900"/>
                  </a:moveTo>
                  <a:lnTo>
                    <a:pt x="1012101" y="1485900"/>
                  </a:lnTo>
                  <a:lnTo>
                    <a:pt x="1012101" y="1508760"/>
                  </a:lnTo>
                  <a:lnTo>
                    <a:pt x="1012101" y="1573530"/>
                  </a:lnTo>
                  <a:lnTo>
                    <a:pt x="1012101" y="1596390"/>
                  </a:lnTo>
                  <a:lnTo>
                    <a:pt x="1012101" y="1670050"/>
                  </a:lnTo>
                  <a:lnTo>
                    <a:pt x="1038491" y="1670050"/>
                  </a:lnTo>
                  <a:lnTo>
                    <a:pt x="1038491" y="1596390"/>
                  </a:lnTo>
                  <a:lnTo>
                    <a:pt x="1131125" y="1596390"/>
                  </a:lnTo>
                  <a:lnTo>
                    <a:pt x="1131125" y="1573530"/>
                  </a:lnTo>
                  <a:lnTo>
                    <a:pt x="1038491" y="1573530"/>
                  </a:lnTo>
                  <a:lnTo>
                    <a:pt x="1038491" y="1508760"/>
                  </a:lnTo>
                  <a:lnTo>
                    <a:pt x="1142466" y="1508760"/>
                  </a:lnTo>
                  <a:lnTo>
                    <a:pt x="1142466" y="1485900"/>
                  </a:lnTo>
                  <a:close/>
                </a:path>
                <a:path w="1143000" h="1670050">
                  <a:moveTo>
                    <a:pt x="1142466" y="0"/>
                  </a:moveTo>
                  <a:lnTo>
                    <a:pt x="1012101" y="0"/>
                  </a:lnTo>
                  <a:lnTo>
                    <a:pt x="1012101" y="22860"/>
                  </a:lnTo>
                  <a:lnTo>
                    <a:pt x="1012101" y="87630"/>
                  </a:lnTo>
                  <a:lnTo>
                    <a:pt x="1012101" y="110490"/>
                  </a:lnTo>
                  <a:lnTo>
                    <a:pt x="1012101" y="184150"/>
                  </a:lnTo>
                  <a:lnTo>
                    <a:pt x="1038491" y="184150"/>
                  </a:lnTo>
                  <a:lnTo>
                    <a:pt x="1038491" y="110490"/>
                  </a:lnTo>
                  <a:lnTo>
                    <a:pt x="1131125" y="110490"/>
                  </a:lnTo>
                  <a:lnTo>
                    <a:pt x="1131125" y="87630"/>
                  </a:lnTo>
                  <a:lnTo>
                    <a:pt x="1038491" y="87630"/>
                  </a:lnTo>
                  <a:lnTo>
                    <a:pt x="1038491" y="22860"/>
                  </a:lnTo>
                  <a:lnTo>
                    <a:pt x="1142466" y="22860"/>
                  </a:lnTo>
                  <a:lnTo>
                    <a:pt x="114246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76850" y="2715694"/>
              <a:ext cx="188429" cy="1847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2726115"/>
              <a:ext cx="188429" cy="1847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3208715"/>
              <a:ext cx="188429" cy="18475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391147" y="1396522"/>
              <a:ext cx="1722120" cy="668655"/>
            </a:xfrm>
            <a:custGeom>
              <a:avLst/>
              <a:gdLst/>
              <a:ahLst/>
              <a:cxnLst/>
              <a:rect l="l" t="t" r="r" b="b"/>
              <a:pathLst>
                <a:path w="1722120" h="668655">
                  <a:moveTo>
                    <a:pt x="166109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607758"/>
                  </a:lnTo>
                  <a:lnTo>
                    <a:pt x="4783" y="631459"/>
                  </a:lnTo>
                  <a:lnTo>
                    <a:pt x="17830" y="650811"/>
                  </a:lnTo>
                  <a:lnTo>
                    <a:pt x="37183" y="663858"/>
                  </a:lnTo>
                  <a:lnTo>
                    <a:pt x="60883" y="668642"/>
                  </a:lnTo>
                  <a:lnTo>
                    <a:pt x="1661096" y="668642"/>
                  </a:lnTo>
                  <a:lnTo>
                    <a:pt x="1684797" y="663858"/>
                  </a:lnTo>
                  <a:lnTo>
                    <a:pt x="1704149" y="650811"/>
                  </a:lnTo>
                  <a:lnTo>
                    <a:pt x="1717196" y="631459"/>
                  </a:lnTo>
                  <a:lnTo>
                    <a:pt x="1721980" y="60775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668" y="1573521"/>
              <a:ext cx="184721" cy="24193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8884152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342627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391146" y="1396522"/>
              <a:ext cx="1722120" cy="2654935"/>
            </a:xfrm>
            <a:custGeom>
              <a:avLst/>
              <a:gdLst/>
              <a:ahLst/>
              <a:cxnLst/>
              <a:rect l="l" t="t" r="r" b="b"/>
              <a:pathLst>
                <a:path w="1722120" h="2654935">
                  <a:moveTo>
                    <a:pt x="166109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2593898"/>
                  </a:lnTo>
                  <a:lnTo>
                    <a:pt x="4785" y="2617594"/>
                  </a:lnTo>
                  <a:lnTo>
                    <a:pt x="17835" y="2636947"/>
                  </a:lnTo>
                  <a:lnTo>
                    <a:pt x="37188" y="2649996"/>
                  </a:lnTo>
                  <a:lnTo>
                    <a:pt x="60883" y="2654782"/>
                  </a:lnTo>
                  <a:lnTo>
                    <a:pt x="1661096" y="2654782"/>
                  </a:lnTo>
                  <a:lnTo>
                    <a:pt x="1684797" y="2649996"/>
                  </a:lnTo>
                  <a:lnTo>
                    <a:pt x="1697720" y="2641282"/>
                  </a:lnTo>
                  <a:lnTo>
                    <a:pt x="60883" y="2641282"/>
                  </a:lnTo>
                  <a:lnTo>
                    <a:pt x="42459" y="2637552"/>
                  </a:lnTo>
                  <a:lnTo>
                    <a:pt x="27395" y="2627387"/>
                  </a:lnTo>
                  <a:lnTo>
                    <a:pt x="17230" y="2612323"/>
                  </a:lnTo>
                  <a:lnTo>
                    <a:pt x="13500" y="2593898"/>
                  </a:lnTo>
                  <a:lnTo>
                    <a:pt x="13500" y="60883"/>
                  </a:lnTo>
                  <a:lnTo>
                    <a:pt x="17230" y="42459"/>
                  </a:lnTo>
                  <a:lnTo>
                    <a:pt x="27395" y="27395"/>
                  </a:lnTo>
                  <a:lnTo>
                    <a:pt x="42459" y="17230"/>
                  </a:lnTo>
                  <a:lnTo>
                    <a:pt x="60883" y="13500"/>
                  </a:lnTo>
                  <a:lnTo>
                    <a:pt x="1697725" y="1350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  <a:path w="1722120" h="2654935">
                  <a:moveTo>
                    <a:pt x="1697725" y="13500"/>
                  </a:moveTo>
                  <a:lnTo>
                    <a:pt x="1661096" y="13500"/>
                  </a:lnTo>
                  <a:lnTo>
                    <a:pt x="1679526" y="17230"/>
                  </a:lnTo>
                  <a:lnTo>
                    <a:pt x="1694589" y="27395"/>
                  </a:lnTo>
                  <a:lnTo>
                    <a:pt x="1704751" y="42459"/>
                  </a:lnTo>
                  <a:lnTo>
                    <a:pt x="1708480" y="60883"/>
                  </a:lnTo>
                  <a:lnTo>
                    <a:pt x="1708480" y="2593898"/>
                  </a:lnTo>
                  <a:lnTo>
                    <a:pt x="1704751" y="2612323"/>
                  </a:lnTo>
                  <a:lnTo>
                    <a:pt x="1694589" y="2627387"/>
                  </a:lnTo>
                  <a:lnTo>
                    <a:pt x="1679526" y="2637552"/>
                  </a:lnTo>
                  <a:lnTo>
                    <a:pt x="1661096" y="2641282"/>
                  </a:lnTo>
                  <a:lnTo>
                    <a:pt x="1697720" y="2641282"/>
                  </a:lnTo>
                  <a:lnTo>
                    <a:pt x="1704149" y="2636947"/>
                  </a:lnTo>
                  <a:lnTo>
                    <a:pt x="1717196" y="2617594"/>
                  </a:lnTo>
                  <a:lnTo>
                    <a:pt x="1721980" y="259389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97725" y="1350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43167" y="1565885"/>
              <a:ext cx="143611" cy="24949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25227" y="1573521"/>
              <a:ext cx="184721" cy="241935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840734" y="1562097"/>
              <a:ext cx="143611" cy="249491"/>
            </a:xfrm>
            <a:prstGeom prst="rect">
              <a:avLst/>
            </a:prstGeom>
          </p:spPr>
        </p:pic>
      </p:grpSp>
      <p:pic>
        <p:nvPicPr>
          <p:cNvPr id="25" name="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77585" y="4472443"/>
            <a:ext cx="130543" cy="220433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034099" y="4456995"/>
            <a:ext cx="184759" cy="241973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5349316" y="5011544"/>
            <a:ext cx="586105" cy="254000"/>
            <a:chOff x="5349316" y="5011544"/>
            <a:chExt cx="586105" cy="254000"/>
          </a:xfrm>
        </p:grpSpPr>
        <p:pic>
          <p:nvPicPr>
            <p:cNvPr id="28" name="object 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39858" y="5011544"/>
              <a:ext cx="150113" cy="25347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5910678" y="5084791"/>
              <a:ext cx="24765" cy="99060"/>
            </a:xfrm>
            <a:custGeom>
              <a:avLst/>
              <a:gdLst/>
              <a:ahLst/>
              <a:cxnLst/>
              <a:rect l="l" t="t" r="r" b="b"/>
              <a:pathLst>
                <a:path w="24764" h="99060">
                  <a:moveTo>
                    <a:pt x="18961" y="73660"/>
                  </a:moveTo>
                  <a:lnTo>
                    <a:pt x="5651" y="73660"/>
                  </a:lnTo>
                  <a:lnTo>
                    <a:pt x="0" y="78778"/>
                  </a:lnTo>
                  <a:lnTo>
                    <a:pt x="0" y="93357"/>
                  </a:lnTo>
                  <a:lnTo>
                    <a:pt x="5651" y="98640"/>
                  </a:lnTo>
                  <a:lnTo>
                    <a:pt x="18961" y="98640"/>
                  </a:lnTo>
                  <a:lnTo>
                    <a:pt x="24447" y="93357"/>
                  </a:lnTo>
                  <a:lnTo>
                    <a:pt x="24447" y="78778"/>
                  </a:lnTo>
                  <a:lnTo>
                    <a:pt x="18961" y="73660"/>
                  </a:lnTo>
                  <a:close/>
                </a:path>
                <a:path w="24764" h="99060">
                  <a:moveTo>
                    <a:pt x="18961" y="0"/>
                  </a:moveTo>
                  <a:lnTo>
                    <a:pt x="5651" y="0"/>
                  </a:lnTo>
                  <a:lnTo>
                    <a:pt x="0" y="5105"/>
                  </a:lnTo>
                  <a:lnTo>
                    <a:pt x="0" y="19685"/>
                  </a:lnTo>
                  <a:lnTo>
                    <a:pt x="5651" y="24968"/>
                  </a:lnTo>
                  <a:lnTo>
                    <a:pt x="18961" y="24968"/>
                  </a:lnTo>
                  <a:lnTo>
                    <a:pt x="24447" y="19685"/>
                  </a:lnTo>
                  <a:lnTo>
                    <a:pt x="24447" y="5105"/>
                  </a:lnTo>
                  <a:lnTo>
                    <a:pt x="18961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69" y="212852"/>
                  </a:lnTo>
                  <a:lnTo>
                    <a:pt x="52069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5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45" y="50126"/>
                  </a:lnTo>
                  <a:lnTo>
                    <a:pt x="103535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79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79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79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5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79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4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79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5" y="43472"/>
                  </a:lnTo>
                  <a:lnTo>
                    <a:pt x="109598" y="37708"/>
                  </a:lnTo>
                  <a:lnTo>
                    <a:pt x="117093" y="31445"/>
                  </a:lnTo>
                  <a:lnTo>
                    <a:pt x="123951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5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5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6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79">
                  <a:moveTo>
                    <a:pt x="37464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69" y="206438"/>
                  </a:lnTo>
                  <a:lnTo>
                    <a:pt x="52069" y="208597"/>
                  </a:lnTo>
                  <a:lnTo>
                    <a:pt x="52069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1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4" y="43472"/>
                  </a:lnTo>
                  <a:close/>
                </a:path>
              </a:pathLst>
            </a:custGeom>
            <a:ln w="8623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213136" y="4415146"/>
            <a:ext cx="7013575" cy="11394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17265" algn="l"/>
              </a:tabLst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:Leonel Messi juega en España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r>
              <a:rPr sz="1400" dirty="0">
                <a:solidFill>
                  <a:srgbClr val="393939"/>
                </a:solidFill>
                <a:latin typeface="Arial Black"/>
                <a:cs typeface="Arial Black"/>
              </a:rPr>
              <a:t>	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:Leonel Messi juega en Argentina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</a:pPr>
            <a:endParaRPr sz="1800" dirty="0">
              <a:latin typeface="Montserrat" panose="00000500000000000000" pitchFamily="50" charset="0"/>
              <a:cs typeface="Arial Black"/>
            </a:endParaRPr>
          </a:p>
          <a:p>
            <a:pPr marR="165735" algn="ctr">
              <a:lnSpc>
                <a:spcPct val="100000"/>
              </a:lnSpc>
            </a:pPr>
            <a:r>
              <a:rPr sz="1700" spc="-70" dirty="0">
                <a:solidFill>
                  <a:srgbClr val="D36A2C"/>
                </a:solidFill>
                <a:latin typeface="Arial Black"/>
                <a:cs typeface="Arial Black"/>
              </a:rPr>
              <a:t>Δ</a:t>
            </a:r>
            <a:endParaRPr sz="1700" dirty="0">
              <a:latin typeface="Arial Black"/>
              <a:cs typeface="Arial Black"/>
            </a:endParaRPr>
          </a:p>
          <a:p>
            <a:pPr marR="142875" algn="ctr">
              <a:lnSpc>
                <a:spcPct val="100000"/>
              </a:lnSpc>
              <a:spcBef>
                <a:spcPts val="480"/>
              </a:spcBef>
            </a:pPr>
            <a:r>
              <a:rPr sz="14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Leonel Messi juega en España </a:t>
            </a:r>
            <a:r>
              <a:rPr sz="14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juega en Argentina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553158" y="5003800"/>
            <a:ext cx="160020" cy="153035"/>
          </a:xfrm>
          <a:custGeom>
            <a:avLst/>
            <a:gdLst/>
            <a:ahLst/>
            <a:cxnLst/>
            <a:rect l="l" t="t" r="r" b="b"/>
            <a:pathLst>
              <a:path w="160020" h="153035">
                <a:moveTo>
                  <a:pt x="90589" y="0"/>
                </a:moveTo>
                <a:lnTo>
                  <a:pt x="69037" y="0"/>
                </a:lnTo>
                <a:lnTo>
                  <a:pt x="0" y="152425"/>
                </a:lnTo>
                <a:lnTo>
                  <a:pt x="159829" y="152425"/>
                </a:lnTo>
                <a:lnTo>
                  <a:pt x="90589" y="0"/>
                </a:lnTo>
                <a:close/>
              </a:path>
              <a:path w="160020" h="153035">
                <a:moveTo>
                  <a:pt x="79705" y="21996"/>
                </a:moveTo>
                <a:lnTo>
                  <a:pt x="128473" y="133489"/>
                </a:lnTo>
                <a:lnTo>
                  <a:pt x="30708" y="133489"/>
                </a:lnTo>
                <a:lnTo>
                  <a:pt x="79705" y="21996"/>
                </a:lnTo>
                <a:close/>
              </a:path>
            </a:pathLst>
          </a:custGeom>
          <a:ln w="9855">
            <a:solidFill>
              <a:srgbClr val="D36A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96032" y="2447068"/>
            <a:ext cx="6267450" cy="131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disyunción exclusiva </a:t>
            </a: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lógica aplicada con dos proposiciones simples:</a:t>
            </a: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 marL="444500" marR="266065" indent="-635">
              <a:lnSpc>
                <a:spcPts val="1560"/>
              </a:lnSpc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ambas tienen el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mismo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 de verdad, el valor de verdad de la  proposición compuesta será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falso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444500" marR="417830" indent="-635">
              <a:lnSpc>
                <a:spcPts val="1360"/>
              </a:lnSpc>
              <a:spcBef>
                <a:spcPts val="735"/>
              </a:spcBef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 caso contrario, si ambas tienen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diferentes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valores de verdad,  el valor de verdad será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021643" y="2984500"/>
            <a:ext cx="76200" cy="533400"/>
            <a:chOff x="1021643" y="2984500"/>
            <a:chExt cx="76200" cy="533400"/>
          </a:xfrm>
        </p:grpSpPr>
        <p:pic>
          <p:nvPicPr>
            <p:cNvPr id="36" name="object 3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21643" y="2984500"/>
              <a:ext cx="76200" cy="76200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21643" y="3441700"/>
              <a:ext cx="76200" cy="76200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9625670" y="1533392"/>
            <a:ext cx="184785" cy="2870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700" spc="-70" dirty="0">
                <a:solidFill>
                  <a:srgbClr val="F9FBFD"/>
                </a:solidFill>
                <a:latin typeface="Arial Black"/>
                <a:cs typeface="Arial Black"/>
              </a:rPr>
              <a:t>Δ</a:t>
            </a:r>
            <a:endParaRPr sz="17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45" y="1019243"/>
            <a:ext cx="6268601" cy="906017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 marR="15240">
              <a:lnSpc>
                <a:spcPts val="3290"/>
              </a:lnSpc>
              <a:spcBef>
                <a:spcPts val="465"/>
              </a:spcBef>
            </a:pPr>
            <a:r>
              <a:rPr sz="3000" spc="-150" dirty="0">
                <a:latin typeface="Montserrat" panose="00000500000000000000" pitchFamily="50" charset="0"/>
              </a:rPr>
              <a:t>Tabla de verdad para el conector  de la implicación: ENTONCES</a:t>
            </a:r>
          </a:p>
        </p:txBody>
      </p:sp>
      <p:sp>
        <p:nvSpPr>
          <p:cNvPr id="3" name="object 3"/>
          <p:cNvSpPr/>
          <p:nvPr/>
        </p:nvSpPr>
        <p:spPr>
          <a:xfrm>
            <a:off x="615237" y="2794000"/>
            <a:ext cx="6692900" cy="1066800"/>
          </a:xfrm>
          <a:custGeom>
            <a:avLst/>
            <a:gdLst/>
            <a:ahLst/>
            <a:cxnLst/>
            <a:rect l="l" t="t" r="r" b="b"/>
            <a:pathLst>
              <a:path w="6692900" h="1066800">
                <a:moveTo>
                  <a:pt x="65128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886764"/>
                </a:lnTo>
                <a:lnTo>
                  <a:pt x="6431" y="934624"/>
                </a:lnTo>
                <a:lnTo>
                  <a:pt x="24581" y="977630"/>
                </a:lnTo>
                <a:lnTo>
                  <a:pt x="52733" y="1014068"/>
                </a:lnTo>
                <a:lnTo>
                  <a:pt x="89172" y="1042219"/>
                </a:lnTo>
                <a:lnTo>
                  <a:pt x="132182" y="1060368"/>
                </a:lnTo>
                <a:lnTo>
                  <a:pt x="180047" y="1066800"/>
                </a:lnTo>
                <a:lnTo>
                  <a:pt x="6512864" y="1066800"/>
                </a:lnTo>
                <a:lnTo>
                  <a:pt x="6560724" y="1060368"/>
                </a:lnTo>
                <a:lnTo>
                  <a:pt x="6603730" y="1042219"/>
                </a:lnTo>
                <a:lnTo>
                  <a:pt x="6640168" y="1014068"/>
                </a:lnTo>
                <a:lnTo>
                  <a:pt x="6668319" y="977630"/>
                </a:lnTo>
                <a:lnTo>
                  <a:pt x="6686468" y="934624"/>
                </a:lnTo>
                <a:lnTo>
                  <a:pt x="6692900" y="886764"/>
                </a:lnTo>
                <a:lnTo>
                  <a:pt x="6692900" y="180035"/>
                </a:lnTo>
                <a:lnTo>
                  <a:pt x="6686468" y="132175"/>
                </a:lnTo>
                <a:lnTo>
                  <a:pt x="6668319" y="89169"/>
                </a:lnTo>
                <a:lnTo>
                  <a:pt x="6640168" y="52731"/>
                </a:lnTo>
                <a:lnTo>
                  <a:pt x="6603730" y="24580"/>
                </a:lnTo>
                <a:lnTo>
                  <a:pt x="6560724" y="6431"/>
                </a:lnTo>
                <a:lnTo>
                  <a:pt x="65128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467552" y="4025900"/>
            <a:ext cx="1035050" cy="292100"/>
            <a:chOff x="1467552" y="4025900"/>
            <a:chExt cx="1035050" cy="292100"/>
          </a:xfrm>
        </p:grpSpPr>
        <p:sp>
          <p:nvSpPr>
            <p:cNvPr id="5" name="object 5"/>
            <p:cNvSpPr/>
            <p:nvPr/>
          </p:nvSpPr>
          <p:spPr>
            <a:xfrm>
              <a:off x="1467552" y="4025900"/>
              <a:ext cx="1035050" cy="292100"/>
            </a:xfrm>
            <a:custGeom>
              <a:avLst/>
              <a:gdLst/>
              <a:ahLst/>
              <a:cxnLst/>
              <a:rect l="l" t="t" r="r" b="b"/>
              <a:pathLst>
                <a:path w="1035050" h="292100">
                  <a:moveTo>
                    <a:pt x="888822" y="0"/>
                  </a:moveTo>
                  <a:lnTo>
                    <a:pt x="146050" y="0"/>
                  </a:lnTo>
                  <a:lnTo>
                    <a:pt x="99888" y="7446"/>
                  </a:lnTo>
                  <a:lnTo>
                    <a:pt x="59796" y="28180"/>
                  </a:lnTo>
                  <a:lnTo>
                    <a:pt x="28180" y="59796"/>
                  </a:lnTo>
                  <a:lnTo>
                    <a:pt x="7446" y="99888"/>
                  </a:lnTo>
                  <a:lnTo>
                    <a:pt x="0" y="146050"/>
                  </a:lnTo>
                  <a:lnTo>
                    <a:pt x="7446" y="192211"/>
                  </a:lnTo>
                  <a:lnTo>
                    <a:pt x="28180" y="232303"/>
                  </a:lnTo>
                  <a:lnTo>
                    <a:pt x="59796" y="263919"/>
                  </a:lnTo>
                  <a:lnTo>
                    <a:pt x="99888" y="284653"/>
                  </a:lnTo>
                  <a:lnTo>
                    <a:pt x="146050" y="292100"/>
                  </a:lnTo>
                  <a:lnTo>
                    <a:pt x="888822" y="292100"/>
                  </a:lnTo>
                  <a:lnTo>
                    <a:pt x="934983" y="284653"/>
                  </a:lnTo>
                  <a:lnTo>
                    <a:pt x="975075" y="263919"/>
                  </a:lnTo>
                  <a:lnTo>
                    <a:pt x="1006692" y="232303"/>
                  </a:lnTo>
                  <a:lnTo>
                    <a:pt x="1027426" y="192211"/>
                  </a:lnTo>
                  <a:lnTo>
                    <a:pt x="1034872" y="146050"/>
                  </a:lnTo>
                  <a:lnTo>
                    <a:pt x="1027426" y="99888"/>
                  </a:lnTo>
                  <a:lnTo>
                    <a:pt x="1006692" y="59796"/>
                  </a:lnTo>
                  <a:lnTo>
                    <a:pt x="975075" y="28180"/>
                  </a:lnTo>
                  <a:lnTo>
                    <a:pt x="934983" y="7446"/>
                  </a:lnTo>
                  <a:lnTo>
                    <a:pt x="888822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65300" y="4096295"/>
              <a:ext cx="639445" cy="151765"/>
            </a:xfrm>
            <a:custGeom>
              <a:avLst/>
              <a:gdLst/>
              <a:ahLst/>
              <a:cxnLst/>
              <a:rect l="l" t="t" r="r" b="b"/>
              <a:pathLst>
                <a:path w="639444" h="151764">
                  <a:moveTo>
                    <a:pt x="84442" y="97828"/>
                  </a:moveTo>
                  <a:lnTo>
                    <a:pt x="29451" y="97828"/>
                  </a:lnTo>
                  <a:lnTo>
                    <a:pt x="29451" y="78600"/>
                  </a:lnTo>
                  <a:lnTo>
                    <a:pt x="76174" y="78600"/>
                  </a:lnTo>
                  <a:lnTo>
                    <a:pt x="76174" y="56349"/>
                  </a:lnTo>
                  <a:lnTo>
                    <a:pt x="29451" y="56349"/>
                  </a:lnTo>
                  <a:lnTo>
                    <a:pt x="29451" y="38620"/>
                  </a:lnTo>
                  <a:lnTo>
                    <a:pt x="82499" y="38620"/>
                  </a:lnTo>
                  <a:lnTo>
                    <a:pt x="82499" y="15633"/>
                  </a:lnTo>
                  <a:lnTo>
                    <a:pt x="0" y="15633"/>
                  </a:lnTo>
                  <a:lnTo>
                    <a:pt x="0" y="120815"/>
                  </a:lnTo>
                  <a:lnTo>
                    <a:pt x="84442" y="120815"/>
                  </a:lnTo>
                  <a:lnTo>
                    <a:pt x="84442" y="97828"/>
                  </a:lnTo>
                  <a:close/>
                </a:path>
                <a:path w="639444" h="151764">
                  <a:moveTo>
                    <a:pt x="129336" y="39370"/>
                  </a:moveTo>
                  <a:lnTo>
                    <a:pt x="100787" y="39370"/>
                  </a:lnTo>
                  <a:lnTo>
                    <a:pt x="100787" y="125933"/>
                  </a:lnTo>
                  <a:lnTo>
                    <a:pt x="97332" y="129235"/>
                  </a:lnTo>
                  <a:lnTo>
                    <a:pt x="89077" y="129235"/>
                  </a:lnTo>
                  <a:lnTo>
                    <a:pt x="85915" y="128333"/>
                  </a:lnTo>
                  <a:lnTo>
                    <a:pt x="83515" y="126834"/>
                  </a:lnTo>
                  <a:lnTo>
                    <a:pt x="76301" y="147116"/>
                  </a:lnTo>
                  <a:lnTo>
                    <a:pt x="81254" y="149974"/>
                  </a:lnTo>
                  <a:lnTo>
                    <a:pt x="88620" y="151320"/>
                  </a:lnTo>
                  <a:lnTo>
                    <a:pt x="96139" y="151320"/>
                  </a:lnTo>
                  <a:lnTo>
                    <a:pt x="127596" y="129235"/>
                  </a:lnTo>
                  <a:lnTo>
                    <a:pt x="129336" y="118719"/>
                  </a:lnTo>
                  <a:lnTo>
                    <a:pt x="129336" y="39370"/>
                  </a:lnTo>
                  <a:close/>
                </a:path>
                <a:path w="639444" h="151764">
                  <a:moveTo>
                    <a:pt x="132499" y="6159"/>
                  </a:moveTo>
                  <a:lnTo>
                    <a:pt x="125590" y="0"/>
                  </a:lnTo>
                  <a:lnTo>
                    <a:pt x="104546" y="0"/>
                  </a:lnTo>
                  <a:lnTo>
                    <a:pt x="97637" y="6616"/>
                  </a:lnTo>
                  <a:lnTo>
                    <a:pt x="97637" y="23736"/>
                  </a:lnTo>
                  <a:lnTo>
                    <a:pt x="104546" y="30365"/>
                  </a:lnTo>
                  <a:lnTo>
                    <a:pt x="125590" y="30365"/>
                  </a:lnTo>
                  <a:lnTo>
                    <a:pt x="132499" y="23736"/>
                  </a:lnTo>
                  <a:lnTo>
                    <a:pt x="132499" y="6159"/>
                  </a:lnTo>
                  <a:close/>
                </a:path>
                <a:path w="639444" h="151764">
                  <a:moveTo>
                    <a:pt x="230911" y="82346"/>
                  </a:moveTo>
                  <a:lnTo>
                    <a:pt x="204279" y="40830"/>
                  </a:lnTo>
                  <a:lnTo>
                    <a:pt x="204165" y="72275"/>
                  </a:lnTo>
                  <a:lnTo>
                    <a:pt x="170802" y="72275"/>
                  </a:lnTo>
                  <a:lnTo>
                    <a:pt x="172453" y="63715"/>
                  </a:lnTo>
                  <a:lnTo>
                    <a:pt x="178612" y="58293"/>
                  </a:lnTo>
                  <a:lnTo>
                    <a:pt x="196342" y="58293"/>
                  </a:lnTo>
                  <a:lnTo>
                    <a:pt x="202666" y="63715"/>
                  </a:lnTo>
                  <a:lnTo>
                    <a:pt x="204165" y="72275"/>
                  </a:lnTo>
                  <a:lnTo>
                    <a:pt x="204165" y="40817"/>
                  </a:lnTo>
                  <a:lnTo>
                    <a:pt x="155308" y="49796"/>
                  </a:lnTo>
                  <a:lnTo>
                    <a:pt x="142557" y="79933"/>
                  </a:lnTo>
                  <a:lnTo>
                    <a:pt x="145948" y="96812"/>
                  </a:lnTo>
                  <a:lnTo>
                    <a:pt x="155562" y="110185"/>
                  </a:lnTo>
                  <a:lnTo>
                    <a:pt x="170637" y="118999"/>
                  </a:lnTo>
                  <a:lnTo>
                    <a:pt x="190334" y="122161"/>
                  </a:lnTo>
                  <a:lnTo>
                    <a:pt x="201193" y="121323"/>
                  </a:lnTo>
                  <a:lnTo>
                    <a:pt x="210566" y="118821"/>
                  </a:lnTo>
                  <a:lnTo>
                    <a:pt x="218503" y="114693"/>
                  </a:lnTo>
                  <a:lnTo>
                    <a:pt x="225044" y="108940"/>
                  </a:lnTo>
                  <a:lnTo>
                    <a:pt x="216801" y="100368"/>
                  </a:lnTo>
                  <a:lnTo>
                    <a:pt x="210019" y="93306"/>
                  </a:lnTo>
                  <a:lnTo>
                    <a:pt x="204457" y="98120"/>
                  </a:lnTo>
                  <a:lnTo>
                    <a:pt x="199199" y="100368"/>
                  </a:lnTo>
                  <a:lnTo>
                    <a:pt x="180721" y="100368"/>
                  </a:lnTo>
                  <a:lnTo>
                    <a:pt x="173659" y="95554"/>
                  </a:lnTo>
                  <a:lnTo>
                    <a:pt x="171246" y="87299"/>
                  </a:lnTo>
                  <a:lnTo>
                    <a:pt x="230466" y="87299"/>
                  </a:lnTo>
                  <a:lnTo>
                    <a:pt x="230606" y="85051"/>
                  </a:lnTo>
                  <a:lnTo>
                    <a:pt x="230911" y="82346"/>
                  </a:lnTo>
                  <a:close/>
                </a:path>
                <a:path w="639444" h="151764">
                  <a:moveTo>
                    <a:pt x="383108" y="74231"/>
                  </a:moveTo>
                  <a:lnTo>
                    <a:pt x="380619" y="57924"/>
                  </a:lnTo>
                  <a:lnTo>
                    <a:pt x="373748" y="46659"/>
                  </a:lnTo>
                  <a:lnTo>
                    <a:pt x="363321" y="40132"/>
                  </a:lnTo>
                  <a:lnTo>
                    <a:pt x="350202" y="38023"/>
                  </a:lnTo>
                  <a:lnTo>
                    <a:pt x="341744" y="38874"/>
                  </a:lnTo>
                  <a:lnTo>
                    <a:pt x="334098" y="41363"/>
                  </a:lnTo>
                  <a:lnTo>
                    <a:pt x="327431" y="45364"/>
                  </a:lnTo>
                  <a:lnTo>
                    <a:pt x="321945" y="50787"/>
                  </a:lnTo>
                  <a:lnTo>
                    <a:pt x="316992" y="45110"/>
                  </a:lnTo>
                  <a:lnTo>
                    <a:pt x="310819" y="41135"/>
                  </a:lnTo>
                  <a:lnTo>
                    <a:pt x="303644" y="38785"/>
                  </a:lnTo>
                  <a:lnTo>
                    <a:pt x="295656" y="38023"/>
                  </a:lnTo>
                  <a:lnTo>
                    <a:pt x="288658" y="38646"/>
                  </a:lnTo>
                  <a:lnTo>
                    <a:pt x="282181" y="40500"/>
                  </a:lnTo>
                  <a:lnTo>
                    <a:pt x="276352" y="43599"/>
                  </a:lnTo>
                  <a:lnTo>
                    <a:pt x="271310" y="47942"/>
                  </a:lnTo>
                  <a:lnTo>
                    <a:pt x="271310" y="39370"/>
                  </a:lnTo>
                  <a:lnTo>
                    <a:pt x="244119" y="39370"/>
                  </a:lnTo>
                  <a:lnTo>
                    <a:pt x="244119" y="120815"/>
                  </a:lnTo>
                  <a:lnTo>
                    <a:pt x="272669" y="120815"/>
                  </a:lnTo>
                  <a:lnTo>
                    <a:pt x="272669" y="67779"/>
                  </a:lnTo>
                  <a:lnTo>
                    <a:pt x="278676" y="62204"/>
                  </a:lnTo>
                  <a:lnTo>
                    <a:pt x="294754" y="62204"/>
                  </a:lnTo>
                  <a:lnTo>
                    <a:pt x="299415" y="67170"/>
                  </a:lnTo>
                  <a:lnTo>
                    <a:pt x="299415" y="120815"/>
                  </a:lnTo>
                  <a:lnTo>
                    <a:pt x="327964" y="120815"/>
                  </a:lnTo>
                  <a:lnTo>
                    <a:pt x="327964" y="67779"/>
                  </a:lnTo>
                  <a:lnTo>
                    <a:pt x="333971" y="62204"/>
                  </a:lnTo>
                  <a:lnTo>
                    <a:pt x="349745" y="62204"/>
                  </a:lnTo>
                  <a:lnTo>
                    <a:pt x="354558" y="67170"/>
                  </a:lnTo>
                  <a:lnTo>
                    <a:pt x="354558" y="120815"/>
                  </a:lnTo>
                  <a:lnTo>
                    <a:pt x="383108" y="120815"/>
                  </a:lnTo>
                  <a:lnTo>
                    <a:pt x="383108" y="74231"/>
                  </a:lnTo>
                  <a:close/>
                </a:path>
                <a:path w="639444" h="151764">
                  <a:moveTo>
                    <a:pt x="492302" y="80086"/>
                  </a:moveTo>
                  <a:lnTo>
                    <a:pt x="489165" y="62611"/>
                  </a:lnTo>
                  <a:lnTo>
                    <a:pt x="487934" y="60706"/>
                  </a:lnTo>
                  <a:lnTo>
                    <a:pt x="480606" y="49364"/>
                  </a:lnTo>
                  <a:lnTo>
                    <a:pt x="477748" y="47472"/>
                  </a:lnTo>
                  <a:lnTo>
                    <a:pt x="467893" y="40957"/>
                  </a:lnTo>
                  <a:lnTo>
                    <a:pt x="463448" y="40119"/>
                  </a:lnTo>
                  <a:lnTo>
                    <a:pt x="463448" y="80086"/>
                  </a:lnTo>
                  <a:lnTo>
                    <a:pt x="462127" y="88315"/>
                  </a:lnTo>
                  <a:lnTo>
                    <a:pt x="458482" y="94411"/>
                  </a:lnTo>
                  <a:lnTo>
                    <a:pt x="453047" y="98183"/>
                  </a:lnTo>
                  <a:lnTo>
                    <a:pt x="446316" y="99479"/>
                  </a:lnTo>
                  <a:lnTo>
                    <a:pt x="439585" y="98183"/>
                  </a:lnTo>
                  <a:lnTo>
                    <a:pt x="434149" y="94411"/>
                  </a:lnTo>
                  <a:lnTo>
                    <a:pt x="430517" y="88315"/>
                  </a:lnTo>
                  <a:lnTo>
                    <a:pt x="429196" y="80086"/>
                  </a:lnTo>
                  <a:lnTo>
                    <a:pt x="430517" y="71869"/>
                  </a:lnTo>
                  <a:lnTo>
                    <a:pt x="434149" y="65786"/>
                  </a:lnTo>
                  <a:lnTo>
                    <a:pt x="439585" y="62001"/>
                  </a:lnTo>
                  <a:lnTo>
                    <a:pt x="446316" y="60706"/>
                  </a:lnTo>
                  <a:lnTo>
                    <a:pt x="453047" y="62001"/>
                  </a:lnTo>
                  <a:lnTo>
                    <a:pt x="458482" y="65786"/>
                  </a:lnTo>
                  <a:lnTo>
                    <a:pt x="462127" y="71869"/>
                  </a:lnTo>
                  <a:lnTo>
                    <a:pt x="463448" y="80086"/>
                  </a:lnTo>
                  <a:lnTo>
                    <a:pt x="463448" y="40119"/>
                  </a:lnTo>
                  <a:lnTo>
                    <a:pt x="452335" y="38011"/>
                  </a:lnTo>
                  <a:lnTo>
                    <a:pt x="444842" y="38582"/>
                  </a:lnTo>
                  <a:lnTo>
                    <a:pt x="438340" y="40322"/>
                  </a:lnTo>
                  <a:lnTo>
                    <a:pt x="432828" y="43281"/>
                  </a:lnTo>
                  <a:lnTo>
                    <a:pt x="428294" y="47472"/>
                  </a:lnTo>
                  <a:lnTo>
                    <a:pt x="428294" y="39370"/>
                  </a:lnTo>
                  <a:lnTo>
                    <a:pt x="401091" y="39370"/>
                  </a:lnTo>
                  <a:lnTo>
                    <a:pt x="401091" y="149961"/>
                  </a:lnTo>
                  <a:lnTo>
                    <a:pt x="429641" y="149961"/>
                  </a:lnTo>
                  <a:lnTo>
                    <a:pt x="429641" y="113601"/>
                  </a:lnTo>
                  <a:lnTo>
                    <a:pt x="435203" y="119316"/>
                  </a:lnTo>
                  <a:lnTo>
                    <a:pt x="442861" y="122161"/>
                  </a:lnTo>
                  <a:lnTo>
                    <a:pt x="452335" y="122161"/>
                  </a:lnTo>
                  <a:lnTo>
                    <a:pt x="467893" y="119227"/>
                  </a:lnTo>
                  <a:lnTo>
                    <a:pt x="476389" y="113601"/>
                  </a:lnTo>
                  <a:lnTo>
                    <a:pt x="480606" y="110820"/>
                  </a:lnTo>
                  <a:lnTo>
                    <a:pt x="487934" y="99479"/>
                  </a:lnTo>
                  <a:lnTo>
                    <a:pt x="489165" y="97574"/>
                  </a:lnTo>
                  <a:lnTo>
                    <a:pt x="492302" y="80086"/>
                  </a:lnTo>
                  <a:close/>
                </a:path>
                <a:path w="639444" h="151764">
                  <a:moveTo>
                    <a:pt x="534047" y="9309"/>
                  </a:moveTo>
                  <a:lnTo>
                    <a:pt x="505498" y="9309"/>
                  </a:lnTo>
                  <a:lnTo>
                    <a:pt x="505498" y="120815"/>
                  </a:lnTo>
                  <a:lnTo>
                    <a:pt x="534047" y="120815"/>
                  </a:lnTo>
                  <a:lnTo>
                    <a:pt x="534047" y="9309"/>
                  </a:lnTo>
                  <a:close/>
                </a:path>
                <a:path w="639444" h="151764">
                  <a:moveTo>
                    <a:pt x="639368" y="79946"/>
                  </a:moveTo>
                  <a:lnTo>
                    <a:pt x="611911" y="41122"/>
                  </a:lnTo>
                  <a:lnTo>
                    <a:pt x="610514" y="40894"/>
                  </a:lnTo>
                  <a:lnTo>
                    <a:pt x="610514" y="79946"/>
                  </a:lnTo>
                  <a:lnTo>
                    <a:pt x="609206" y="88252"/>
                  </a:lnTo>
                  <a:lnTo>
                    <a:pt x="605612" y="94386"/>
                  </a:lnTo>
                  <a:lnTo>
                    <a:pt x="600176" y="98171"/>
                  </a:lnTo>
                  <a:lnTo>
                    <a:pt x="593382" y="99479"/>
                  </a:lnTo>
                  <a:lnTo>
                    <a:pt x="586651" y="98171"/>
                  </a:lnTo>
                  <a:lnTo>
                    <a:pt x="581215" y="94386"/>
                  </a:lnTo>
                  <a:lnTo>
                    <a:pt x="577570" y="88252"/>
                  </a:lnTo>
                  <a:lnTo>
                    <a:pt x="576249" y="79946"/>
                  </a:lnTo>
                  <a:lnTo>
                    <a:pt x="577570" y="71742"/>
                  </a:lnTo>
                  <a:lnTo>
                    <a:pt x="581215" y="65697"/>
                  </a:lnTo>
                  <a:lnTo>
                    <a:pt x="586651" y="61976"/>
                  </a:lnTo>
                  <a:lnTo>
                    <a:pt x="593382" y="60706"/>
                  </a:lnTo>
                  <a:lnTo>
                    <a:pt x="600176" y="61976"/>
                  </a:lnTo>
                  <a:lnTo>
                    <a:pt x="605612" y="65697"/>
                  </a:lnTo>
                  <a:lnTo>
                    <a:pt x="609206" y="71742"/>
                  </a:lnTo>
                  <a:lnTo>
                    <a:pt x="610514" y="79946"/>
                  </a:lnTo>
                  <a:lnTo>
                    <a:pt x="610514" y="40894"/>
                  </a:lnTo>
                  <a:lnTo>
                    <a:pt x="560412" y="49796"/>
                  </a:lnTo>
                  <a:lnTo>
                    <a:pt x="547395" y="79946"/>
                  </a:lnTo>
                  <a:lnTo>
                    <a:pt x="550837" y="96939"/>
                  </a:lnTo>
                  <a:lnTo>
                    <a:pt x="560412" y="110299"/>
                  </a:lnTo>
                  <a:lnTo>
                    <a:pt x="574967" y="119037"/>
                  </a:lnTo>
                  <a:lnTo>
                    <a:pt x="593382" y="122174"/>
                  </a:lnTo>
                  <a:lnTo>
                    <a:pt x="611911" y="119037"/>
                  </a:lnTo>
                  <a:lnTo>
                    <a:pt x="626465" y="110299"/>
                  </a:lnTo>
                  <a:lnTo>
                    <a:pt x="634161" y="99479"/>
                  </a:lnTo>
                  <a:lnTo>
                    <a:pt x="635965" y="96939"/>
                  </a:lnTo>
                  <a:lnTo>
                    <a:pt x="639368" y="7994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91143" y="1396522"/>
            <a:ext cx="1722120" cy="2654935"/>
            <a:chOff x="8391143" y="1396522"/>
            <a:chExt cx="1722120" cy="2654935"/>
          </a:xfrm>
        </p:grpSpPr>
        <p:sp>
          <p:nvSpPr>
            <p:cNvPr id="8" name="object 8"/>
            <p:cNvSpPr/>
            <p:nvPr/>
          </p:nvSpPr>
          <p:spPr>
            <a:xfrm>
              <a:off x="8391144" y="2065159"/>
              <a:ext cx="1722120" cy="1482090"/>
            </a:xfrm>
            <a:custGeom>
              <a:avLst/>
              <a:gdLst/>
              <a:ahLst/>
              <a:cxnLst/>
              <a:rect l="l" t="t" r="r" b="b"/>
              <a:pathLst>
                <a:path w="1722120" h="1482089">
                  <a:moveTo>
                    <a:pt x="1721980" y="989342"/>
                  </a:moveTo>
                  <a:lnTo>
                    <a:pt x="0" y="989342"/>
                  </a:lnTo>
                  <a:lnTo>
                    <a:pt x="0" y="1482026"/>
                  </a:lnTo>
                  <a:lnTo>
                    <a:pt x="1721980" y="1482026"/>
                  </a:lnTo>
                  <a:lnTo>
                    <a:pt x="1721980" y="989342"/>
                  </a:lnTo>
                  <a:close/>
                </a:path>
                <a:path w="1722120" h="148208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391144" y="2557843"/>
              <a:ext cx="1722120" cy="1484630"/>
            </a:xfrm>
            <a:custGeom>
              <a:avLst/>
              <a:gdLst/>
              <a:ahLst/>
              <a:cxnLst/>
              <a:rect l="l" t="t" r="r" b="b"/>
              <a:pathLst>
                <a:path w="1722120" h="1484629">
                  <a:moveTo>
                    <a:pt x="1721980" y="991323"/>
                  </a:moveTo>
                  <a:lnTo>
                    <a:pt x="0" y="991323"/>
                  </a:lnTo>
                  <a:lnTo>
                    <a:pt x="0" y="1484007"/>
                  </a:lnTo>
                  <a:lnTo>
                    <a:pt x="1721980" y="1484007"/>
                  </a:lnTo>
                  <a:lnTo>
                    <a:pt x="1721980" y="991323"/>
                  </a:lnTo>
                  <a:close/>
                </a:path>
                <a:path w="1722120" h="148462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78815" y="2205416"/>
              <a:ext cx="188429" cy="18475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2205416"/>
              <a:ext cx="188429" cy="1847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3206819"/>
              <a:ext cx="188429" cy="18475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616937" y="2219248"/>
              <a:ext cx="1146175" cy="1670050"/>
            </a:xfrm>
            <a:custGeom>
              <a:avLst/>
              <a:gdLst/>
              <a:ahLst/>
              <a:cxnLst/>
              <a:rect l="l" t="t" r="r" b="b"/>
              <a:pathLst>
                <a:path w="1146175" h="1670050">
                  <a:moveTo>
                    <a:pt x="130365" y="1485900"/>
                  </a:moveTo>
                  <a:lnTo>
                    <a:pt x="0" y="1485900"/>
                  </a:lnTo>
                  <a:lnTo>
                    <a:pt x="0" y="1508760"/>
                  </a:lnTo>
                  <a:lnTo>
                    <a:pt x="0" y="1573530"/>
                  </a:lnTo>
                  <a:lnTo>
                    <a:pt x="0" y="1596390"/>
                  </a:lnTo>
                  <a:lnTo>
                    <a:pt x="0" y="1670050"/>
                  </a:lnTo>
                  <a:lnTo>
                    <a:pt x="26390" y="1670050"/>
                  </a:lnTo>
                  <a:lnTo>
                    <a:pt x="26390" y="1596390"/>
                  </a:lnTo>
                  <a:lnTo>
                    <a:pt x="119024" y="1596390"/>
                  </a:lnTo>
                  <a:lnTo>
                    <a:pt x="119024" y="1573530"/>
                  </a:lnTo>
                  <a:lnTo>
                    <a:pt x="26390" y="1573530"/>
                  </a:lnTo>
                  <a:lnTo>
                    <a:pt x="26390" y="1508760"/>
                  </a:lnTo>
                  <a:lnTo>
                    <a:pt x="130365" y="1508760"/>
                  </a:lnTo>
                  <a:lnTo>
                    <a:pt x="130365" y="1485900"/>
                  </a:lnTo>
                  <a:close/>
                </a:path>
                <a:path w="1146175" h="1670050">
                  <a:moveTo>
                    <a:pt x="130365" y="991235"/>
                  </a:moveTo>
                  <a:lnTo>
                    <a:pt x="0" y="991235"/>
                  </a:lnTo>
                  <a:lnTo>
                    <a:pt x="0" y="1014095"/>
                  </a:lnTo>
                  <a:lnTo>
                    <a:pt x="0" y="1078865"/>
                  </a:lnTo>
                  <a:lnTo>
                    <a:pt x="0" y="1101725"/>
                  </a:lnTo>
                  <a:lnTo>
                    <a:pt x="0" y="1175385"/>
                  </a:lnTo>
                  <a:lnTo>
                    <a:pt x="26390" y="1175385"/>
                  </a:lnTo>
                  <a:lnTo>
                    <a:pt x="26390" y="1101725"/>
                  </a:lnTo>
                  <a:lnTo>
                    <a:pt x="119024" y="1101725"/>
                  </a:lnTo>
                  <a:lnTo>
                    <a:pt x="119024" y="1078865"/>
                  </a:lnTo>
                  <a:lnTo>
                    <a:pt x="26390" y="1078865"/>
                  </a:lnTo>
                  <a:lnTo>
                    <a:pt x="26390" y="1014095"/>
                  </a:lnTo>
                  <a:lnTo>
                    <a:pt x="130365" y="1014095"/>
                  </a:lnTo>
                  <a:lnTo>
                    <a:pt x="130365" y="991235"/>
                  </a:lnTo>
                  <a:close/>
                </a:path>
                <a:path w="1146175" h="1670050">
                  <a:moveTo>
                    <a:pt x="561632" y="1485900"/>
                  </a:moveTo>
                  <a:lnTo>
                    <a:pt x="431266" y="1485900"/>
                  </a:lnTo>
                  <a:lnTo>
                    <a:pt x="431266" y="1508760"/>
                  </a:lnTo>
                  <a:lnTo>
                    <a:pt x="431266" y="1573530"/>
                  </a:lnTo>
                  <a:lnTo>
                    <a:pt x="431266" y="1596390"/>
                  </a:lnTo>
                  <a:lnTo>
                    <a:pt x="431266" y="1670050"/>
                  </a:lnTo>
                  <a:lnTo>
                    <a:pt x="457657" y="1670050"/>
                  </a:lnTo>
                  <a:lnTo>
                    <a:pt x="457657" y="1596390"/>
                  </a:lnTo>
                  <a:lnTo>
                    <a:pt x="550291" y="1596390"/>
                  </a:lnTo>
                  <a:lnTo>
                    <a:pt x="550291" y="1573530"/>
                  </a:lnTo>
                  <a:lnTo>
                    <a:pt x="457657" y="1573530"/>
                  </a:lnTo>
                  <a:lnTo>
                    <a:pt x="457657" y="1508760"/>
                  </a:lnTo>
                  <a:lnTo>
                    <a:pt x="561632" y="1508760"/>
                  </a:lnTo>
                  <a:lnTo>
                    <a:pt x="561632" y="1485900"/>
                  </a:lnTo>
                  <a:close/>
                </a:path>
                <a:path w="1146175" h="1670050">
                  <a:moveTo>
                    <a:pt x="561632" y="508635"/>
                  </a:moveTo>
                  <a:lnTo>
                    <a:pt x="431266" y="508635"/>
                  </a:lnTo>
                  <a:lnTo>
                    <a:pt x="431266" y="531495"/>
                  </a:lnTo>
                  <a:lnTo>
                    <a:pt x="431266" y="596265"/>
                  </a:lnTo>
                  <a:lnTo>
                    <a:pt x="431266" y="619125"/>
                  </a:lnTo>
                  <a:lnTo>
                    <a:pt x="431266" y="692785"/>
                  </a:lnTo>
                  <a:lnTo>
                    <a:pt x="457657" y="692785"/>
                  </a:lnTo>
                  <a:lnTo>
                    <a:pt x="457657" y="619125"/>
                  </a:lnTo>
                  <a:lnTo>
                    <a:pt x="550291" y="619125"/>
                  </a:lnTo>
                  <a:lnTo>
                    <a:pt x="550291" y="596265"/>
                  </a:lnTo>
                  <a:lnTo>
                    <a:pt x="457657" y="596265"/>
                  </a:lnTo>
                  <a:lnTo>
                    <a:pt x="457657" y="531495"/>
                  </a:lnTo>
                  <a:lnTo>
                    <a:pt x="561632" y="531495"/>
                  </a:lnTo>
                  <a:lnTo>
                    <a:pt x="561632" y="508635"/>
                  </a:lnTo>
                  <a:close/>
                </a:path>
                <a:path w="1146175" h="1670050">
                  <a:moveTo>
                    <a:pt x="1142466" y="0"/>
                  </a:moveTo>
                  <a:lnTo>
                    <a:pt x="1012101" y="0"/>
                  </a:lnTo>
                  <a:lnTo>
                    <a:pt x="1012101" y="22860"/>
                  </a:lnTo>
                  <a:lnTo>
                    <a:pt x="1012101" y="87630"/>
                  </a:lnTo>
                  <a:lnTo>
                    <a:pt x="1012101" y="110490"/>
                  </a:lnTo>
                  <a:lnTo>
                    <a:pt x="1012101" y="184150"/>
                  </a:lnTo>
                  <a:lnTo>
                    <a:pt x="1038491" y="184150"/>
                  </a:lnTo>
                  <a:lnTo>
                    <a:pt x="1038491" y="110490"/>
                  </a:lnTo>
                  <a:lnTo>
                    <a:pt x="1131125" y="110490"/>
                  </a:lnTo>
                  <a:lnTo>
                    <a:pt x="1131125" y="87630"/>
                  </a:lnTo>
                  <a:lnTo>
                    <a:pt x="1038491" y="87630"/>
                  </a:lnTo>
                  <a:lnTo>
                    <a:pt x="1038491" y="22860"/>
                  </a:lnTo>
                  <a:lnTo>
                    <a:pt x="1142466" y="22860"/>
                  </a:lnTo>
                  <a:lnTo>
                    <a:pt x="1142466" y="0"/>
                  </a:lnTo>
                  <a:close/>
                </a:path>
                <a:path w="1146175" h="1670050">
                  <a:moveTo>
                    <a:pt x="1145832" y="508635"/>
                  </a:moveTo>
                  <a:lnTo>
                    <a:pt x="1015466" y="508635"/>
                  </a:lnTo>
                  <a:lnTo>
                    <a:pt x="1015466" y="531495"/>
                  </a:lnTo>
                  <a:lnTo>
                    <a:pt x="1015466" y="596265"/>
                  </a:lnTo>
                  <a:lnTo>
                    <a:pt x="1015466" y="619125"/>
                  </a:lnTo>
                  <a:lnTo>
                    <a:pt x="1015466" y="692785"/>
                  </a:lnTo>
                  <a:lnTo>
                    <a:pt x="1041857" y="692785"/>
                  </a:lnTo>
                  <a:lnTo>
                    <a:pt x="1041857" y="619125"/>
                  </a:lnTo>
                  <a:lnTo>
                    <a:pt x="1134491" y="619125"/>
                  </a:lnTo>
                  <a:lnTo>
                    <a:pt x="1134491" y="596265"/>
                  </a:lnTo>
                  <a:lnTo>
                    <a:pt x="1041857" y="596265"/>
                  </a:lnTo>
                  <a:lnTo>
                    <a:pt x="1041857" y="531495"/>
                  </a:lnTo>
                  <a:lnTo>
                    <a:pt x="1145832" y="531495"/>
                  </a:lnTo>
                  <a:lnTo>
                    <a:pt x="1145832" y="508635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76850" y="2715694"/>
              <a:ext cx="188429" cy="1847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3208715"/>
              <a:ext cx="188429" cy="1847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3704015"/>
              <a:ext cx="188429" cy="18475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391147" y="1396522"/>
              <a:ext cx="1722120" cy="668655"/>
            </a:xfrm>
            <a:custGeom>
              <a:avLst/>
              <a:gdLst/>
              <a:ahLst/>
              <a:cxnLst/>
              <a:rect l="l" t="t" r="r" b="b"/>
              <a:pathLst>
                <a:path w="1722120" h="668655">
                  <a:moveTo>
                    <a:pt x="166109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607758"/>
                  </a:lnTo>
                  <a:lnTo>
                    <a:pt x="4783" y="631459"/>
                  </a:lnTo>
                  <a:lnTo>
                    <a:pt x="17830" y="650811"/>
                  </a:lnTo>
                  <a:lnTo>
                    <a:pt x="37183" y="663858"/>
                  </a:lnTo>
                  <a:lnTo>
                    <a:pt x="60883" y="668642"/>
                  </a:lnTo>
                  <a:lnTo>
                    <a:pt x="1661096" y="668642"/>
                  </a:lnTo>
                  <a:lnTo>
                    <a:pt x="1684797" y="663858"/>
                  </a:lnTo>
                  <a:lnTo>
                    <a:pt x="1704149" y="650811"/>
                  </a:lnTo>
                  <a:lnTo>
                    <a:pt x="1717196" y="631459"/>
                  </a:lnTo>
                  <a:lnTo>
                    <a:pt x="1721980" y="60775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668" y="1573521"/>
              <a:ext cx="184721" cy="24193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8884152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342627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391146" y="1396522"/>
              <a:ext cx="1722120" cy="2654935"/>
            </a:xfrm>
            <a:custGeom>
              <a:avLst/>
              <a:gdLst/>
              <a:ahLst/>
              <a:cxnLst/>
              <a:rect l="l" t="t" r="r" b="b"/>
              <a:pathLst>
                <a:path w="1722120" h="2654935">
                  <a:moveTo>
                    <a:pt x="166109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2593898"/>
                  </a:lnTo>
                  <a:lnTo>
                    <a:pt x="4785" y="2617594"/>
                  </a:lnTo>
                  <a:lnTo>
                    <a:pt x="17835" y="2636947"/>
                  </a:lnTo>
                  <a:lnTo>
                    <a:pt x="37188" y="2649996"/>
                  </a:lnTo>
                  <a:lnTo>
                    <a:pt x="60883" y="2654782"/>
                  </a:lnTo>
                  <a:lnTo>
                    <a:pt x="1661096" y="2654782"/>
                  </a:lnTo>
                  <a:lnTo>
                    <a:pt x="1684797" y="2649996"/>
                  </a:lnTo>
                  <a:lnTo>
                    <a:pt x="1697720" y="2641282"/>
                  </a:lnTo>
                  <a:lnTo>
                    <a:pt x="60883" y="2641282"/>
                  </a:lnTo>
                  <a:lnTo>
                    <a:pt x="42459" y="2637552"/>
                  </a:lnTo>
                  <a:lnTo>
                    <a:pt x="27395" y="2627387"/>
                  </a:lnTo>
                  <a:lnTo>
                    <a:pt x="17230" y="2612323"/>
                  </a:lnTo>
                  <a:lnTo>
                    <a:pt x="13500" y="2593898"/>
                  </a:lnTo>
                  <a:lnTo>
                    <a:pt x="13500" y="60883"/>
                  </a:lnTo>
                  <a:lnTo>
                    <a:pt x="17230" y="42459"/>
                  </a:lnTo>
                  <a:lnTo>
                    <a:pt x="27395" y="27395"/>
                  </a:lnTo>
                  <a:lnTo>
                    <a:pt x="42459" y="17230"/>
                  </a:lnTo>
                  <a:lnTo>
                    <a:pt x="60883" y="13500"/>
                  </a:lnTo>
                  <a:lnTo>
                    <a:pt x="1697725" y="1350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  <a:path w="1722120" h="2654935">
                  <a:moveTo>
                    <a:pt x="1697725" y="13500"/>
                  </a:moveTo>
                  <a:lnTo>
                    <a:pt x="1661096" y="13500"/>
                  </a:lnTo>
                  <a:lnTo>
                    <a:pt x="1679526" y="17230"/>
                  </a:lnTo>
                  <a:lnTo>
                    <a:pt x="1694589" y="27395"/>
                  </a:lnTo>
                  <a:lnTo>
                    <a:pt x="1704751" y="42459"/>
                  </a:lnTo>
                  <a:lnTo>
                    <a:pt x="1708480" y="60883"/>
                  </a:lnTo>
                  <a:lnTo>
                    <a:pt x="1708480" y="2593898"/>
                  </a:lnTo>
                  <a:lnTo>
                    <a:pt x="1704751" y="2612323"/>
                  </a:lnTo>
                  <a:lnTo>
                    <a:pt x="1694589" y="2627387"/>
                  </a:lnTo>
                  <a:lnTo>
                    <a:pt x="1679526" y="2637552"/>
                  </a:lnTo>
                  <a:lnTo>
                    <a:pt x="1661096" y="2641282"/>
                  </a:lnTo>
                  <a:lnTo>
                    <a:pt x="1697720" y="2641282"/>
                  </a:lnTo>
                  <a:lnTo>
                    <a:pt x="1704149" y="2636947"/>
                  </a:lnTo>
                  <a:lnTo>
                    <a:pt x="1717196" y="2617594"/>
                  </a:lnTo>
                  <a:lnTo>
                    <a:pt x="1721980" y="259389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97725" y="1350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43167" y="1565885"/>
              <a:ext cx="143611" cy="24949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25227" y="1573521"/>
              <a:ext cx="184721" cy="241935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840734" y="1562097"/>
              <a:ext cx="143611" cy="24949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630092" y="1671172"/>
              <a:ext cx="179417" cy="123253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790736" y="4415146"/>
            <a:ext cx="340741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:El amarillo es un color primario 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473717" y="4415146"/>
            <a:ext cx="550545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:Amarillo combinado con azul produce el color naranja 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332985" y="4472443"/>
            <a:ext cx="130543" cy="220433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11699" y="4456995"/>
            <a:ext cx="184759" cy="241973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905272" y="5316846"/>
            <a:ext cx="947864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el amarillo es un color primario, </a:t>
            </a:r>
            <a:r>
              <a:rPr sz="14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entonces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amarillo combinado con azul produce el color naranja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349449" y="5011544"/>
            <a:ext cx="586105" cy="254000"/>
            <a:chOff x="5349449" y="5011544"/>
            <a:chExt cx="586105" cy="254000"/>
          </a:xfrm>
        </p:grpSpPr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739858" y="5011544"/>
              <a:ext cx="150113" cy="25347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5910678" y="5084791"/>
              <a:ext cx="24765" cy="99060"/>
            </a:xfrm>
            <a:custGeom>
              <a:avLst/>
              <a:gdLst/>
              <a:ahLst/>
              <a:cxnLst/>
              <a:rect l="l" t="t" r="r" b="b"/>
              <a:pathLst>
                <a:path w="24764" h="99060">
                  <a:moveTo>
                    <a:pt x="18961" y="73660"/>
                  </a:moveTo>
                  <a:lnTo>
                    <a:pt x="5651" y="73660"/>
                  </a:lnTo>
                  <a:lnTo>
                    <a:pt x="0" y="78778"/>
                  </a:lnTo>
                  <a:lnTo>
                    <a:pt x="0" y="93357"/>
                  </a:lnTo>
                  <a:lnTo>
                    <a:pt x="5651" y="98640"/>
                  </a:lnTo>
                  <a:lnTo>
                    <a:pt x="18961" y="98640"/>
                  </a:lnTo>
                  <a:lnTo>
                    <a:pt x="24447" y="93357"/>
                  </a:lnTo>
                  <a:lnTo>
                    <a:pt x="24447" y="78778"/>
                  </a:lnTo>
                  <a:lnTo>
                    <a:pt x="18961" y="73660"/>
                  </a:lnTo>
                  <a:close/>
                </a:path>
                <a:path w="24764" h="99060">
                  <a:moveTo>
                    <a:pt x="18961" y="0"/>
                  </a:moveTo>
                  <a:lnTo>
                    <a:pt x="5651" y="0"/>
                  </a:lnTo>
                  <a:lnTo>
                    <a:pt x="0" y="5105"/>
                  </a:lnTo>
                  <a:lnTo>
                    <a:pt x="0" y="19685"/>
                  </a:lnTo>
                  <a:lnTo>
                    <a:pt x="5651" y="24968"/>
                  </a:lnTo>
                  <a:lnTo>
                    <a:pt x="18961" y="24968"/>
                  </a:lnTo>
                  <a:lnTo>
                    <a:pt x="24447" y="19685"/>
                  </a:lnTo>
                  <a:lnTo>
                    <a:pt x="24447" y="5105"/>
                  </a:lnTo>
                  <a:lnTo>
                    <a:pt x="18961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645961" y="5080036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4" h="113029">
                  <a:moveTo>
                    <a:pt x="0" y="0"/>
                  </a:moveTo>
                  <a:lnTo>
                    <a:pt x="0" y="15786"/>
                  </a:lnTo>
                  <a:lnTo>
                    <a:pt x="56591" y="55892"/>
                  </a:lnTo>
                  <a:lnTo>
                    <a:pt x="0" y="95681"/>
                  </a:lnTo>
                  <a:lnTo>
                    <a:pt x="0" y="112737"/>
                  </a:lnTo>
                  <a:lnTo>
                    <a:pt x="68884" y="64109"/>
                  </a:lnTo>
                  <a:lnTo>
                    <a:pt x="68884" y="484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645961" y="5080036"/>
              <a:ext cx="69215" cy="113030"/>
            </a:xfrm>
            <a:custGeom>
              <a:avLst/>
              <a:gdLst/>
              <a:ahLst/>
              <a:cxnLst/>
              <a:rect l="l" t="t" r="r" b="b"/>
              <a:pathLst>
                <a:path w="69214" h="113029">
                  <a:moveTo>
                    <a:pt x="0" y="0"/>
                  </a:moveTo>
                  <a:lnTo>
                    <a:pt x="68884" y="48475"/>
                  </a:lnTo>
                  <a:lnTo>
                    <a:pt x="68884" y="64109"/>
                  </a:lnTo>
                  <a:lnTo>
                    <a:pt x="0" y="112737"/>
                  </a:lnTo>
                  <a:lnTo>
                    <a:pt x="0" y="95681"/>
                  </a:lnTo>
                  <a:lnTo>
                    <a:pt x="56591" y="55892"/>
                  </a:lnTo>
                  <a:lnTo>
                    <a:pt x="0" y="15786"/>
                  </a:lnTo>
                  <a:lnTo>
                    <a:pt x="0" y="0"/>
                  </a:lnTo>
                  <a:close/>
                </a:path>
              </a:pathLst>
            </a:custGeom>
            <a:ln w="9855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69" y="212852"/>
                  </a:lnTo>
                  <a:lnTo>
                    <a:pt x="52069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5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45" y="50126"/>
                  </a:lnTo>
                  <a:lnTo>
                    <a:pt x="103535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79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79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79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5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79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4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79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5" y="43472"/>
                  </a:lnTo>
                  <a:lnTo>
                    <a:pt x="109598" y="37708"/>
                  </a:lnTo>
                  <a:lnTo>
                    <a:pt x="117093" y="31445"/>
                  </a:lnTo>
                  <a:lnTo>
                    <a:pt x="123951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5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5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6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79">
                  <a:moveTo>
                    <a:pt x="37464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69" y="206438"/>
                  </a:lnTo>
                  <a:lnTo>
                    <a:pt x="52069" y="208597"/>
                  </a:lnTo>
                  <a:lnTo>
                    <a:pt x="52069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1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4" y="43472"/>
                  </a:lnTo>
                  <a:close/>
                </a:path>
              </a:pathLst>
            </a:custGeom>
            <a:ln w="8623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40692" y="5112712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60">
                  <a:moveTo>
                    <a:pt x="136855" y="0"/>
                  </a:moveTo>
                  <a:lnTo>
                    <a:pt x="0" y="0"/>
                  </a:lnTo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40692" y="5112712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60">
                  <a:moveTo>
                    <a:pt x="0" y="0"/>
                  </a:moveTo>
                  <a:lnTo>
                    <a:pt x="136855" y="0"/>
                  </a:lnTo>
                </a:path>
              </a:pathLst>
            </a:custGeom>
            <a:ln w="12700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540692" y="5160083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60">
                  <a:moveTo>
                    <a:pt x="136855" y="0"/>
                  </a:moveTo>
                  <a:lnTo>
                    <a:pt x="0" y="0"/>
                  </a:lnTo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540692" y="5160083"/>
              <a:ext cx="137160" cy="0"/>
            </a:xfrm>
            <a:custGeom>
              <a:avLst/>
              <a:gdLst/>
              <a:ahLst/>
              <a:cxnLst/>
              <a:rect l="l" t="t" r="r" b="b"/>
              <a:pathLst>
                <a:path w="137160">
                  <a:moveTo>
                    <a:pt x="0" y="0"/>
                  </a:moveTo>
                  <a:lnTo>
                    <a:pt x="136855" y="0"/>
                  </a:lnTo>
                </a:path>
              </a:pathLst>
            </a:custGeom>
            <a:ln w="12700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822989" y="2447068"/>
            <a:ext cx="6427470" cy="131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implicación </a:t>
            </a: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lógica aplicada con dos proposiciones simples:</a:t>
            </a: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 marL="12700" marR="857885" indent="-635">
              <a:lnSpc>
                <a:spcPts val="1560"/>
              </a:lnSpc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ambas tienen el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mismo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 de verdad, el valor de verdad de la  proposición compuesta será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2700" marR="5080" indent="-635">
              <a:lnSpc>
                <a:spcPts val="1360"/>
              </a:lnSpc>
              <a:spcBef>
                <a:spcPts val="735"/>
              </a:spcBef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 caso contrario, si ambas tienen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diferentes 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valores de verdad, el valor de  verdad será determinada por el </a:t>
            </a:r>
            <a:r>
              <a:rPr sz="135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valor de verdad de la última proposición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716843" y="2984500"/>
            <a:ext cx="76200" cy="533400"/>
            <a:chOff x="716843" y="2984500"/>
            <a:chExt cx="76200" cy="533400"/>
          </a:xfrm>
        </p:grpSpPr>
        <p:pic>
          <p:nvPicPr>
            <p:cNvPr id="44" name="object 4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16843" y="2984500"/>
              <a:ext cx="76200" cy="76200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16843" y="3441700"/>
              <a:ext cx="76200" cy="76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644445" y="0"/>
            <a:ext cx="5651500" cy="6369050"/>
            <a:chOff x="5644445" y="0"/>
            <a:chExt cx="5651500" cy="6369050"/>
          </a:xfrm>
        </p:grpSpPr>
        <p:sp>
          <p:nvSpPr>
            <p:cNvPr id="4" name="object 4"/>
            <p:cNvSpPr/>
            <p:nvPr/>
          </p:nvSpPr>
          <p:spPr>
            <a:xfrm>
              <a:off x="5644445" y="3172"/>
              <a:ext cx="5638800" cy="6343650"/>
            </a:xfrm>
            <a:custGeom>
              <a:avLst/>
              <a:gdLst/>
              <a:ahLst/>
              <a:cxnLst/>
              <a:rect l="l" t="t" r="r" b="b"/>
              <a:pathLst>
                <a:path w="5638800" h="6343650">
                  <a:moveTo>
                    <a:pt x="5638800" y="0"/>
                  </a:moveTo>
                  <a:lnTo>
                    <a:pt x="2946400" y="0"/>
                  </a:lnTo>
                  <a:lnTo>
                    <a:pt x="0" y="6343650"/>
                  </a:lnTo>
                  <a:lnTo>
                    <a:pt x="5638800" y="6343650"/>
                  </a:lnTo>
                  <a:lnTo>
                    <a:pt x="5638800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54632" y="2517304"/>
              <a:ext cx="2184400" cy="1315720"/>
            </a:xfrm>
            <a:custGeom>
              <a:avLst/>
              <a:gdLst/>
              <a:ahLst/>
              <a:cxnLst/>
              <a:rect l="l" t="t" r="r" b="b"/>
              <a:pathLst>
                <a:path w="2184400" h="1315720">
                  <a:moveTo>
                    <a:pt x="896150" y="258940"/>
                  </a:moveTo>
                  <a:lnTo>
                    <a:pt x="894257" y="211594"/>
                  </a:lnTo>
                  <a:lnTo>
                    <a:pt x="883437" y="165836"/>
                  </a:lnTo>
                  <a:lnTo>
                    <a:pt x="864108" y="122961"/>
                  </a:lnTo>
                  <a:lnTo>
                    <a:pt x="836739" y="84289"/>
                  </a:lnTo>
                  <a:lnTo>
                    <a:pt x="801763" y="51155"/>
                  </a:lnTo>
                  <a:lnTo>
                    <a:pt x="759637" y="24866"/>
                  </a:lnTo>
                  <a:lnTo>
                    <a:pt x="713117" y="7518"/>
                  </a:lnTo>
                  <a:lnTo>
                    <a:pt x="665530" y="0"/>
                  </a:lnTo>
                  <a:lnTo>
                    <a:pt x="618197" y="1879"/>
                  </a:lnTo>
                  <a:lnTo>
                    <a:pt x="572427" y="12712"/>
                  </a:lnTo>
                  <a:lnTo>
                    <a:pt x="529551" y="32042"/>
                  </a:lnTo>
                  <a:lnTo>
                    <a:pt x="490893" y="59410"/>
                  </a:lnTo>
                  <a:lnTo>
                    <a:pt x="457746" y="94386"/>
                  </a:lnTo>
                  <a:lnTo>
                    <a:pt x="431469" y="136499"/>
                  </a:lnTo>
                  <a:lnTo>
                    <a:pt x="24866" y="962355"/>
                  </a:lnTo>
                  <a:lnTo>
                    <a:pt x="7505" y="1008875"/>
                  </a:lnTo>
                  <a:lnTo>
                    <a:pt x="0" y="1056462"/>
                  </a:lnTo>
                  <a:lnTo>
                    <a:pt x="1892" y="1103795"/>
                  </a:lnTo>
                  <a:lnTo>
                    <a:pt x="12725" y="1149565"/>
                  </a:lnTo>
                  <a:lnTo>
                    <a:pt x="32042" y="1192441"/>
                  </a:lnTo>
                  <a:lnTo>
                    <a:pt x="59423" y="1231112"/>
                  </a:lnTo>
                  <a:lnTo>
                    <a:pt x="94386" y="1264246"/>
                  </a:lnTo>
                  <a:lnTo>
                    <a:pt x="136512" y="1290535"/>
                  </a:lnTo>
                  <a:lnTo>
                    <a:pt x="183032" y="1307884"/>
                  </a:lnTo>
                  <a:lnTo>
                    <a:pt x="230619" y="1315402"/>
                  </a:lnTo>
                  <a:lnTo>
                    <a:pt x="277952" y="1313510"/>
                  </a:lnTo>
                  <a:lnTo>
                    <a:pt x="323723" y="1302689"/>
                  </a:lnTo>
                  <a:lnTo>
                    <a:pt x="366598" y="1283360"/>
                  </a:lnTo>
                  <a:lnTo>
                    <a:pt x="405269" y="1255991"/>
                  </a:lnTo>
                  <a:lnTo>
                    <a:pt x="438404" y="1221016"/>
                  </a:lnTo>
                  <a:lnTo>
                    <a:pt x="464693" y="1178890"/>
                  </a:lnTo>
                  <a:lnTo>
                    <a:pt x="871283" y="353047"/>
                  </a:lnTo>
                  <a:lnTo>
                    <a:pt x="888631" y="306527"/>
                  </a:lnTo>
                  <a:lnTo>
                    <a:pt x="896150" y="258940"/>
                  </a:lnTo>
                  <a:close/>
                </a:path>
                <a:path w="2184400" h="1315720">
                  <a:moveTo>
                    <a:pt x="1649844" y="258940"/>
                  </a:moveTo>
                  <a:lnTo>
                    <a:pt x="1647952" y="211594"/>
                  </a:lnTo>
                  <a:lnTo>
                    <a:pt x="1637131" y="165836"/>
                  </a:lnTo>
                  <a:lnTo>
                    <a:pt x="1617802" y="122961"/>
                  </a:lnTo>
                  <a:lnTo>
                    <a:pt x="1590433" y="84289"/>
                  </a:lnTo>
                  <a:lnTo>
                    <a:pt x="1555457" y="51155"/>
                  </a:lnTo>
                  <a:lnTo>
                    <a:pt x="1513332" y="24866"/>
                  </a:lnTo>
                  <a:lnTo>
                    <a:pt x="1466811" y="7518"/>
                  </a:lnTo>
                  <a:lnTo>
                    <a:pt x="1419225" y="0"/>
                  </a:lnTo>
                  <a:lnTo>
                    <a:pt x="1371892" y="1879"/>
                  </a:lnTo>
                  <a:lnTo>
                    <a:pt x="1326121" y="12712"/>
                  </a:lnTo>
                  <a:lnTo>
                    <a:pt x="1283246" y="32042"/>
                  </a:lnTo>
                  <a:lnTo>
                    <a:pt x="1244587" y="59410"/>
                  </a:lnTo>
                  <a:lnTo>
                    <a:pt x="1211440" y="94386"/>
                  </a:lnTo>
                  <a:lnTo>
                    <a:pt x="1185164" y="136499"/>
                  </a:lnTo>
                  <a:lnTo>
                    <a:pt x="778560" y="962355"/>
                  </a:lnTo>
                  <a:lnTo>
                    <a:pt x="761199" y="1008875"/>
                  </a:lnTo>
                  <a:lnTo>
                    <a:pt x="753694" y="1056462"/>
                  </a:lnTo>
                  <a:lnTo>
                    <a:pt x="755586" y="1103795"/>
                  </a:lnTo>
                  <a:lnTo>
                    <a:pt x="766419" y="1149565"/>
                  </a:lnTo>
                  <a:lnTo>
                    <a:pt x="785736" y="1192441"/>
                  </a:lnTo>
                  <a:lnTo>
                    <a:pt x="813117" y="1231112"/>
                  </a:lnTo>
                  <a:lnTo>
                    <a:pt x="848080" y="1264246"/>
                  </a:lnTo>
                  <a:lnTo>
                    <a:pt x="890206" y="1290535"/>
                  </a:lnTo>
                  <a:lnTo>
                    <a:pt x="936726" y="1307884"/>
                  </a:lnTo>
                  <a:lnTo>
                    <a:pt x="984313" y="1315402"/>
                  </a:lnTo>
                  <a:lnTo>
                    <a:pt x="1031646" y="1313510"/>
                  </a:lnTo>
                  <a:lnTo>
                    <a:pt x="1077417" y="1302689"/>
                  </a:lnTo>
                  <a:lnTo>
                    <a:pt x="1120292" y="1283360"/>
                  </a:lnTo>
                  <a:lnTo>
                    <a:pt x="1158963" y="1255991"/>
                  </a:lnTo>
                  <a:lnTo>
                    <a:pt x="1192098" y="1221016"/>
                  </a:lnTo>
                  <a:lnTo>
                    <a:pt x="1218387" y="1178890"/>
                  </a:lnTo>
                  <a:lnTo>
                    <a:pt x="1624977" y="353047"/>
                  </a:lnTo>
                  <a:lnTo>
                    <a:pt x="1642325" y="306527"/>
                  </a:lnTo>
                  <a:lnTo>
                    <a:pt x="1649844" y="258940"/>
                  </a:lnTo>
                  <a:close/>
                </a:path>
                <a:path w="2184400" h="1315720">
                  <a:moveTo>
                    <a:pt x="2184006" y="973797"/>
                  </a:moveTo>
                  <a:lnTo>
                    <a:pt x="2180602" y="927468"/>
                  </a:lnTo>
                  <a:lnTo>
                    <a:pt x="2170734" y="883259"/>
                  </a:lnTo>
                  <a:lnTo>
                    <a:pt x="2154872" y="841641"/>
                  </a:lnTo>
                  <a:lnTo>
                    <a:pt x="2133498" y="803097"/>
                  </a:lnTo>
                  <a:lnTo>
                    <a:pt x="2107107" y="768121"/>
                  </a:lnTo>
                  <a:lnTo>
                    <a:pt x="2076196" y="737209"/>
                  </a:lnTo>
                  <a:lnTo>
                    <a:pt x="2041220" y="710819"/>
                  </a:lnTo>
                  <a:lnTo>
                    <a:pt x="2002675" y="689444"/>
                  </a:lnTo>
                  <a:lnTo>
                    <a:pt x="1961057" y="673582"/>
                  </a:lnTo>
                  <a:lnTo>
                    <a:pt x="1916849" y="663714"/>
                  </a:lnTo>
                  <a:lnTo>
                    <a:pt x="1870519" y="660311"/>
                  </a:lnTo>
                  <a:lnTo>
                    <a:pt x="1824189" y="663714"/>
                  </a:lnTo>
                  <a:lnTo>
                    <a:pt x="1779981" y="673582"/>
                  </a:lnTo>
                  <a:lnTo>
                    <a:pt x="1738363" y="689444"/>
                  </a:lnTo>
                  <a:lnTo>
                    <a:pt x="1699831" y="710819"/>
                  </a:lnTo>
                  <a:lnTo>
                    <a:pt x="1664855" y="737209"/>
                  </a:lnTo>
                  <a:lnTo>
                    <a:pt x="1633931" y="768121"/>
                  </a:lnTo>
                  <a:lnTo>
                    <a:pt x="1607540" y="803097"/>
                  </a:lnTo>
                  <a:lnTo>
                    <a:pt x="1586179" y="841641"/>
                  </a:lnTo>
                  <a:lnTo>
                    <a:pt x="1570316" y="883259"/>
                  </a:lnTo>
                  <a:lnTo>
                    <a:pt x="1560449" y="927468"/>
                  </a:lnTo>
                  <a:lnTo>
                    <a:pt x="1557045" y="973797"/>
                  </a:lnTo>
                  <a:lnTo>
                    <a:pt x="1560449" y="1020127"/>
                  </a:lnTo>
                  <a:lnTo>
                    <a:pt x="1570316" y="1064336"/>
                  </a:lnTo>
                  <a:lnTo>
                    <a:pt x="1586179" y="1105954"/>
                  </a:lnTo>
                  <a:lnTo>
                    <a:pt x="1607540" y="1144498"/>
                  </a:lnTo>
                  <a:lnTo>
                    <a:pt x="1633931" y="1179461"/>
                  </a:lnTo>
                  <a:lnTo>
                    <a:pt x="1664855" y="1210386"/>
                  </a:lnTo>
                  <a:lnTo>
                    <a:pt x="1699831" y="1236776"/>
                  </a:lnTo>
                  <a:lnTo>
                    <a:pt x="1738363" y="1258150"/>
                  </a:lnTo>
                  <a:lnTo>
                    <a:pt x="1779981" y="1274013"/>
                  </a:lnTo>
                  <a:lnTo>
                    <a:pt x="1824189" y="1283881"/>
                  </a:lnTo>
                  <a:lnTo>
                    <a:pt x="1870519" y="1287284"/>
                  </a:lnTo>
                  <a:lnTo>
                    <a:pt x="1916849" y="1283881"/>
                  </a:lnTo>
                  <a:lnTo>
                    <a:pt x="1961057" y="1274013"/>
                  </a:lnTo>
                  <a:lnTo>
                    <a:pt x="2002675" y="1258150"/>
                  </a:lnTo>
                  <a:lnTo>
                    <a:pt x="2041220" y="1236776"/>
                  </a:lnTo>
                  <a:lnTo>
                    <a:pt x="2076196" y="1210386"/>
                  </a:lnTo>
                  <a:lnTo>
                    <a:pt x="2107107" y="1179461"/>
                  </a:lnTo>
                  <a:lnTo>
                    <a:pt x="2133498" y="1144498"/>
                  </a:lnTo>
                  <a:lnTo>
                    <a:pt x="2154872" y="1105954"/>
                  </a:lnTo>
                  <a:lnTo>
                    <a:pt x="2170734" y="1064336"/>
                  </a:lnTo>
                  <a:lnTo>
                    <a:pt x="2180602" y="1020127"/>
                  </a:lnTo>
                  <a:lnTo>
                    <a:pt x="2184006" y="973797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15608" y="3174"/>
              <a:ext cx="1931035" cy="1664970"/>
            </a:xfrm>
            <a:custGeom>
              <a:avLst/>
              <a:gdLst/>
              <a:ahLst/>
              <a:cxnLst/>
              <a:rect l="l" t="t" r="r" b="b"/>
              <a:pathLst>
                <a:path w="1931034" h="1664970">
                  <a:moveTo>
                    <a:pt x="406565" y="1598786"/>
                  </a:moveTo>
                  <a:lnTo>
                    <a:pt x="363530" y="1576905"/>
                  </a:lnTo>
                  <a:lnTo>
                    <a:pt x="322631" y="1552510"/>
                  </a:lnTo>
                  <a:lnTo>
                    <a:pt x="283919" y="1525741"/>
                  </a:lnTo>
                  <a:lnTo>
                    <a:pt x="247445" y="1496736"/>
                  </a:lnTo>
                  <a:lnTo>
                    <a:pt x="213260" y="1465636"/>
                  </a:lnTo>
                  <a:lnTo>
                    <a:pt x="181413" y="1432580"/>
                  </a:lnTo>
                  <a:lnTo>
                    <a:pt x="151957" y="1397707"/>
                  </a:lnTo>
                  <a:lnTo>
                    <a:pt x="124941" y="1361157"/>
                  </a:lnTo>
                  <a:lnTo>
                    <a:pt x="100417" y="1323069"/>
                  </a:lnTo>
                  <a:lnTo>
                    <a:pt x="78434" y="1283584"/>
                  </a:lnTo>
                  <a:lnTo>
                    <a:pt x="59045" y="1242839"/>
                  </a:lnTo>
                  <a:lnTo>
                    <a:pt x="42299" y="1200976"/>
                  </a:lnTo>
                  <a:lnTo>
                    <a:pt x="28248" y="1158133"/>
                  </a:lnTo>
                  <a:lnTo>
                    <a:pt x="16941" y="1114450"/>
                  </a:lnTo>
                  <a:lnTo>
                    <a:pt x="8431" y="1070067"/>
                  </a:lnTo>
                  <a:lnTo>
                    <a:pt x="2766" y="1025122"/>
                  </a:lnTo>
                  <a:lnTo>
                    <a:pt x="0" y="979756"/>
                  </a:lnTo>
                  <a:lnTo>
                    <a:pt x="181" y="934108"/>
                  </a:lnTo>
                  <a:lnTo>
                    <a:pt x="3360" y="888318"/>
                  </a:lnTo>
                  <a:lnTo>
                    <a:pt x="9589" y="842524"/>
                  </a:lnTo>
                  <a:lnTo>
                    <a:pt x="18919" y="796867"/>
                  </a:lnTo>
                  <a:lnTo>
                    <a:pt x="31399" y="751486"/>
                  </a:lnTo>
                  <a:lnTo>
                    <a:pt x="47081" y="706521"/>
                  </a:lnTo>
                  <a:lnTo>
                    <a:pt x="66015" y="662110"/>
                  </a:lnTo>
                  <a:lnTo>
                    <a:pt x="375046" y="0"/>
                  </a:lnTo>
                </a:path>
                <a:path w="1931034" h="1664970">
                  <a:moveTo>
                    <a:pt x="1930505" y="0"/>
                  </a:moveTo>
                  <a:lnTo>
                    <a:pt x="1343241" y="1258236"/>
                  </a:lnTo>
                  <a:lnTo>
                    <a:pt x="1321360" y="1301271"/>
                  </a:lnTo>
                  <a:lnTo>
                    <a:pt x="1296965" y="1342170"/>
                  </a:lnTo>
                  <a:lnTo>
                    <a:pt x="1270196" y="1380882"/>
                  </a:lnTo>
                  <a:lnTo>
                    <a:pt x="1241191" y="1417356"/>
                  </a:lnTo>
                  <a:lnTo>
                    <a:pt x="1210091" y="1451541"/>
                  </a:lnTo>
                  <a:lnTo>
                    <a:pt x="1177035" y="1483388"/>
                  </a:lnTo>
                  <a:lnTo>
                    <a:pt x="1142162" y="1512844"/>
                  </a:lnTo>
                  <a:lnTo>
                    <a:pt x="1105612" y="1539860"/>
                  </a:lnTo>
                  <a:lnTo>
                    <a:pt x="1067524" y="1564384"/>
                  </a:lnTo>
                  <a:lnTo>
                    <a:pt x="1028039" y="1586367"/>
                  </a:lnTo>
                  <a:lnTo>
                    <a:pt x="987294" y="1605756"/>
                  </a:lnTo>
                  <a:lnTo>
                    <a:pt x="945431" y="1622502"/>
                  </a:lnTo>
                  <a:lnTo>
                    <a:pt x="902588" y="1636553"/>
                  </a:lnTo>
                  <a:lnTo>
                    <a:pt x="858905" y="1647860"/>
                  </a:lnTo>
                  <a:lnTo>
                    <a:pt x="814522" y="1656370"/>
                  </a:lnTo>
                  <a:lnTo>
                    <a:pt x="769577" y="1662034"/>
                  </a:lnTo>
                  <a:lnTo>
                    <a:pt x="724211" y="1664801"/>
                  </a:lnTo>
                  <a:lnTo>
                    <a:pt x="678563" y="1664620"/>
                  </a:lnTo>
                  <a:lnTo>
                    <a:pt x="632773" y="1661441"/>
                  </a:lnTo>
                  <a:lnTo>
                    <a:pt x="586979" y="1655211"/>
                  </a:lnTo>
                  <a:lnTo>
                    <a:pt x="541322" y="1645882"/>
                  </a:lnTo>
                  <a:lnTo>
                    <a:pt x="495941" y="1633402"/>
                  </a:lnTo>
                  <a:lnTo>
                    <a:pt x="450976" y="1617720"/>
                  </a:lnTo>
                  <a:lnTo>
                    <a:pt x="406565" y="1598786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97272" y="3174"/>
              <a:ext cx="1725930" cy="1225550"/>
            </a:xfrm>
            <a:custGeom>
              <a:avLst/>
              <a:gdLst/>
              <a:ahLst/>
              <a:cxnLst/>
              <a:rect l="l" t="t" r="r" b="b"/>
              <a:pathLst>
                <a:path w="1725929" h="1225550">
                  <a:moveTo>
                    <a:pt x="406565" y="1159162"/>
                  </a:moveTo>
                  <a:lnTo>
                    <a:pt x="363530" y="1137281"/>
                  </a:lnTo>
                  <a:lnTo>
                    <a:pt x="322631" y="1112886"/>
                  </a:lnTo>
                  <a:lnTo>
                    <a:pt x="283919" y="1086117"/>
                  </a:lnTo>
                  <a:lnTo>
                    <a:pt x="247445" y="1057112"/>
                  </a:lnTo>
                  <a:lnTo>
                    <a:pt x="213260" y="1026012"/>
                  </a:lnTo>
                  <a:lnTo>
                    <a:pt x="181413" y="992955"/>
                  </a:lnTo>
                  <a:lnTo>
                    <a:pt x="151957" y="958082"/>
                  </a:lnTo>
                  <a:lnTo>
                    <a:pt x="124941" y="921532"/>
                  </a:lnTo>
                  <a:lnTo>
                    <a:pt x="100417" y="883445"/>
                  </a:lnTo>
                  <a:lnTo>
                    <a:pt x="78434" y="843959"/>
                  </a:lnTo>
                  <a:lnTo>
                    <a:pt x="59045" y="803215"/>
                  </a:lnTo>
                  <a:lnTo>
                    <a:pt x="42299" y="761352"/>
                  </a:lnTo>
                  <a:lnTo>
                    <a:pt x="28248" y="718509"/>
                  </a:lnTo>
                  <a:lnTo>
                    <a:pt x="16941" y="674826"/>
                  </a:lnTo>
                  <a:lnTo>
                    <a:pt x="8431" y="630442"/>
                  </a:lnTo>
                  <a:lnTo>
                    <a:pt x="2766" y="585498"/>
                  </a:lnTo>
                  <a:lnTo>
                    <a:pt x="0" y="540132"/>
                  </a:lnTo>
                  <a:lnTo>
                    <a:pt x="181" y="494484"/>
                  </a:lnTo>
                  <a:lnTo>
                    <a:pt x="3360" y="448693"/>
                  </a:lnTo>
                  <a:lnTo>
                    <a:pt x="9589" y="402900"/>
                  </a:lnTo>
                  <a:lnTo>
                    <a:pt x="18919" y="357243"/>
                  </a:lnTo>
                  <a:lnTo>
                    <a:pt x="31399" y="311862"/>
                  </a:lnTo>
                  <a:lnTo>
                    <a:pt x="47081" y="266896"/>
                  </a:lnTo>
                  <a:lnTo>
                    <a:pt x="66015" y="222486"/>
                  </a:lnTo>
                  <a:lnTo>
                    <a:pt x="169857" y="0"/>
                  </a:lnTo>
                </a:path>
                <a:path w="1725929" h="1225550">
                  <a:moveTo>
                    <a:pt x="1725317" y="0"/>
                  </a:moveTo>
                  <a:lnTo>
                    <a:pt x="1343241" y="818611"/>
                  </a:lnTo>
                  <a:lnTo>
                    <a:pt x="1321360" y="861646"/>
                  </a:lnTo>
                  <a:lnTo>
                    <a:pt x="1296965" y="902545"/>
                  </a:lnTo>
                  <a:lnTo>
                    <a:pt x="1270196" y="941257"/>
                  </a:lnTo>
                  <a:lnTo>
                    <a:pt x="1241191" y="977731"/>
                  </a:lnTo>
                  <a:lnTo>
                    <a:pt x="1210091" y="1011917"/>
                  </a:lnTo>
                  <a:lnTo>
                    <a:pt x="1177035" y="1043763"/>
                  </a:lnTo>
                  <a:lnTo>
                    <a:pt x="1142162" y="1073220"/>
                  </a:lnTo>
                  <a:lnTo>
                    <a:pt x="1105612" y="1100236"/>
                  </a:lnTo>
                  <a:lnTo>
                    <a:pt x="1067524" y="1124760"/>
                  </a:lnTo>
                  <a:lnTo>
                    <a:pt x="1028039" y="1146742"/>
                  </a:lnTo>
                  <a:lnTo>
                    <a:pt x="987294" y="1166132"/>
                  </a:lnTo>
                  <a:lnTo>
                    <a:pt x="945431" y="1182877"/>
                  </a:lnTo>
                  <a:lnTo>
                    <a:pt x="902588" y="1196929"/>
                  </a:lnTo>
                  <a:lnTo>
                    <a:pt x="858905" y="1208235"/>
                  </a:lnTo>
                  <a:lnTo>
                    <a:pt x="814522" y="1216746"/>
                  </a:lnTo>
                  <a:lnTo>
                    <a:pt x="769577" y="1222410"/>
                  </a:lnTo>
                  <a:lnTo>
                    <a:pt x="724211" y="1225177"/>
                  </a:lnTo>
                  <a:lnTo>
                    <a:pt x="678563" y="1224996"/>
                  </a:lnTo>
                  <a:lnTo>
                    <a:pt x="632773" y="1221816"/>
                  </a:lnTo>
                  <a:lnTo>
                    <a:pt x="586979" y="1215587"/>
                  </a:lnTo>
                  <a:lnTo>
                    <a:pt x="541322" y="1206258"/>
                  </a:lnTo>
                  <a:lnTo>
                    <a:pt x="495941" y="1193778"/>
                  </a:lnTo>
                  <a:lnTo>
                    <a:pt x="450976" y="1178096"/>
                  </a:lnTo>
                  <a:lnTo>
                    <a:pt x="406565" y="1159162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62259" y="3175"/>
              <a:ext cx="921385" cy="1893570"/>
            </a:xfrm>
            <a:custGeom>
              <a:avLst/>
              <a:gdLst/>
              <a:ahLst/>
              <a:cxnLst/>
              <a:rect l="l" t="t" r="r" b="b"/>
              <a:pathLst>
                <a:path w="921384" h="1893570">
                  <a:moveTo>
                    <a:pt x="406565" y="1827107"/>
                  </a:moveTo>
                  <a:lnTo>
                    <a:pt x="363530" y="1805226"/>
                  </a:lnTo>
                  <a:lnTo>
                    <a:pt x="322631" y="1780831"/>
                  </a:lnTo>
                  <a:lnTo>
                    <a:pt x="283919" y="1754061"/>
                  </a:lnTo>
                  <a:lnTo>
                    <a:pt x="247445" y="1725057"/>
                  </a:lnTo>
                  <a:lnTo>
                    <a:pt x="213260" y="1693957"/>
                  </a:lnTo>
                  <a:lnTo>
                    <a:pt x="181413" y="1660900"/>
                  </a:lnTo>
                  <a:lnTo>
                    <a:pt x="151957" y="1626027"/>
                  </a:lnTo>
                  <a:lnTo>
                    <a:pt x="124941" y="1589477"/>
                  </a:lnTo>
                  <a:lnTo>
                    <a:pt x="100417" y="1551390"/>
                  </a:lnTo>
                  <a:lnTo>
                    <a:pt x="78434" y="1511904"/>
                  </a:lnTo>
                  <a:lnTo>
                    <a:pt x="59045" y="1471160"/>
                  </a:lnTo>
                  <a:lnTo>
                    <a:pt x="42299" y="1429297"/>
                  </a:lnTo>
                  <a:lnTo>
                    <a:pt x="28248" y="1386454"/>
                  </a:lnTo>
                  <a:lnTo>
                    <a:pt x="16941" y="1342771"/>
                  </a:lnTo>
                  <a:lnTo>
                    <a:pt x="8431" y="1298387"/>
                  </a:lnTo>
                  <a:lnTo>
                    <a:pt x="2766" y="1253443"/>
                  </a:lnTo>
                  <a:lnTo>
                    <a:pt x="0" y="1208077"/>
                  </a:lnTo>
                  <a:lnTo>
                    <a:pt x="181" y="1162429"/>
                  </a:lnTo>
                  <a:lnTo>
                    <a:pt x="3360" y="1116638"/>
                  </a:lnTo>
                  <a:lnTo>
                    <a:pt x="9589" y="1070845"/>
                  </a:lnTo>
                  <a:lnTo>
                    <a:pt x="18919" y="1025188"/>
                  </a:lnTo>
                  <a:lnTo>
                    <a:pt x="31399" y="979807"/>
                  </a:lnTo>
                  <a:lnTo>
                    <a:pt x="47081" y="934841"/>
                  </a:lnTo>
                  <a:lnTo>
                    <a:pt x="66015" y="890431"/>
                  </a:lnTo>
                  <a:lnTo>
                    <a:pt x="481611" y="0"/>
                  </a:lnTo>
                </a:path>
                <a:path w="921384" h="1893570">
                  <a:moveTo>
                    <a:pt x="920978" y="1858842"/>
                  </a:moveTo>
                  <a:lnTo>
                    <a:pt x="858905" y="1876180"/>
                  </a:lnTo>
                  <a:lnTo>
                    <a:pt x="814522" y="1884691"/>
                  </a:lnTo>
                  <a:lnTo>
                    <a:pt x="769577" y="1890355"/>
                  </a:lnTo>
                  <a:lnTo>
                    <a:pt x="724211" y="1893122"/>
                  </a:lnTo>
                  <a:lnTo>
                    <a:pt x="678563" y="1892941"/>
                  </a:lnTo>
                  <a:lnTo>
                    <a:pt x="632773" y="1889761"/>
                  </a:lnTo>
                  <a:lnTo>
                    <a:pt x="586979" y="1883532"/>
                  </a:lnTo>
                  <a:lnTo>
                    <a:pt x="541322" y="1874203"/>
                  </a:lnTo>
                  <a:lnTo>
                    <a:pt x="495941" y="1861722"/>
                  </a:lnTo>
                  <a:lnTo>
                    <a:pt x="450976" y="1846041"/>
                  </a:lnTo>
                  <a:lnTo>
                    <a:pt x="406565" y="182710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47440" y="4797596"/>
              <a:ext cx="1877060" cy="1549400"/>
            </a:xfrm>
            <a:custGeom>
              <a:avLst/>
              <a:gdLst/>
              <a:ahLst/>
              <a:cxnLst/>
              <a:rect l="l" t="t" r="r" b="b"/>
              <a:pathLst>
                <a:path w="1877059" h="1549400">
                  <a:moveTo>
                    <a:pt x="0" y="1549228"/>
                  </a:moveTo>
                  <a:lnTo>
                    <a:pt x="533321" y="406568"/>
                  </a:lnTo>
                  <a:lnTo>
                    <a:pt x="555201" y="363531"/>
                  </a:lnTo>
                  <a:lnTo>
                    <a:pt x="579596" y="322631"/>
                  </a:lnTo>
                  <a:lnTo>
                    <a:pt x="606366" y="283918"/>
                  </a:lnTo>
                  <a:lnTo>
                    <a:pt x="635370" y="247443"/>
                  </a:lnTo>
                  <a:lnTo>
                    <a:pt x="666471" y="213257"/>
                  </a:lnTo>
                  <a:lnTo>
                    <a:pt x="699527" y="181410"/>
                  </a:lnTo>
                  <a:lnTo>
                    <a:pt x="734400" y="151953"/>
                  </a:lnTo>
                  <a:lnTo>
                    <a:pt x="770950" y="124938"/>
                  </a:lnTo>
                  <a:lnTo>
                    <a:pt x="809038" y="100413"/>
                  </a:lnTo>
                  <a:lnTo>
                    <a:pt x="848523" y="78431"/>
                  </a:lnTo>
                  <a:lnTo>
                    <a:pt x="889267" y="59042"/>
                  </a:lnTo>
                  <a:lnTo>
                    <a:pt x="931131" y="42297"/>
                  </a:lnTo>
                  <a:lnTo>
                    <a:pt x="973974" y="28246"/>
                  </a:lnTo>
                  <a:lnTo>
                    <a:pt x="1017656" y="16940"/>
                  </a:lnTo>
                  <a:lnTo>
                    <a:pt x="1062040" y="8430"/>
                  </a:lnTo>
                  <a:lnTo>
                    <a:pt x="1106984" y="2766"/>
                  </a:lnTo>
                  <a:lnTo>
                    <a:pt x="1152350" y="0"/>
                  </a:lnTo>
                  <a:lnTo>
                    <a:pt x="1197998" y="181"/>
                  </a:lnTo>
                  <a:lnTo>
                    <a:pt x="1243789" y="3361"/>
                  </a:lnTo>
                  <a:lnTo>
                    <a:pt x="1289582" y="9591"/>
                  </a:lnTo>
                  <a:lnTo>
                    <a:pt x="1335240" y="18921"/>
                  </a:lnTo>
                  <a:lnTo>
                    <a:pt x="1380621" y="31401"/>
                  </a:lnTo>
                  <a:lnTo>
                    <a:pt x="1425586" y="47083"/>
                  </a:lnTo>
                  <a:lnTo>
                    <a:pt x="1469996" y="66017"/>
                  </a:lnTo>
                  <a:lnTo>
                    <a:pt x="1513033" y="87898"/>
                  </a:lnTo>
                  <a:lnTo>
                    <a:pt x="1553933" y="112292"/>
                  </a:lnTo>
                  <a:lnTo>
                    <a:pt x="1592646" y="139062"/>
                  </a:lnTo>
                  <a:lnTo>
                    <a:pt x="1629121" y="168066"/>
                  </a:lnTo>
                  <a:lnTo>
                    <a:pt x="1663307" y="199166"/>
                  </a:lnTo>
                  <a:lnTo>
                    <a:pt x="1695154" y="232222"/>
                  </a:lnTo>
                  <a:lnTo>
                    <a:pt x="1724611" y="267094"/>
                  </a:lnTo>
                  <a:lnTo>
                    <a:pt x="1751627" y="303643"/>
                  </a:lnTo>
                  <a:lnTo>
                    <a:pt x="1776151" y="341731"/>
                  </a:lnTo>
                  <a:lnTo>
                    <a:pt x="1798133" y="381216"/>
                  </a:lnTo>
                  <a:lnTo>
                    <a:pt x="1817522" y="421959"/>
                  </a:lnTo>
                  <a:lnTo>
                    <a:pt x="1834267" y="463822"/>
                  </a:lnTo>
                  <a:lnTo>
                    <a:pt x="1848318" y="506665"/>
                  </a:lnTo>
                  <a:lnTo>
                    <a:pt x="1859624" y="550347"/>
                  </a:lnTo>
                  <a:lnTo>
                    <a:pt x="1868135" y="594731"/>
                  </a:lnTo>
                  <a:lnTo>
                    <a:pt x="1873798" y="639675"/>
                  </a:lnTo>
                  <a:lnTo>
                    <a:pt x="1876565" y="685041"/>
                  </a:lnTo>
                  <a:lnTo>
                    <a:pt x="1876383" y="730689"/>
                  </a:lnTo>
                  <a:lnTo>
                    <a:pt x="1873203" y="776480"/>
                  </a:lnTo>
                  <a:lnTo>
                    <a:pt x="1866973" y="822274"/>
                  </a:lnTo>
                  <a:lnTo>
                    <a:pt x="1857644" y="867932"/>
                  </a:lnTo>
                  <a:lnTo>
                    <a:pt x="1845163" y="913314"/>
                  </a:lnTo>
                  <a:lnTo>
                    <a:pt x="1829481" y="958281"/>
                  </a:lnTo>
                  <a:lnTo>
                    <a:pt x="1810547" y="1002693"/>
                  </a:lnTo>
                  <a:lnTo>
                    <a:pt x="1555459" y="154922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23915" y="4357971"/>
              <a:ext cx="2082164" cy="1989455"/>
            </a:xfrm>
            <a:custGeom>
              <a:avLst/>
              <a:gdLst/>
              <a:ahLst/>
              <a:cxnLst/>
              <a:rect l="l" t="t" r="r" b="b"/>
              <a:pathLst>
                <a:path w="2082165" h="1989454">
                  <a:moveTo>
                    <a:pt x="0" y="1988853"/>
                  </a:moveTo>
                  <a:lnTo>
                    <a:pt x="738509" y="406568"/>
                  </a:lnTo>
                  <a:lnTo>
                    <a:pt x="760390" y="363531"/>
                  </a:lnTo>
                  <a:lnTo>
                    <a:pt x="784785" y="322631"/>
                  </a:lnTo>
                  <a:lnTo>
                    <a:pt x="811554" y="283918"/>
                  </a:lnTo>
                  <a:lnTo>
                    <a:pt x="840559" y="247443"/>
                  </a:lnTo>
                  <a:lnTo>
                    <a:pt x="871659" y="213257"/>
                  </a:lnTo>
                  <a:lnTo>
                    <a:pt x="904716" y="181410"/>
                  </a:lnTo>
                  <a:lnTo>
                    <a:pt x="939589" y="151953"/>
                  </a:lnTo>
                  <a:lnTo>
                    <a:pt x="976139" y="124938"/>
                  </a:lnTo>
                  <a:lnTo>
                    <a:pt x="1014226" y="100413"/>
                  </a:lnTo>
                  <a:lnTo>
                    <a:pt x="1053712" y="78431"/>
                  </a:lnTo>
                  <a:lnTo>
                    <a:pt x="1094456" y="59042"/>
                  </a:lnTo>
                  <a:lnTo>
                    <a:pt x="1136319" y="42297"/>
                  </a:lnTo>
                  <a:lnTo>
                    <a:pt x="1179162" y="28246"/>
                  </a:lnTo>
                  <a:lnTo>
                    <a:pt x="1222845" y="16940"/>
                  </a:lnTo>
                  <a:lnTo>
                    <a:pt x="1267229" y="8430"/>
                  </a:lnTo>
                  <a:lnTo>
                    <a:pt x="1312173" y="2766"/>
                  </a:lnTo>
                  <a:lnTo>
                    <a:pt x="1357539" y="0"/>
                  </a:lnTo>
                  <a:lnTo>
                    <a:pt x="1403187" y="181"/>
                  </a:lnTo>
                  <a:lnTo>
                    <a:pt x="1448978" y="3361"/>
                  </a:lnTo>
                  <a:lnTo>
                    <a:pt x="1494771" y="9591"/>
                  </a:lnTo>
                  <a:lnTo>
                    <a:pt x="1540428" y="18921"/>
                  </a:lnTo>
                  <a:lnTo>
                    <a:pt x="1585809" y="31401"/>
                  </a:lnTo>
                  <a:lnTo>
                    <a:pt x="1630775" y="47083"/>
                  </a:lnTo>
                  <a:lnTo>
                    <a:pt x="1675185" y="66017"/>
                  </a:lnTo>
                  <a:lnTo>
                    <a:pt x="1718222" y="87898"/>
                  </a:lnTo>
                  <a:lnTo>
                    <a:pt x="1759122" y="112292"/>
                  </a:lnTo>
                  <a:lnTo>
                    <a:pt x="1797835" y="139062"/>
                  </a:lnTo>
                  <a:lnTo>
                    <a:pt x="1834310" y="168066"/>
                  </a:lnTo>
                  <a:lnTo>
                    <a:pt x="1868496" y="199166"/>
                  </a:lnTo>
                  <a:lnTo>
                    <a:pt x="1900343" y="232222"/>
                  </a:lnTo>
                  <a:lnTo>
                    <a:pt x="1929799" y="267094"/>
                  </a:lnTo>
                  <a:lnTo>
                    <a:pt x="1956815" y="303643"/>
                  </a:lnTo>
                  <a:lnTo>
                    <a:pt x="1981340" y="341731"/>
                  </a:lnTo>
                  <a:lnTo>
                    <a:pt x="2003322" y="381216"/>
                  </a:lnTo>
                  <a:lnTo>
                    <a:pt x="2022711" y="421959"/>
                  </a:lnTo>
                  <a:lnTo>
                    <a:pt x="2039456" y="463822"/>
                  </a:lnTo>
                  <a:lnTo>
                    <a:pt x="2053507" y="506665"/>
                  </a:lnTo>
                  <a:lnTo>
                    <a:pt x="2064813" y="550347"/>
                  </a:lnTo>
                  <a:lnTo>
                    <a:pt x="2073323" y="594731"/>
                  </a:lnTo>
                  <a:lnTo>
                    <a:pt x="2078987" y="639675"/>
                  </a:lnTo>
                  <a:lnTo>
                    <a:pt x="2081753" y="685041"/>
                  </a:lnTo>
                  <a:lnTo>
                    <a:pt x="2081572" y="730689"/>
                  </a:lnTo>
                  <a:lnTo>
                    <a:pt x="2078391" y="776480"/>
                  </a:lnTo>
                  <a:lnTo>
                    <a:pt x="2072162" y="822274"/>
                  </a:lnTo>
                  <a:lnTo>
                    <a:pt x="2062832" y="867932"/>
                  </a:lnTo>
                  <a:lnTo>
                    <a:pt x="2050352" y="913314"/>
                  </a:lnTo>
                  <a:lnTo>
                    <a:pt x="2034670" y="958281"/>
                  </a:lnTo>
                  <a:lnTo>
                    <a:pt x="2015736" y="1002693"/>
                  </a:lnTo>
                  <a:lnTo>
                    <a:pt x="1555459" y="1988853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0656" y="5025916"/>
              <a:ext cx="1770380" cy="1321435"/>
            </a:xfrm>
            <a:custGeom>
              <a:avLst/>
              <a:gdLst/>
              <a:ahLst/>
              <a:cxnLst/>
              <a:rect l="l" t="t" r="r" b="b"/>
              <a:pathLst>
                <a:path w="1770379" h="1321435">
                  <a:moveTo>
                    <a:pt x="0" y="1320908"/>
                  </a:moveTo>
                  <a:lnTo>
                    <a:pt x="426755" y="406568"/>
                  </a:lnTo>
                  <a:lnTo>
                    <a:pt x="448636" y="363531"/>
                  </a:lnTo>
                  <a:lnTo>
                    <a:pt x="473031" y="322631"/>
                  </a:lnTo>
                  <a:lnTo>
                    <a:pt x="499800" y="283918"/>
                  </a:lnTo>
                  <a:lnTo>
                    <a:pt x="528805" y="247443"/>
                  </a:lnTo>
                  <a:lnTo>
                    <a:pt x="559905" y="213257"/>
                  </a:lnTo>
                  <a:lnTo>
                    <a:pt x="592962" y="181410"/>
                  </a:lnTo>
                  <a:lnTo>
                    <a:pt x="627834" y="151953"/>
                  </a:lnTo>
                  <a:lnTo>
                    <a:pt x="664384" y="124938"/>
                  </a:lnTo>
                  <a:lnTo>
                    <a:pt x="702472" y="100413"/>
                  </a:lnTo>
                  <a:lnTo>
                    <a:pt x="741958" y="78431"/>
                  </a:lnTo>
                  <a:lnTo>
                    <a:pt x="782702" y="59042"/>
                  </a:lnTo>
                  <a:lnTo>
                    <a:pt x="824565" y="42297"/>
                  </a:lnTo>
                  <a:lnTo>
                    <a:pt x="867408" y="28246"/>
                  </a:lnTo>
                  <a:lnTo>
                    <a:pt x="911091" y="16940"/>
                  </a:lnTo>
                  <a:lnTo>
                    <a:pt x="955474" y="8430"/>
                  </a:lnTo>
                  <a:lnTo>
                    <a:pt x="1000419" y="2766"/>
                  </a:lnTo>
                  <a:lnTo>
                    <a:pt x="1045785" y="0"/>
                  </a:lnTo>
                  <a:lnTo>
                    <a:pt x="1091433" y="181"/>
                  </a:lnTo>
                  <a:lnTo>
                    <a:pt x="1137223" y="3361"/>
                  </a:lnTo>
                  <a:lnTo>
                    <a:pt x="1183017" y="9591"/>
                  </a:lnTo>
                  <a:lnTo>
                    <a:pt x="1228674" y="18921"/>
                  </a:lnTo>
                  <a:lnTo>
                    <a:pt x="1274055" y="31401"/>
                  </a:lnTo>
                  <a:lnTo>
                    <a:pt x="1319021" y="47083"/>
                  </a:lnTo>
                  <a:lnTo>
                    <a:pt x="1363431" y="66017"/>
                  </a:lnTo>
                  <a:lnTo>
                    <a:pt x="1406468" y="87898"/>
                  </a:lnTo>
                  <a:lnTo>
                    <a:pt x="1447368" y="112292"/>
                  </a:lnTo>
                  <a:lnTo>
                    <a:pt x="1486081" y="139062"/>
                  </a:lnTo>
                  <a:lnTo>
                    <a:pt x="1522556" y="168066"/>
                  </a:lnTo>
                  <a:lnTo>
                    <a:pt x="1556742" y="199166"/>
                  </a:lnTo>
                  <a:lnTo>
                    <a:pt x="1588589" y="232222"/>
                  </a:lnTo>
                  <a:lnTo>
                    <a:pt x="1618045" y="267094"/>
                  </a:lnTo>
                  <a:lnTo>
                    <a:pt x="1645061" y="303643"/>
                  </a:lnTo>
                  <a:lnTo>
                    <a:pt x="1669585" y="341731"/>
                  </a:lnTo>
                  <a:lnTo>
                    <a:pt x="1691567" y="381216"/>
                  </a:lnTo>
                  <a:lnTo>
                    <a:pt x="1710957" y="421959"/>
                  </a:lnTo>
                  <a:lnTo>
                    <a:pt x="1727702" y="463822"/>
                  </a:lnTo>
                  <a:lnTo>
                    <a:pt x="1741753" y="506665"/>
                  </a:lnTo>
                  <a:lnTo>
                    <a:pt x="1753059" y="550347"/>
                  </a:lnTo>
                  <a:lnTo>
                    <a:pt x="1761569" y="594731"/>
                  </a:lnTo>
                  <a:lnTo>
                    <a:pt x="1767233" y="639675"/>
                  </a:lnTo>
                  <a:lnTo>
                    <a:pt x="1769999" y="685041"/>
                  </a:lnTo>
                  <a:lnTo>
                    <a:pt x="1769818" y="730689"/>
                  </a:lnTo>
                  <a:lnTo>
                    <a:pt x="1766637" y="776480"/>
                  </a:lnTo>
                  <a:lnTo>
                    <a:pt x="1760408" y="822274"/>
                  </a:lnTo>
                  <a:lnTo>
                    <a:pt x="1751078" y="867932"/>
                  </a:lnTo>
                  <a:lnTo>
                    <a:pt x="1738598" y="913314"/>
                  </a:lnTo>
                  <a:lnTo>
                    <a:pt x="1722916" y="958281"/>
                  </a:lnTo>
                  <a:lnTo>
                    <a:pt x="1703982" y="1002693"/>
                  </a:lnTo>
                  <a:lnTo>
                    <a:pt x="1555459" y="132090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92982" y="3175"/>
              <a:ext cx="1892935" cy="1557020"/>
            </a:xfrm>
            <a:custGeom>
              <a:avLst/>
              <a:gdLst/>
              <a:ahLst/>
              <a:cxnLst/>
              <a:rect l="l" t="t" r="r" b="b"/>
              <a:pathLst>
                <a:path w="1892934" h="1557020">
                  <a:moveTo>
                    <a:pt x="1457915" y="873155"/>
                  </a:moveTo>
                  <a:lnTo>
                    <a:pt x="719281" y="873155"/>
                  </a:lnTo>
                  <a:lnTo>
                    <a:pt x="768107" y="876210"/>
                  </a:lnTo>
                  <a:lnTo>
                    <a:pt x="816016" y="892526"/>
                  </a:lnTo>
                  <a:lnTo>
                    <a:pt x="857914" y="920910"/>
                  </a:lnTo>
                  <a:lnTo>
                    <a:pt x="889786" y="958021"/>
                  </a:lnTo>
                  <a:lnTo>
                    <a:pt x="910825" y="1001449"/>
                  </a:lnTo>
                  <a:lnTo>
                    <a:pt x="920219" y="1048781"/>
                  </a:lnTo>
                  <a:lnTo>
                    <a:pt x="917160" y="1097606"/>
                  </a:lnTo>
                  <a:lnTo>
                    <a:pt x="900839" y="1145510"/>
                  </a:lnTo>
                  <a:lnTo>
                    <a:pt x="831865" y="1284093"/>
                  </a:lnTo>
                  <a:lnTo>
                    <a:pt x="815550" y="1331997"/>
                  </a:lnTo>
                  <a:lnTo>
                    <a:pt x="812495" y="1380821"/>
                  </a:lnTo>
                  <a:lnTo>
                    <a:pt x="821891" y="1428153"/>
                  </a:lnTo>
                  <a:lnTo>
                    <a:pt x="842930" y="1471581"/>
                  </a:lnTo>
                  <a:lnTo>
                    <a:pt x="874804" y="1508693"/>
                  </a:lnTo>
                  <a:lnTo>
                    <a:pt x="916701" y="1537077"/>
                  </a:lnTo>
                  <a:lnTo>
                    <a:pt x="964606" y="1553392"/>
                  </a:lnTo>
                  <a:lnTo>
                    <a:pt x="1013430" y="1556447"/>
                  </a:lnTo>
                  <a:lnTo>
                    <a:pt x="1060762" y="1547051"/>
                  </a:lnTo>
                  <a:lnTo>
                    <a:pt x="1104190" y="1526012"/>
                  </a:lnTo>
                  <a:lnTo>
                    <a:pt x="1141302" y="1494139"/>
                  </a:lnTo>
                  <a:lnTo>
                    <a:pt x="1169685" y="1452241"/>
                  </a:lnTo>
                  <a:lnTo>
                    <a:pt x="1457915" y="873155"/>
                  </a:lnTo>
                  <a:close/>
                </a:path>
                <a:path w="1892934" h="1557020">
                  <a:moveTo>
                    <a:pt x="1892512" y="0"/>
                  </a:moveTo>
                  <a:lnTo>
                    <a:pt x="627992" y="0"/>
                  </a:lnTo>
                  <a:lnTo>
                    <a:pt x="19370" y="1222764"/>
                  </a:lnTo>
                  <a:lnTo>
                    <a:pt x="3055" y="1270669"/>
                  </a:lnTo>
                  <a:lnTo>
                    <a:pt x="0" y="1319493"/>
                  </a:lnTo>
                  <a:lnTo>
                    <a:pt x="9396" y="1366825"/>
                  </a:lnTo>
                  <a:lnTo>
                    <a:pt x="30435" y="1410253"/>
                  </a:lnTo>
                  <a:lnTo>
                    <a:pt x="62308" y="1447365"/>
                  </a:lnTo>
                  <a:lnTo>
                    <a:pt x="104206" y="1475748"/>
                  </a:lnTo>
                  <a:lnTo>
                    <a:pt x="152115" y="1492064"/>
                  </a:lnTo>
                  <a:lnTo>
                    <a:pt x="200941" y="1495119"/>
                  </a:lnTo>
                  <a:lnTo>
                    <a:pt x="248272" y="1485723"/>
                  </a:lnTo>
                  <a:lnTo>
                    <a:pt x="291698" y="1464683"/>
                  </a:lnTo>
                  <a:lnTo>
                    <a:pt x="328808" y="1432810"/>
                  </a:lnTo>
                  <a:lnTo>
                    <a:pt x="357190" y="1390912"/>
                  </a:lnTo>
                  <a:lnTo>
                    <a:pt x="563032" y="977362"/>
                  </a:lnTo>
                  <a:lnTo>
                    <a:pt x="591415" y="935464"/>
                  </a:lnTo>
                  <a:lnTo>
                    <a:pt x="628524" y="903591"/>
                  </a:lnTo>
                  <a:lnTo>
                    <a:pt x="671950" y="882552"/>
                  </a:lnTo>
                  <a:lnTo>
                    <a:pt x="719281" y="873155"/>
                  </a:lnTo>
                  <a:lnTo>
                    <a:pt x="1457915" y="873155"/>
                  </a:lnTo>
                  <a:lnTo>
                    <a:pt x="1892512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50595" y="1666683"/>
              <a:ext cx="387985" cy="387985"/>
            </a:xfrm>
            <a:custGeom>
              <a:avLst/>
              <a:gdLst/>
              <a:ahLst/>
              <a:cxnLst/>
              <a:rect l="l" t="t" r="r" b="b"/>
              <a:pathLst>
                <a:path w="387984" h="387985">
                  <a:moveTo>
                    <a:pt x="195160" y="0"/>
                  </a:moveTo>
                  <a:lnTo>
                    <a:pt x="152743" y="4446"/>
                  </a:lnTo>
                  <a:lnTo>
                    <a:pt x="112493" y="17943"/>
                  </a:lnTo>
                  <a:lnTo>
                    <a:pt x="75970" y="39968"/>
                  </a:lnTo>
                  <a:lnTo>
                    <a:pt x="44734" y="69996"/>
                  </a:lnTo>
                  <a:lnTo>
                    <a:pt x="20347" y="107507"/>
                  </a:lnTo>
                  <a:lnTo>
                    <a:pt x="5125" y="149580"/>
                  </a:lnTo>
                  <a:lnTo>
                    <a:pt x="0" y="192605"/>
                  </a:lnTo>
                  <a:lnTo>
                    <a:pt x="4446" y="235021"/>
                  </a:lnTo>
                  <a:lnTo>
                    <a:pt x="17943" y="275270"/>
                  </a:lnTo>
                  <a:lnTo>
                    <a:pt x="39968" y="311792"/>
                  </a:lnTo>
                  <a:lnTo>
                    <a:pt x="69996" y="343026"/>
                  </a:lnTo>
                  <a:lnTo>
                    <a:pt x="107507" y="367412"/>
                  </a:lnTo>
                  <a:lnTo>
                    <a:pt x="149576" y="382638"/>
                  </a:lnTo>
                  <a:lnTo>
                    <a:pt x="192599" y="387765"/>
                  </a:lnTo>
                  <a:lnTo>
                    <a:pt x="235016" y="383318"/>
                  </a:lnTo>
                  <a:lnTo>
                    <a:pt x="275266" y="369820"/>
                  </a:lnTo>
                  <a:lnTo>
                    <a:pt x="311789" y="347794"/>
                  </a:lnTo>
                  <a:lnTo>
                    <a:pt x="343025" y="317763"/>
                  </a:lnTo>
                  <a:lnTo>
                    <a:pt x="367412" y="280252"/>
                  </a:lnTo>
                  <a:lnTo>
                    <a:pt x="382638" y="238183"/>
                  </a:lnTo>
                  <a:lnTo>
                    <a:pt x="387765" y="195160"/>
                  </a:lnTo>
                  <a:lnTo>
                    <a:pt x="383318" y="152743"/>
                  </a:lnTo>
                  <a:lnTo>
                    <a:pt x="369820" y="112493"/>
                  </a:lnTo>
                  <a:lnTo>
                    <a:pt x="347794" y="75970"/>
                  </a:lnTo>
                  <a:lnTo>
                    <a:pt x="317763" y="44734"/>
                  </a:lnTo>
                  <a:lnTo>
                    <a:pt x="280252" y="20347"/>
                  </a:lnTo>
                  <a:lnTo>
                    <a:pt x="238183" y="5125"/>
                  </a:lnTo>
                  <a:lnTo>
                    <a:pt x="19516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8828" y="1635115"/>
              <a:ext cx="105595" cy="105587"/>
            </a:xfrm>
            <a:prstGeom prst="rect">
              <a:avLst/>
            </a:prstGeom>
          </p:spPr>
        </p:pic>
      </p:grpSp>
      <p:sp>
        <p:nvSpPr>
          <p:cNvPr id="15" name="object 15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1339307" y="2401817"/>
            <a:ext cx="2783205" cy="904875"/>
            <a:chOff x="1339307" y="2401817"/>
            <a:chExt cx="2783205" cy="904875"/>
          </a:xfrm>
        </p:grpSpPr>
        <p:sp>
          <p:nvSpPr>
            <p:cNvPr id="32" name="object 32"/>
            <p:cNvSpPr/>
            <p:nvPr/>
          </p:nvSpPr>
          <p:spPr>
            <a:xfrm>
              <a:off x="1339303" y="2401823"/>
              <a:ext cx="2635250" cy="904875"/>
            </a:xfrm>
            <a:custGeom>
              <a:avLst/>
              <a:gdLst/>
              <a:ahLst/>
              <a:cxnLst/>
              <a:rect l="l" t="t" r="r" b="b"/>
              <a:pathLst>
                <a:path w="2635250" h="904875">
                  <a:moveTo>
                    <a:pt x="725157" y="701865"/>
                  </a:moveTo>
                  <a:lnTo>
                    <a:pt x="719010" y="694410"/>
                  </a:lnTo>
                  <a:lnTo>
                    <a:pt x="710006" y="690194"/>
                  </a:lnTo>
                  <a:lnTo>
                    <a:pt x="700239" y="689495"/>
                  </a:lnTo>
                  <a:lnTo>
                    <a:pt x="691857" y="692543"/>
                  </a:lnTo>
                  <a:lnTo>
                    <a:pt x="665848" y="740067"/>
                  </a:lnTo>
                  <a:lnTo>
                    <a:pt x="640588" y="778103"/>
                  </a:lnTo>
                  <a:lnTo>
                    <a:pt x="597306" y="821702"/>
                  </a:lnTo>
                  <a:lnTo>
                    <a:pt x="539546" y="837184"/>
                  </a:lnTo>
                  <a:lnTo>
                    <a:pt x="492620" y="840613"/>
                  </a:lnTo>
                  <a:lnTo>
                    <a:pt x="426834" y="841679"/>
                  </a:lnTo>
                  <a:lnTo>
                    <a:pt x="354457" y="839139"/>
                  </a:lnTo>
                  <a:lnTo>
                    <a:pt x="308305" y="832358"/>
                  </a:lnTo>
                  <a:lnTo>
                    <a:pt x="265684" y="811060"/>
                  </a:lnTo>
                  <a:lnTo>
                    <a:pt x="245046" y="759790"/>
                  </a:lnTo>
                  <a:lnTo>
                    <a:pt x="241338" y="720788"/>
                  </a:lnTo>
                  <a:lnTo>
                    <a:pt x="240385" y="672566"/>
                  </a:lnTo>
                  <a:lnTo>
                    <a:pt x="240385" y="484771"/>
                  </a:lnTo>
                  <a:lnTo>
                    <a:pt x="241630" y="464540"/>
                  </a:lnTo>
                  <a:lnTo>
                    <a:pt x="247383" y="453809"/>
                  </a:lnTo>
                  <a:lnTo>
                    <a:pt x="260616" y="449567"/>
                  </a:lnTo>
                  <a:lnTo>
                    <a:pt x="284327" y="448818"/>
                  </a:lnTo>
                  <a:lnTo>
                    <a:pt x="361581" y="448818"/>
                  </a:lnTo>
                  <a:lnTo>
                    <a:pt x="425335" y="450151"/>
                  </a:lnTo>
                  <a:lnTo>
                    <a:pt x="464121" y="455485"/>
                  </a:lnTo>
                  <a:lnTo>
                    <a:pt x="500456" y="488988"/>
                  </a:lnTo>
                  <a:lnTo>
                    <a:pt x="517410" y="558025"/>
                  </a:lnTo>
                  <a:lnTo>
                    <a:pt x="524878" y="562495"/>
                  </a:lnTo>
                  <a:lnTo>
                    <a:pt x="535216" y="563841"/>
                  </a:lnTo>
                  <a:lnTo>
                    <a:pt x="545299" y="561949"/>
                  </a:lnTo>
                  <a:lnTo>
                    <a:pt x="552030" y="556691"/>
                  </a:lnTo>
                  <a:lnTo>
                    <a:pt x="551192" y="531088"/>
                  </a:lnTo>
                  <a:lnTo>
                    <a:pt x="547535" y="464921"/>
                  </a:lnTo>
                  <a:lnTo>
                    <a:pt x="546696" y="428840"/>
                  </a:lnTo>
                  <a:lnTo>
                    <a:pt x="547535" y="390956"/>
                  </a:lnTo>
                  <a:lnTo>
                    <a:pt x="551192" y="321716"/>
                  </a:lnTo>
                  <a:lnTo>
                    <a:pt x="552030" y="294335"/>
                  </a:lnTo>
                  <a:lnTo>
                    <a:pt x="545299" y="289064"/>
                  </a:lnTo>
                  <a:lnTo>
                    <a:pt x="535216" y="287172"/>
                  </a:lnTo>
                  <a:lnTo>
                    <a:pt x="524878" y="288518"/>
                  </a:lnTo>
                  <a:lnTo>
                    <a:pt x="517410" y="292989"/>
                  </a:lnTo>
                  <a:lnTo>
                    <a:pt x="506742" y="347599"/>
                  </a:lnTo>
                  <a:lnTo>
                    <a:pt x="501192" y="368173"/>
                  </a:lnTo>
                  <a:lnTo>
                    <a:pt x="458216" y="397713"/>
                  </a:lnTo>
                  <a:lnTo>
                    <a:pt x="400621" y="401688"/>
                  </a:lnTo>
                  <a:lnTo>
                    <a:pt x="361581" y="402196"/>
                  </a:lnTo>
                  <a:lnTo>
                    <a:pt x="284327" y="402196"/>
                  </a:lnTo>
                  <a:lnTo>
                    <a:pt x="260616" y="401612"/>
                  </a:lnTo>
                  <a:lnTo>
                    <a:pt x="247383" y="397535"/>
                  </a:lnTo>
                  <a:lnTo>
                    <a:pt x="241630" y="386461"/>
                  </a:lnTo>
                  <a:lnTo>
                    <a:pt x="240385" y="364921"/>
                  </a:lnTo>
                  <a:lnTo>
                    <a:pt x="240385" y="98552"/>
                  </a:lnTo>
                  <a:lnTo>
                    <a:pt x="241007" y="68884"/>
                  </a:lnTo>
                  <a:lnTo>
                    <a:pt x="245376" y="52946"/>
                  </a:lnTo>
                  <a:lnTo>
                    <a:pt x="257238" y="46494"/>
                  </a:lnTo>
                  <a:lnTo>
                    <a:pt x="280339" y="45288"/>
                  </a:lnTo>
                  <a:lnTo>
                    <a:pt x="376224" y="45288"/>
                  </a:lnTo>
                  <a:lnTo>
                    <a:pt x="417195" y="45593"/>
                  </a:lnTo>
                  <a:lnTo>
                    <a:pt x="481672" y="49212"/>
                  </a:lnTo>
                  <a:lnTo>
                    <a:pt x="547636" y="71539"/>
                  </a:lnTo>
                  <a:lnTo>
                    <a:pt x="574497" y="99555"/>
                  </a:lnTo>
                  <a:lnTo>
                    <a:pt x="592124" y="136055"/>
                  </a:lnTo>
                  <a:lnTo>
                    <a:pt x="606628" y="179806"/>
                  </a:lnTo>
                  <a:lnTo>
                    <a:pt x="613892" y="183870"/>
                  </a:lnTo>
                  <a:lnTo>
                    <a:pt x="623773" y="184454"/>
                  </a:lnTo>
                  <a:lnTo>
                    <a:pt x="633412" y="182041"/>
                  </a:lnTo>
                  <a:lnTo>
                    <a:pt x="639914" y="177126"/>
                  </a:lnTo>
                  <a:lnTo>
                    <a:pt x="635469" y="127914"/>
                  </a:lnTo>
                  <a:lnTo>
                    <a:pt x="630262" y="75082"/>
                  </a:lnTo>
                  <a:lnTo>
                    <a:pt x="624560" y="28994"/>
                  </a:lnTo>
                  <a:lnTo>
                    <a:pt x="618617" y="12"/>
                  </a:lnTo>
                  <a:lnTo>
                    <a:pt x="595769" y="2311"/>
                  </a:lnTo>
                  <a:lnTo>
                    <a:pt x="554685" y="3492"/>
                  </a:lnTo>
                  <a:lnTo>
                    <a:pt x="500621" y="3937"/>
                  </a:lnTo>
                  <a:lnTo>
                    <a:pt x="188442" y="4000"/>
                  </a:lnTo>
                  <a:lnTo>
                    <a:pt x="148907" y="3746"/>
                  </a:lnTo>
                  <a:lnTo>
                    <a:pt x="110871" y="2997"/>
                  </a:lnTo>
                  <a:lnTo>
                    <a:pt x="72326" y="1752"/>
                  </a:lnTo>
                  <a:lnTo>
                    <a:pt x="31292" y="12"/>
                  </a:lnTo>
                  <a:lnTo>
                    <a:pt x="26377" y="6146"/>
                  </a:lnTo>
                  <a:lnTo>
                    <a:pt x="23964" y="16141"/>
                  </a:lnTo>
                  <a:lnTo>
                    <a:pt x="24549" y="26403"/>
                  </a:lnTo>
                  <a:lnTo>
                    <a:pt x="28625" y="33299"/>
                  </a:lnTo>
                  <a:lnTo>
                    <a:pt x="49936" y="35953"/>
                  </a:lnTo>
                  <a:lnTo>
                    <a:pt x="88557" y="43688"/>
                  </a:lnTo>
                  <a:lnTo>
                    <a:pt x="112483" y="59156"/>
                  </a:lnTo>
                  <a:lnTo>
                    <a:pt x="125209" y="87541"/>
                  </a:lnTo>
                  <a:lnTo>
                    <a:pt x="130276" y="134023"/>
                  </a:lnTo>
                  <a:lnTo>
                    <a:pt x="131178" y="203771"/>
                  </a:lnTo>
                  <a:lnTo>
                    <a:pt x="131178" y="683221"/>
                  </a:lnTo>
                  <a:lnTo>
                    <a:pt x="129882" y="753579"/>
                  </a:lnTo>
                  <a:lnTo>
                    <a:pt x="123977" y="800303"/>
                  </a:lnTo>
                  <a:lnTo>
                    <a:pt x="86347" y="843241"/>
                  </a:lnTo>
                  <a:lnTo>
                    <a:pt x="48615" y="849680"/>
                  </a:lnTo>
                  <a:lnTo>
                    <a:pt x="4648" y="853681"/>
                  </a:lnTo>
                  <a:lnTo>
                    <a:pt x="571" y="861695"/>
                  </a:lnTo>
                  <a:lnTo>
                    <a:pt x="0" y="871829"/>
                  </a:lnTo>
                  <a:lnTo>
                    <a:pt x="2413" y="881202"/>
                  </a:lnTo>
                  <a:lnTo>
                    <a:pt x="7327" y="886968"/>
                  </a:lnTo>
                  <a:lnTo>
                    <a:pt x="105867" y="883970"/>
                  </a:lnTo>
                  <a:lnTo>
                    <a:pt x="147027" y="883221"/>
                  </a:lnTo>
                  <a:lnTo>
                    <a:pt x="188442" y="882980"/>
                  </a:lnTo>
                  <a:lnTo>
                    <a:pt x="359105" y="883056"/>
                  </a:lnTo>
                  <a:lnTo>
                    <a:pt x="460806" y="883704"/>
                  </a:lnTo>
                  <a:lnTo>
                    <a:pt x="562787" y="885012"/>
                  </a:lnTo>
                  <a:lnTo>
                    <a:pt x="665226" y="886968"/>
                  </a:lnTo>
                  <a:lnTo>
                    <a:pt x="680580" y="849426"/>
                  </a:lnTo>
                  <a:lnTo>
                    <a:pt x="698182" y="798398"/>
                  </a:lnTo>
                  <a:lnTo>
                    <a:pt x="714298" y="745388"/>
                  </a:lnTo>
                  <a:lnTo>
                    <a:pt x="725157" y="701865"/>
                  </a:lnTo>
                  <a:close/>
                </a:path>
                <a:path w="2635250" h="904875">
                  <a:moveTo>
                    <a:pt x="1676958" y="432828"/>
                  </a:moveTo>
                  <a:lnTo>
                    <a:pt x="1674710" y="385533"/>
                  </a:lnTo>
                  <a:lnTo>
                    <a:pt x="1667979" y="339699"/>
                  </a:lnTo>
                  <a:lnTo>
                    <a:pt x="1656778" y="295617"/>
                  </a:lnTo>
                  <a:lnTo>
                    <a:pt x="1641094" y="253580"/>
                  </a:lnTo>
                  <a:lnTo>
                    <a:pt x="1620951" y="213855"/>
                  </a:lnTo>
                  <a:lnTo>
                    <a:pt x="1596339" y="176720"/>
                  </a:lnTo>
                  <a:lnTo>
                    <a:pt x="1567281" y="142481"/>
                  </a:lnTo>
                  <a:lnTo>
                    <a:pt x="1543786" y="120688"/>
                  </a:lnTo>
                  <a:lnTo>
                    <a:pt x="1543786" y="435495"/>
                  </a:lnTo>
                  <a:lnTo>
                    <a:pt x="1541995" y="487337"/>
                  </a:lnTo>
                  <a:lnTo>
                    <a:pt x="1536611" y="536587"/>
                  </a:lnTo>
                  <a:lnTo>
                    <a:pt x="1527556" y="583031"/>
                  </a:lnTo>
                  <a:lnTo>
                    <a:pt x="1514792" y="626465"/>
                  </a:lnTo>
                  <a:lnTo>
                    <a:pt x="1498231" y="666711"/>
                  </a:lnTo>
                  <a:lnTo>
                    <a:pt x="1477848" y="703554"/>
                  </a:lnTo>
                  <a:lnTo>
                    <a:pt x="1453553" y="736815"/>
                  </a:lnTo>
                  <a:lnTo>
                    <a:pt x="1425308" y="766279"/>
                  </a:lnTo>
                  <a:lnTo>
                    <a:pt x="1393063" y="791756"/>
                  </a:lnTo>
                  <a:lnTo>
                    <a:pt x="1356728" y="813041"/>
                  </a:lnTo>
                  <a:lnTo>
                    <a:pt x="1316278" y="829945"/>
                  </a:lnTo>
                  <a:lnTo>
                    <a:pt x="1271638" y="842264"/>
                  </a:lnTo>
                  <a:lnTo>
                    <a:pt x="1222743" y="849795"/>
                  </a:lnTo>
                  <a:lnTo>
                    <a:pt x="1169555" y="852347"/>
                  </a:lnTo>
                  <a:lnTo>
                    <a:pt x="1112685" y="849617"/>
                  </a:lnTo>
                  <a:lnTo>
                    <a:pt x="1067181" y="840524"/>
                  </a:lnTo>
                  <a:lnTo>
                    <a:pt x="1031900" y="823696"/>
                  </a:lnTo>
                  <a:lnTo>
                    <a:pt x="992035" y="771499"/>
                  </a:lnTo>
                  <a:lnTo>
                    <a:pt x="980084" y="700532"/>
                  </a:lnTo>
                  <a:lnTo>
                    <a:pt x="979106" y="652564"/>
                  </a:lnTo>
                  <a:lnTo>
                    <a:pt x="979106" y="161150"/>
                  </a:lnTo>
                  <a:lnTo>
                    <a:pt x="979690" y="121170"/>
                  </a:lnTo>
                  <a:lnTo>
                    <a:pt x="985850" y="70688"/>
                  </a:lnTo>
                  <a:lnTo>
                    <a:pt x="1032865" y="47612"/>
                  </a:lnTo>
                  <a:lnTo>
                    <a:pt x="1072019" y="43078"/>
                  </a:lnTo>
                  <a:lnTo>
                    <a:pt x="1124280" y="41287"/>
                  </a:lnTo>
                  <a:lnTo>
                    <a:pt x="1190409" y="44488"/>
                  </a:lnTo>
                  <a:lnTo>
                    <a:pt x="1249489" y="53670"/>
                  </a:lnTo>
                  <a:lnTo>
                    <a:pt x="1301889" y="68224"/>
                  </a:lnTo>
                  <a:lnTo>
                    <a:pt x="1347978" y="87515"/>
                  </a:lnTo>
                  <a:lnTo>
                    <a:pt x="1388110" y="110934"/>
                  </a:lnTo>
                  <a:lnTo>
                    <a:pt x="1422679" y="137858"/>
                  </a:lnTo>
                  <a:lnTo>
                    <a:pt x="1452029" y="167665"/>
                  </a:lnTo>
                  <a:lnTo>
                    <a:pt x="1476552" y="199732"/>
                  </a:lnTo>
                  <a:lnTo>
                    <a:pt x="1496606" y="233451"/>
                  </a:lnTo>
                  <a:lnTo>
                    <a:pt x="1512557" y="268185"/>
                  </a:lnTo>
                  <a:lnTo>
                    <a:pt x="1533652" y="338239"/>
                  </a:lnTo>
                  <a:lnTo>
                    <a:pt x="1542783" y="404952"/>
                  </a:lnTo>
                  <a:lnTo>
                    <a:pt x="1543786" y="435495"/>
                  </a:lnTo>
                  <a:lnTo>
                    <a:pt x="1543786" y="120688"/>
                  </a:lnTo>
                  <a:lnTo>
                    <a:pt x="1495818" y="83756"/>
                  </a:lnTo>
                  <a:lnTo>
                    <a:pt x="1453426" y="59855"/>
                  </a:lnTo>
                  <a:lnTo>
                    <a:pt x="1409750" y="41287"/>
                  </a:lnTo>
                  <a:lnTo>
                    <a:pt x="1362621" y="25895"/>
                  </a:lnTo>
                  <a:lnTo>
                    <a:pt x="1317040" y="15392"/>
                  </a:lnTo>
                  <a:lnTo>
                    <a:pt x="1269606" y="7988"/>
                  </a:lnTo>
                  <a:lnTo>
                    <a:pt x="1220063" y="3251"/>
                  </a:lnTo>
                  <a:lnTo>
                    <a:pt x="1168146" y="736"/>
                  </a:lnTo>
                  <a:lnTo>
                    <a:pt x="1113612" y="0"/>
                  </a:lnTo>
                  <a:lnTo>
                    <a:pt x="1065390" y="241"/>
                  </a:lnTo>
                  <a:lnTo>
                    <a:pt x="970165" y="2095"/>
                  </a:lnTo>
                  <a:lnTo>
                    <a:pt x="875309" y="5626"/>
                  </a:lnTo>
                  <a:lnTo>
                    <a:pt x="779335" y="10655"/>
                  </a:lnTo>
                  <a:lnTo>
                    <a:pt x="769670" y="26797"/>
                  </a:lnTo>
                  <a:lnTo>
                    <a:pt x="771842" y="36690"/>
                  </a:lnTo>
                  <a:lnTo>
                    <a:pt x="778014" y="43954"/>
                  </a:lnTo>
                  <a:lnTo>
                    <a:pt x="807313" y="47942"/>
                  </a:lnTo>
                  <a:lnTo>
                    <a:pt x="840689" y="58394"/>
                  </a:lnTo>
                  <a:lnTo>
                    <a:pt x="859574" y="80568"/>
                  </a:lnTo>
                  <a:lnTo>
                    <a:pt x="867981" y="118732"/>
                  </a:lnTo>
                  <a:lnTo>
                    <a:pt x="869886" y="176720"/>
                  </a:lnTo>
                  <a:lnTo>
                    <a:pt x="869899" y="683209"/>
                  </a:lnTo>
                  <a:lnTo>
                    <a:pt x="868997" y="753198"/>
                  </a:lnTo>
                  <a:lnTo>
                    <a:pt x="864019" y="799147"/>
                  </a:lnTo>
                  <a:lnTo>
                    <a:pt x="827963" y="841692"/>
                  </a:lnTo>
                  <a:lnTo>
                    <a:pt x="789990" y="849668"/>
                  </a:lnTo>
                  <a:lnTo>
                    <a:pt x="759358" y="853681"/>
                  </a:lnTo>
                  <a:lnTo>
                    <a:pt x="755281" y="861695"/>
                  </a:lnTo>
                  <a:lnTo>
                    <a:pt x="754697" y="871829"/>
                  </a:lnTo>
                  <a:lnTo>
                    <a:pt x="757110" y="881214"/>
                  </a:lnTo>
                  <a:lnTo>
                    <a:pt x="762025" y="886968"/>
                  </a:lnTo>
                  <a:lnTo>
                    <a:pt x="847750" y="883983"/>
                  </a:lnTo>
                  <a:lnTo>
                    <a:pt x="887691" y="883234"/>
                  </a:lnTo>
                  <a:lnTo>
                    <a:pt x="934085" y="883208"/>
                  </a:lnTo>
                  <a:lnTo>
                    <a:pt x="970089" y="884643"/>
                  </a:lnTo>
                  <a:lnTo>
                    <a:pt x="1082255" y="891971"/>
                  </a:lnTo>
                  <a:lnTo>
                    <a:pt x="1145578" y="893635"/>
                  </a:lnTo>
                  <a:lnTo>
                    <a:pt x="1197267" y="892136"/>
                  </a:lnTo>
                  <a:lnTo>
                    <a:pt x="1249260" y="887425"/>
                  </a:lnTo>
                  <a:lnTo>
                    <a:pt x="1276883" y="882980"/>
                  </a:lnTo>
                  <a:lnTo>
                    <a:pt x="1300734" y="879144"/>
                  </a:lnTo>
                  <a:lnTo>
                    <a:pt x="1350873" y="866990"/>
                  </a:lnTo>
                  <a:lnTo>
                    <a:pt x="1393812" y="852347"/>
                  </a:lnTo>
                  <a:lnTo>
                    <a:pt x="1443901" y="829703"/>
                  </a:lnTo>
                  <a:lnTo>
                    <a:pt x="1487322" y="803084"/>
                  </a:lnTo>
                  <a:lnTo>
                    <a:pt x="1526438" y="772947"/>
                  </a:lnTo>
                  <a:lnTo>
                    <a:pt x="1561198" y="739521"/>
                  </a:lnTo>
                  <a:lnTo>
                    <a:pt x="1591525" y="703033"/>
                  </a:lnTo>
                  <a:lnTo>
                    <a:pt x="1617357" y="663727"/>
                  </a:lnTo>
                  <a:lnTo>
                    <a:pt x="1638642" y="621817"/>
                  </a:lnTo>
                  <a:lnTo>
                    <a:pt x="1655305" y="577532"/>
                  </a:lnTo>
                  <a:lnTo>
                    <a:pt x="1667294" y="531126"/>
                  </a:lnTo>
                  <a:lnTo>
                    <a:pt x="1674533" y="482815"/>
                  </a:lnTo>
                  <a:lnTo>
                    <a:pt x="1676958" y="432828"/>
                  </a:lnTo>
                  <a:close/>
                </a:path>
                <a:path w="2635250" h="904875">
                  <a:moveTo>
                    <a:pt x="2634843" y="15481"/>
                  </a:moveTo>
                  <a:lnTo>
                    <a:pt x="2632862" y="6680"/>
                  </a:lnTo>
                  <a:lnTo>
                    <a:pt x="2627033" y="0"/>
                  </a:lnTo>
                  <a:lnTo>
                    <a:pt x="2592806" y="1752"/>
                  </a:lnTo>
                  <a:lnTo>
                    <a:pt x="2560091" y="2997"/>
                  </a:lnTo>
                  <a:lnTo>
                    <a:pt x="2525890" y="3733"/>
                  </a:lnTo>
                  <a:lnTo>
                    <a:pt x="2487193" y="3987"/>
                  </a:lnTo>
                  <a:lnTo>
                    <a:pt x="2448661" y="3733"/>
                  </a:lnTo>
                  <a:lnTo>
                    <a:pt x="2410764" y="2997"/>
                  </a:lnTo>
                  <a:lnTo>
                    <a:pt x="2373122" y="1752"/>
                  </a:lnTo>
                  <a:lnTo>
                    <a:pt x="2335352" y="0"/>
                  </a:lnTo>
                  <a:lnTo>
                    <a:pt x="2330450" y="5930"/>
                  </a:lnTo>
                  <a:lnTo>
                    <a:pt x="2328037" y="14478"/>
                  </a:lnTo>
                  <a:lnTo>
                    <a:pt x="2328608" y="23787"/>
                  </a:lnTo>
                  <a:lnTo>
                    <a:pt x="2332698" y="31965"/>
                  </a:lnTo>
                  <a:lnTo>
                    <a:pt x="2365997" y="34632"/>
                  </a:lnTo>
                  <a:lnTo>
                    <a:pt x="2389136" y="37871"/>
                  </a:lnTo>
                  <a:lnTo>
                    <a:pt x="2432583" y="62598"/>
                  </a:lnTo>
                  <a:lnTo>
                    <a:pt x="2449195" y="133477"/>
                  </a:lnTo>
                  <a:lnTo>
                    <a:pt x="2453716" y="184454"/>
                  </a:lnTo>
                  <a:lnTo>
                    <a:pt x="2456345" y="238988"/>
                  </a:lnTo>
                  <a:lnTo>
                    <a:pt x="2457564" y="291960"/>
                  </a:lnTo>
                  <a:lnTo>
                    <a:pt x="2457869" y="338277"/>
                  </a:lnTo>
                  <a:lnTo>
                    <a:pt x="2457869" y="491426"/>
                  </a:lnTo>
                  <a:lnTo>
                    <a:pt x="2456015" y="545299"/>
                  </a:lnTo>
                  <a:lnTo>
                    <a:pt x="2450325" y="596214"/>
                  </a:lnTo>
                  <a:lnTo>
                    <a:pt x="2440584" y="643712"/>
                  </a:lnTo>
                  <a:lnTo>
                    <a:pt x="2426576" y="687324"/>
                  </a:lnTo>
                  <a:lnTo>
                    <a:pt x="2408097" y="726605"/>
                  </a:lnTo>
                  <a:lnTo>
                    <a:pt x="2384933" y="761085"/>
                  </a:lnTo>
                  <a:lnTo>
                    <a:pt x="2356878" y="790333"/>
                  </a:lnTo>
                  <a:lnTo>
                    <a:pt x="2323719" y="813866"/>
                  </a:lnTo>
                  <a:lnTo>
                    <a:pt x="2285250" y="831240"/>
                  </a:lnTo>
                  <a:lnTo>
                    <a:pt x="2241258" y="842010"/>
                  </a:lnTo>
                  <a:lnTo>
                    <a:pt x="2191524" y="845693"/>
                  </a:lnTo>
                  <a:lnTo>
                    <a:pt x="2139302" y="842238"/>
                  </a:lnTo>
                  <a:lnTo>
                    <a:pt x="2093556" y="832104"/>
                  </a:lnTo>
                  <a:lnTo>
                    <a:pt x="2053983" y="815568"/>
                  </a:lnTo>
                  <a:lnTo>
                    <a:pt x="2020252" y="792962"/>
                  </a:lnTo>
                  <a:lnTo>
                    <a:pt x="1992058" y="764565"/>
                  </a:lnTo>
                  <a:lnTo>
                    <a:pt x="1969071" y="730707"/>
                  </a:lnTo>
                  <a:lnTo>
                    <a:pt x="1950974" y="691692"/>
                  </a:lnTo>
                  <a:lnTo>
                    <a:pt x="1937448" y="647814"/>
                  </a:lnTo>
                  <a:lnTo>
                    <a:pt x="1928190" y="599389"/>
                  </a:lnTo>
                  <a:lnTo>
                    <a:pt x="1922868" y="546709"/>
                  </a:lnTo>
                  <a:lnTo>
                    <a:pt x="1921167" y="490105"/>
                  </a:lnTo>
                  <a:lnTo>
                    <a:pt x="1921167" y="202425"/>
                  </a:lnTo>
                  <a:lnTo>
                    <a:pt x="1922056" y="132422"/>
                  </a:lnTo>
                  <a:lnTo>
                    <a:pt x="1927047" y="85445"/>
                  </a:lnTo>
                  <a:lnTo>
                    <a:pt x="1963102" y="41338"/>
                  </a:lnTo>
                  <a:lnTo>
                    <a:pt x="2001075" y="34632"/>
                  </a:lnTo>
                  <a:lnTo>
                    <a:pt x="2033028" y="31965"/>
                  </a:lnTo>
                  <a:lnTo>
                    <a:pt x="2037118" y="25285"/>
                  </a:lnTo>
                  <a:lnTo>
                    <a:pt x="2037702" y="15481"/>
                  </a:lnTo>
                  <a:lnTo>
                    <a:pt x="2035289" y="5930"/>
                  </a:lnTo>
                  <a:lnTo>
                    <a:pt x="2030374" y="0"/>
                  </a:lnTo>
                  <a:lnTo>
                    <a:pt x="1984921" y="1752"/>
                  </a:lnTo>
                  <a:lnTo>
                    <a:pt x="1944471" y="2997"/>
                  </a:lnTo>
                  <a:lnTo>
                    <a:pt x="1906016" y="3733"/>
                  </a:lnTo>
                  <a:lnTo>
                    <a:pt x="1866557" y="3987"/>
                  </a:lnTo>
                  <a:lnTo>
                    <a:pt x="1827644" y="3733"/>
                  </a:lnTo>
                  <a:lnTo>
                    <a:pt x="1788985" y="2997"/>
                  </a:lnTo>
                  <a:lnTo>
                    <a:pt x="1747824" y="1752"/>
                  </a:lnTo>
                  <a:lnTo>
                    <a:pt x="1701419" y="0"/>
                  </a:lnTo>
                  <a:lnTo>
                    <a:pt x="1696504" y="5930"/>
                  </a:lnTo>
                  <a:lnTo>
                    <a:pt x="1694091" y="15481"/>
                  </a:lnTo>
                  <a:lnTo>
                    <a:pt x="1694675" y="25285"/>
                  </a:lnTo>
                  <a:lnTo>
                    <a:pt x="1698764" y="31965"/>
                  </a:lnTo>
                  <a:lnTo>
                    <a:pt x="1732051" y="34632"/>
                  </a:lnTo>
                  <a:lnTo>
                    <a:pt x="1770024" y="41338"/>
                  </a:lnTo>
                  <a:lnTo>
                    <a:pt x="1793544" y="56680"/>
                  </a:lnTo>
                  <a:lnTo>
                    <a:pt x="1806079" y="85445"/>
                  </a:lnTo>
                  <a:lnTo>
                    <a:pt x="1811058" y="132422"/>
                  </a:lnTo>
                  <a:lnTo>
                    <a:pt x="1811959" y="202425"/>
                  </a:lnTo>
                  <a:lnTo>
                    <a:pt x="1811959" y="516737"/>
                  </a:lnTo>
                  <a:lnTo>
                    <a:pt x="1814004" y="580974"/>
                  </a:lnTo>
                  <a:lnTo>
                    <a:pt x="1820202" y="638098"/>
                  </a:lnTo>
                  <a:lnTo>
                    <a:pt x="1830616" y="688530"/>
                  </a:lnTo>
                  <a:lnTo>
                    <a:pt x="1845322" y="732637"/>
                  </a:lnTo>
                  <a:lnTo>
                    <a:pt x="1864372" y="770813"/>
                  </a:lnTo>
                  <a:lnTo>
                    <a:pt x="1887867" y="803490"/>
                  </a:lnTo>
                  <a:lnTo>
                    <a:pt x="1915845" y="831024"/>
                  </a:lnTo>
                  <a:lnTo>
                    <a:pt x="1957984" y="860120"/>
                  </a:lnTo>
                  <a:lnTo>
                    <a:pt x="2005228" y="880973"/>
                  </a:lnTo>
                  <a:lnTo>
                    <a:pt x="2056320" y="894600"/>
                  </a:lnTo>
                  <a:lnTo>
                    <a:pt x="2109952" y="902030"/>
                  </a:lnTo>
                  <a:lnTo>
                    <a:pt x="2164880" y="904278"/>
                  </a:lnTo>
                  <a:lnTo>
                    <a:pt x="2213965" y="901420"/>
                  </a:lnTo>
                  <a:lnTo>
                    <a:pt x="2261908" y="892987"/>
                  </a:lnTo>
                  <a:lnTo>
                    <a:pt x="2307552" y="879144"/>
                  </a:lnTo>
                  <a:lnTo>
                    <a:pt x="2349766" y="860082"/>
                  </a:lnTo>
                  <a:lnTo>
                    <a:pt x="2387384" y="836002"/>
                  </a:lnTo>
                  <a:lnTo>
                    <a:pt x="2419273" y="807072"/>
                  </a:lnTo>
                  <a:lnTo>
                    <a:pt x="2447912" y="770356"/>
                  </a:lnTo>
                  <a:lnTo>
                    <a:pt x="2470366" y="729284"/>
                  </a:lnTo>
                  <a:lnTo>
                    <a:pt x="2487269" y="684720"/>
                  </a:lnTo>
                  <a:lnTo>
                    <a:pt x="2499283" y="637527"/>
                  </a:lnTo>
                  <a:lnTo>
                    <a:pt x="2507069" y="588556"/>
                  </a:lnTo>
                  <a:lnTo>
                    <a:pt x="2511247" y="538683"/>
                  </a:lnTo>
                  <a:lnTo>
                    <a:pt x="2512504" y="488772"/>
                  </a:lnTo>
                  <a:lnTo>
                    <a:pt x="2512657" y="285597"/>
                  </a:lnTo>
                  <a:lnTo>
                    <a:pt x="2513698" y="223075"/>
                  </a:lnTo>
                  <a:lnTo>
                    <a:pt x="2516530" y="159727"/>
                  </a:lnTo>
                  <a:lnTo>
                    <a:pt x="2522042" y="104571"/>
                  </a:lnTo>
                  <a:lnTo>
                    <a:pt x="2531148" y="66598"/>
                  </a:lnTo>
                  <a:lnTo>
                    <a:pt x="2574391" y="38315"/>
                  </a:lnTo>
                  <a:lnTo>
                    <a:pt x="2629687" y="31965"/>
                  </a:lnTo>
                  <a:lnTo>
                    <a:pt x="2633573" y="24536"/>
                  </a:lnTo>
                  <a:lnTo>
                    <a:pt x="2634843" y="15481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3322" y="3151614"/>
              <a:ext cx="149161" cy="151828"/>
            </a:xfrm>
            <a:prstGeom prst="rect">
              <a:avLst/>
            </a:prstGeom>
          </p:spPr>
        </p:pic>
      </p:grpSp>
      <p:sp>
        <p:nvSpPr>
          <p:cNvPr id="34" name="object 34"/>
          <p:cNvSpPr/>
          <p:nvPr/>
        </p:nvSpPr>
        <p:spPr>
          <a:xfrm>
            <a:off x="4182719" y="2580030"/>
            <a:ext cx="1430020" cy="721995"/>
          </a:xfrm>
          <a:custGeom>
            <a:avLst/>
            <a:gdLst/>
            <a:ahLst/>
            <a:cxnLst/>
            <a:rect l="l" t="t" r="r" b="b"/>
            <a:pathLst>
              <a:path w="1430020" h="721995">
                <a:moveTo>
                  <a:pt x="658888" y="544220"/>
                </a:moveTo>
                <a:lnTo>
                  <a:pt x="653935" y="539750"/>
                </a:lnTo>
                <a:lnTo>
                  <a:pt x="646518" y="537438"/>
                </a:lnTo>
                <a:lnTo>
                  <a:pt x="638517" y="537464"/>
                </a:lnTo>
                <a:lnTo>
                  <a:pt x="631799" y="540054"/>
                </a:lnTo>
                <a:lnTo>
                  <a:pt x="616673" y="572439"/>
                </a:lnTo>
                <a:lnTo>
                  <a:pt x="594537" y="606031"/>
                </a:lnTo>
                <a:lnTo>
                  <a:pt x="564286" y="637641"/>
                </a:lnTo>
                <a:lnTo>
                  <a:pt x="524840" y="664146"/>
                </a:lnTo>
                <a:lnTo>
                  <a:pt x="475068" y="682345"/>
                </a:lnTo>
                <a:lnTo>
                  <a:pt x="413905" y="689127"/>
                </a:lnTo>
                <a:lnTo>
                  <a:pt x="368147" y="686142"/>
                </a:lnTo>
                <a:lnTo>
                  <a:pt x="324485" y="677265"/>
                </a:lnTo>
                <a:lnTo>
                  <a:pt x="283375" y="662609"/>
                </a:lnTo>
                <a:lnTo>
                  <a:pt x="245313" y="642251"/>
                </a:lnTo>
                <a:lnTo>
                  <a:pt x="210769" y="616318"/>
                </a:lnTo>
                <a:lnTo>
                  <a:pt x="180225" y="584911"/>
                </a:lnTo>
                <a:lnTo>
                  <a:pt x="154152" y="548119"/>
                </a:lnTo>
                <a:lnTo>
                  <a:pt x="133045" y="506056"/>
                </a:lnTo>
                <a:lnTo>
                  <a:pt x="117373" y="458825"/>
                </a:lnTo>
                <a:lnTo>
                  <a:pt x="107619" y="406527"/>
                </a:lnTo>
                <a:lnTo>
                  <a:pt x="104267" y="349262"/>
                </a:lnTo>
                <a:lnTo>
                  <a:pt x="107543" y="293230"/>
                </a:lnTo>
                <a:lnTo>
                  <a:pt x="117030" y="242836"/>
                </a:lnTo>
                <a:lnTo>
                  <a:pt x="132245" y="198005"/>
                </a:lnTo>
                <a:lnTo>
                  <a:pt x="152666" y="158673"/>
                </a:lnTo>
                <a:lnTo>
                  <a:pt x="177800" y="124777"/>
                </a:lnTo>
                <a:lnTo>
                  <a:pt x="207137" y="96278"/>
                </a:lnTo>
                <a:lnTo>
                  <a:pt x="240169" y="73088"/>
                </a:lnTo>
                <a:lnTo>
                  <a:pt x="276415" y="55156"/>
                </a:lnTo>
                <a:lnTo>
                  <a:pt x="315353" y="42430"/>
                </a:lnTo>
                <a:lnTo>
                  <a:pt x="356489" y="34836"/>
                </a:lnTo>
                <a:lnTo>
                  <a:pt x="399313" y="32321"/>
                </a:lnTo>
                <a:lnTo>
                  <a:pt x="466547" y="38671"/>
                </a:lnTo>
                <a:lnTo>
                  <a:pt x="518426" y="56032"/>
                </a:lnTo>
                <a:lnTo>
                  <a:pt x="556996" y="81838"/>
                </a:lnTo>
                <a:lnTo>
                  <a:pt x="584263" y="113563"/>
                </a:lnTo>
                <a:lnTo>
                  <a:pt x="602272" y="148640"/>
                </a:lnTo>
                <a:lnTo>
                  <a:pt x="613041" y="184543"/>
                </a:lnTo>
                <a:lnTo>
                  <a:pt x="619785" y="187871"/>
                </a:lnTo>
                <a:lnTo>
                  <a:pt x="627888" y="188569"/>
                </a:lnTo>
                <a:lnTo>
                  <a:pt x="635609" y="186740"/>
                </a:lnTo>
                <a:lnTo>
                  <a:pt x="641184" y="182460"/>
                </a:lnTo>
                <a:lnTo>
                  <a:pt x="635533" y="135039"/>
                </a:lnTo>
                <a:lnTo>
                  <a:pt x="631151" y="90957"/>
                </a:lnTo>
                <a:lnTo>
                  <a:pt x="628142" y="54305"/>
                </a:lnTo>
                <a:lnTo>
                  <a:pt x="626592" y="29184"/>
                </a:lnTo>
                <a:lnTo>
                  <a:pt x="619823" y="29413"/>
                </a:lnTo>
                <a:lnTo>
                  <a:pt x="613156" y="28663"/>
                </a:lnTo>
                <a:lnTo>
                  <a:pt x="605904" y="27139"/>
                </a:lnTo>
                <a:lnTo>
                  <a:pt x="555802" y="15392"/>
                </a:lnTo>
                <a:lnTo>
                  <a:pt x="507847" y="7429"/>
                </a:lnTo>
                <a:lnTo>
                  <a:pt x="458533" y="1993"/>
                </a:lnTo>
                <a:lnTo>
                  <a:pt x="412851" y="0"/>
                </a:lnTo>
                <a:lnTo>
                  <a:pt x="359638" y="2438"/>
                </a:lnTo>
                <a:lnTo>
                  <a:pt x="308597" y="9766"/>
                </a:lnTo>
                <a:lnTo>
                  <a:pt x="259981" y="22021"/>
                </a:lnTo>
                <a:lnTo>
                  <a:pt x="214071" y="39230"/>
                </a:lnTo>
                <a:lnTo>
                  <a:pt x="171107" y="61417"/>
                </a:lnTo>
                <a:lnTo>
                  <a:pt x="131356" y="88620"/>
                </a:lnTo>
                <a:lnTo>
                  <a:pt x="94119" y="122402"/>
                </a:lnTo>
                <a:lnTo>
                  <a:pt x="62090" y="161861"/>
                </a:lnTo>
                <a:lnTo>
                  <a:pt x="35966" y="206425"/>
                </a:lnTo>
                <a:lnTo>
                  <a:pt x="16446" y="255511"/>
                </a:lnTo>
                <a:lnTo>
                  <a:pt x="4229" y="308521"/>
                </a:lnTo>
                <a:lnTo>
                  <a:pt x="0" y="364896"/>
                </a:lnTo>
                <a:lnTo>
                  <a:pt x="3822" y="420103"/>
                </a:lnTo>
                <a:lnTo>
                  <a:pt x="14757" y="470509"/>
                </a:lnTo>
                <a:lnTo>
                  <a:pt x="32016" y="516140"/>
                </a:lnTo>
                <a:lnTo>
                  <a:pt x="54762" y="557022"/>
                </a:lnTo>
                <a:lnTo>
                  <a:pt x="82219" y="593204"/>
                </a:lnTo>
                <a:lnTo>
                  <a:pt x="113588" y="624725"/>
                </a:lnTo>
                <a:lnTo>
                  <a:pt x="148043" y="651611"/>
                </a:lnTo>
                <a:lnTo>
                  <a:pt x="195262" y="678484"/>
                </a:lnTo>
                <a:lnTo>
                  <a:pt x="245275" y="698258"/>
                </a:lnTo>
                <a:lnTo>
                  <a:pt x="297649" y="711581"/>
                </a:lnTo>
                <a:lnTo>
                  <a:pt x="351917" y="719099"/>
                </a:lnTo>
                <a:lnTo>
                  <a:pt x="407644" y="721461"/>
                </a:lnTo>
                <a:lnTo>
                  <a:pt x="458304" y="718883"/>
                </a:lnTo>
                <a:lnTo>
                  <a:pt x="506437" y="712597"/>
                </a:lnTo>
                <a:lnTo>
                  <a:pt x="546354" y="704735"/>
                </a:lnTo>
                <a:lnTo>
                  <a:pt x="572376" y="697484"/>
                </a:lnTo>
                <a:lnTo>
                  <a:pt x="581164" y="694372"/>
                </a:lnTo>
                <a:lnTo>
                  <a:pt x="590232" y="691476"/>
                </a:lnTo>
                <a:lnTo>
                  <a:pt x="599490" y="688962"/>
                </a:lnTo>
                <a:lnTo>
                  <a:pt x="608850" y="687057"/>
                </a:lnTo>
                <a:lnTo>
                  <a:pt x="622249" y="663994"/>
                </a:lnTo>
                <a:lnTo>
                  <a:pt x="637006" y="628523"/>
                </a:lnTo>
                <a:lnTo>
                  <a:pt x="650189" y="586613"/>
                </a:lnTo>
                <a:lnTo>
                  <a:pt x="658888" y="544220"/>
                </a:lnTo>
                <a:close/>
              </a:path>
              <a:path w="1430020" h="721995">
                <a:moveTo>
                  <a:pt x="1429512" y="357593"/>
                </a:moveTo>
                <a:lnTo>
                  <a:pt x="1427365" y="315493"/>
                </a:lnTo>
                <a:lnTo>
                  <a:pt x="1420926" y="274180"/>
                </a:lnTo>
                <a:lnTo>
                  <a:pt x="1410208" y="234086"/>
                </a:lnTo>
                <a:lnTo>
                  <a:pt x="1395196" y="195694"/>
                </a:lnTo>
                <a:lnTo>
                  <a:pt x="1375905" y="159423"/>
                </a:lnTo>
                <a:lnTo>
                  <a:pt x="1352334" y="125730"/>
                </a:lnTo>
                <a:lnTo>
                  <a:pt x="1325270" y="95948"/>
                </a:lnTo>
                <a:lnTo>
                  <a:pt x="1325270" y="389915"/>
                </a:lnTo>
                <a:lnTo>
                  <a:pt x="1321028" y="454279"/>
                </a:lnTo>
                <a:lnTo>
                  <a:pt x="1308900" y="510514"/>
                </a:lnTo>
                <a:lnTo>
                  <a:pt x="1289824" y="558774"/>
                </a:lnTo>
                <a:lnTo>
                  <a:pt x="1264729" y="599211"/>
                </a:lnTo>
                <a:lnTo>
                  <a:pt x="1234528" y="631964"/>
                </a:lnTo>
                <a:lnTo>
                  <a:pt x="1200162" y="657186"/>
                </a:lnTo>
                <a:lnTo>
                  <a:pt x="1162545" y="675030"/>
                </a:lnTo>
                <a:lnTo>
                  <a:pt x="1122629" y="685622"/>
                </a:lnTo>
                <a:lnTo>
                  <a:pt x="1081303" y="689114"/>
                </a:lnTo>
                <a:lnTo>
                  <a:pt x="1028484" y="684339"/>
                </a:lnTo>
                <a:lnTo>
                  <a:pt x="981875" y="670750"/>
                </a:lnTo>
                <a:lnTo>
                  <a:pt x="941222" y="649452"/>
                </a:lnTo>
                <a:lnTo>
                  <a:pt x="906284" y="621550"/>
                </a:lnTo>
                <a:lnTo>
                  <a:pt x="876820" y="588162"/>
                </a:lnTo>
                <a:lnTo>
                  <a:pt x="852576" y="550392"/>
                </a:lnTo>
                <a:lnTo>
                  <a:pt x="833285" y="509346"/>
                </a:lnTo>
                <a:lnTo>
                  <a:pt x="818730" y="466153"/>
                </a:lnTo>
                <a:lnTo>
                  <a:pt x="808634" y="421894"/>
                </a:lnTo>
                <a:lnTo>
                  <a:pt x="802754" y="377698"/>
                </a:lnTo>
                <a:lnTo>
                  <a:pt x="800849" y="334657"/>
                </a:lnTo>
                <a:lnTo>
                  <a:pt x="804900" y="270713"/>
                </a:lnTo>
                <a:lnTo>
                  <a:pt x="816356" y="215544"/>
                </a:lnTo>
                <a:lnTo>
                  <a:pt x="834186" y="168668"/>
                </a:lnTo>
                <a:lnTo>
                  <a:pt x="857338" y="129603"/>
                </a:lnTo>
                <a:lnTo>
                  <a:pt x="884783" y="97866"/>
                </a:lnTo>
                <a:lnTo>
                  <a:pt x="915479" y="72986"/>
                </a:lnTo>
                <a:lnTo>
                  <a:pt x="982472" y="41846"/>
                </a:lnTo>
                <a:lnTo>
                  <a:pt x="1050023" y="32308"/>
                </a:lnTo>
                <a:lnTo>
                  <a:pt x="1101318" y="36766"/>
                </a:lnTo>
                <a:lnTo>
                  <a:pt x="1146733" y="49517"/>
                </a:lnTo>
                <a:lnTo>
                  <a:pt x="1186459" y="69684"/>
                </a:lnTo>
                <a:lnTo>
                  <a:pt x="1220724" y="96354"/>
                </a:lnTo>
                <a:lnTo>
                  <a:pt x="1249730" y="128638"/>
                </a:lnTo>
                <a:lnTo>
                  <a:pt x="1273695" y="165646"/>
                </a:lnTo>
                <a:lnTo>
                  <a:pt x="1292821" y="206451"/>
                </a:lnTo>
                <a:lnTo>
                  <a:pt x="1307338" y="250190"/>
                </a:lnTo>
                <a:lnTo>
                  <a:pt x="1317447" y="295948"/>
                </a:lnTo>
                <a:lnTo>
                  <a:pt x="1323352" y="342823"/>
                </a:lnTo>
                <a:lnTo>
                  <a:pt x="1325270" y="389915"/>
                </a:lnTo>
                <a:lnTo>
                  <a:pt x="1325270" y="95948"/>
                </a:lnTo>
                <a:lnTo>
                  <a:pt x="1292364" y="67894"/>
                </a:lnTo>
                <a:lnTo>
                  <a:pt x="1255966" y="44653"/>
                </a:lnTo>
                <a:lnTo>
                  <a:pt x="1215313" y="25793"/>
                </a:lnTo>
                <a:lnTo>
                  <a:pt x="1170381" y="11772"/>
                </a:lnTo>
                <a:lnTo>
                  <a:pt x="1121194" y="3022"/>
                </a:lnTo>
                <a:lnTo>
                  <a:pt x="1067739" y="0"/>
                </a:lnTo>
                <a:lnTo>
                  <a:pt x="1019263" y="2781"/>
                </a:lnTo>
                <a:lnTo>
                  <a:pt x="973124" y="10934"/>
                </a:lnTo>
                <a:lnTo>
                  <a:pt x="929589" y="24130"/>
                </a:lnTo>
                <a:lnTo>
                  <a:pt x="888936" y="42087"/>
                </a:lnTo>
                <a:lnTo>
                  <a:pt x="851420" y="64503"/>
                </a:lnTo>
                <a:lnTo>
                  <a:pt x="817321" y="91071"/>
                </a:lnTo>
                <a:lnTo>
                  <a:pt x="786892" y="121488"/>
                </a:lnTo>
                <a:lnTo>
                  <a:pt x="760412" y="155460"/>
                </a:lnTo>
                <a:lnTo>
                  <a:pt x="738149" y="192684"/>
                </a:lnTo>
                <a:lnTo>
                  <a:pt x="720369" y="232854"/>
                </a:lnTo>
                <a:lnTo>
                  <a:pt x="707339" y="275666"/>
                </a:lnTo>
                <a:lnTo>
                  <a:pt x="699312" y="320827"/>
                </a:lnTo>
                <a:lnTo>
                  <a:pt x="696582" y="368020"/>
                </a:lnTo>
                <a:lnTo>
                  <a:pt x="699046" y="410870"/>
                </a:lnTo>
                <a:lnTo>
                  <a:pt x="706335" y="452551"/>
                </a:lnTo>
                <a:lnTo>
                  <a:pt x="718312" y="492671"/>
                </a:lnTo>
                <a:lnTo>
                  <a:pt x="734872" y="530834"/>
                </a:lnTo>
                <a:lnTo>
                  <a:pt x="755853" y="566648"/>
                </a:lnTo>
                <a:lnTo>
                  <a:pt x="781151" y="599719"/>
                </a:lnTo>
                <a:lnTo>
                  <a:pt x="810615" y="629666"/>
                </a:lnTo>
                <a:lnTo>
                  <a:pt x="844130" y="656069"/>
                </a:lnTo>
                <a:lnTo>
                  <a:pt x="881557" y="678561"/>
                </a:lnTo>
                <a:lnTo>
                  <a:pt x="922756" y="696734"/>
                </a:lnTo>
                <a:lnTo>
                  <a:pt x="967613" y="710209"/>
                </a:lnTo>
                <a:lnTo>
                  <a:pt x="1015987" y="718578"/>
                </a:lnTo>
                <a:lnTo>
                  <a:pt x="1067739" y="721448"/>
                </a:lnTo>
                <a:lnTo>
                  <a:pt x="1117130" y="718312"/>
                </a:lnTo>
                <a:lnTo>
                  <a:pt x="1164412" y="709129"/>
                </a:lnTo>
                <a:lnTo>
                  <a:pt x="1209167" y="694220"/>
                </a:lnTo>
                <a:lnTo>
                  <a:pt x="1219657" y="689114"/>
                </a:lnTo>
                <a:lnTo>
                  <a:pt x="1250975" y="673925"/>
                </a:lnTo>
                <a:lnTo>
                  <a:pt x="1289418" y="648576"/>
                </a:lnTo>
                <a:lnTo>
                  <a:pt x="1324089" y="618502"/>
                </a:lnTo>
                <a:lnTo>
                  <a:pt x="1354569" y="584047"/>
                </a:lnTo>
                <a:lnTo>
                  <a:pt x="1380439" y="545528"/>
                </a:lnTo>
                <a:lnTo>
                  <a:pt x="1401292" y="503301"/>
                </a:lnTo>
                <a:lnTo>
                  <a:pt x="1416697" y="457669"/>
                </a:lnTo>
                <a:lnTo>
                  <a:pt x="1426235" y="409003"/>
                </a:lnTo>
                <a:lnTo>
                  <a:pt x="1429512" y="357593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7784" y="3386180"/>
            <a:ext cx="166014" cy="230822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6595" y="3386179"/>
            <a:ext cx="223545" cy="23359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185" y="3386175"/>
            <a:ext cx="189572" cy="230822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49575" y="3386182"/>
            <a:ext cx="246418" cy="235318"/>
          </a:xfrm>
          <a:prstGeom prst="rect">
            <a:avLst/>
          </a:prstGeom>
        </p:spPr>
      </p:pic>
      <p:sp>
        <p:nvSpPr>
          <p:cNvPr id="39" name="object 39"/>
          <p:cNvSpPr/>
          <p:nvPr/>
        </p:nvSpPr>
        <p:spPr>
          <a:xfrm>
            <a:off x="2474225" y="3386179"/>
            <a:ext cx="255904" cy="235585"/>
          </a:xfrm>
          <a:custGeom>
            <a:avLst/>
            <a:gdLst/>
            <a:ahLst/>
            <a:cxnLst/>
            <a:rect l="l" t="t" r="r" b="b"/>
            <a:pathLst>
              <a:path w="255905" h="235585">
                <a:moveTo>
                  <a:pt x="252996" y="0"/>
                </a:moveTo>
                <a:lnTo>
                  <a:pt x="244548" y="455"/>
                </a:lnTo>
                <a:lnTo>
                  <a:pt x="227514" y="966"/>
                </a:lnTo>
                <a:lnTo>
                  <a:pt x="207598" y="966"/>
                </a:lnTo>
                <a:lnTo>
                  <a:pt x="176415" y="0"/>
                </a:lnTo>
                <a:lnTo>
                  <a:pt x="173634" y="1028"/>
                </a:lnTo>
                <a:lnTo>
                  <a:pt x="173278" y="6578"/>
                </a:lnTo>
                <a:lnTo>
                  <a:pt x="175717" y="8674"/>
                </a:lnTo>
                <a:lnTo>
                  <a:pt x="195465" y="11074"/>
                </a:lnTo>
                <a:lnTo>
                  <a:pt x="201015" y="13169"/>
                </a:lnTo>
                <a:lnTo>
                  <a:pt x="209863" y="71407"/>
                </a:lnTo>
                <a:lnTo>
                  <a:pt x="210019" y="88023"/>
                </a:lnTo>
                <a:lnTo>
                  <a:pt x="210019" y="175018"/>
                </a:lnTo>
                <a:lnTo>
                  <a:pt x="208635" y="176758"/>
                </a:lnTo>
                <a:lnTo>
                  <a:pt x="207949" y="176758"/>
                </a:lnTo>
                <a:lnTo>
                  <a:pt x="104031" y="61405"/>
                </a:lnTo>
                <a:lnTo>
                  <a:pt x="68451" y="17566"/>
                </a:lnTo>
                <a:lnTo>
                  <a:pt x="57873" y="0"/>
                </a:lnTo>
                <a:lnTo>
                  <a:pt x="53365" y="698"/>
                </a:lnTo>
                <a:lnTo>
                  <a:pt x="47485" y="1028"/>
                </a:lnTo>
                <a:lnTo>
                  <a:pt x="14149" y="594"/>
                </a:lnTo>
                <a:lnTo>
                  <a:pt x="2768" y="0"/>
                </a:lnTo>
                <a:lnTo>
                  <a:pt x="0" y="1371"/>
                </a:lnTo>
                <a:lnTo>
                  <a:pt x="0" y="6578"/>
                </a:lnTo>
                <a:lnTo>
                  <a:pt x="2082" y="8674"/>
                </a:lnTo>
                <a:lnTo>
                  <a:pt x="16294" y="10375"/>
                </a:lnTo>
                <a:lnTo>
                  <a:pt x="24599" y="12814"/>
                </a:lnTo>
                <a:lnTo>
                  <a:pt x="37071" y="42633"/>
                </a:lnTo>
                <a:lnTo>
                  <a:pt x="37051" y="159205"/>
                </a:lnTo>
                <a:lnTo>
                  <a:pt x="35324" y="200100"/>
                </a:lnTo>
                <a:lnTo>
                  <a:pt x="7962" y="222148"/>
                </a:lnTo>
                <a:lnTo>
                  <a:pt x="5880" y="224243"/>
                </a:lnTo>
                <a:lnTo>
                  <a:pt x="6235" y="229082"/>
                </a:lnTo>
                <a:lnTo>
                  <a:pt x="8661" y="230822"/>
                </a:lnTo>
                <a:lnTo>
                  <a:pt x="17363" y="230365"/>
                </a:lnTo>
                <a:lnTo>
                  <a:pt x="34637" y="229845"/>
                </a:lnTo>
                <a:lnTo>
                  <a:pt x="54258" y="229845"/>
                </a:lnTo>
                <a:lnTo>
                  <a:pt x="85255" y="230822"/>
                </a:lnTo>
                <a:lnTo>
                  <a:pt x="87680" y="229082"/>
                </a:lnTo>
                <a:lnTo>
                  <a:pt x="88023" y="224917"/>
                </a:lnTo>
                <a:lnTo>
                  <a:pt x="85953" y="222148"/>
                </a:lnTo>
                <a:lnTo>
                  <a:pt x="66535" y="220421"/>
                </a:lnTo>
                <a:lnTo>
                  <a:pt x="59601" y="218351"/>
                </a:lnTo>
                <a:lnTo>
                  <a:pt x="52197" y="180874"/>
                </a:lnTo>
                <a:lnTo>
                  <a:pt x="51282" y="56832"/>
                </a:lnTo>
                <a:lnTo>
                  <a:pt x="51638" y="48869"/>
                </a:lnTo>
                <a:lnTo>
                  <a:pt x="53022" y="44704"/>
                </a:lnTo>
                <a:lnTo>
                  <a:pt x="53721" y="44704"/>
                </a:lnTo>
                <a:lnTo>
                  <a:pt x="61750" y="53723"/>
                </a:lnTo>
                <a:lnTo>
                  <a:pt x="93929" y="91490"/>
                </a:lnTo>
                <a:lnTo>
                  <a:pt x="174332" y="182994"/>
                </a:lnTo>
                <a:lnTo>
                  <a:pt x="206257" y="219816"/>
                </a:lnTo>
                <a:lnTo>
                  <a:pt x="214245" y="229487"/>
                </a:lnTo>
                <a:lnTo>
                  <a:pt x="218694" y="235331"/>
                </a:lnTo>
                <a:lnTo>
                  <a:pt x="222491" y="235331"/>
                </a:lnTo>
                <a:lnTo>
                  <a:pt x="224574" y="233591"/>
                </a:lnTo>
                <a:lnTo>
                  <a:pt x="225272" y="231521"/>
                </a:lnTo>
                <a:lnTo>
                  <a:pt x="224670" y="219705"/>
                </a:lnTo>
                <a:lnTo>
                  <a:pt x="224361" y="201710"/>
                </a:lnTo>
                <a:lnTo>
                  <a:pt x="224231" y="170853"/>
                </a:lnTo>
                <a:lnTo>
                  <a:pt x="224216" y="71901"/>
                </a:lnTo>
                <a:lnTo>
                  <a:pt x="224624" y="51034"/>
                </a:lnTo>
                <a:lnTo>
                  <a:pt x="237756" y="11074"/>
                </a:lnTo>
                <a:lnTo>
                  <a:pt x="253695" y="8674"/>
                </a:lnTo>
                <a:lnTo>
                  <a:pt x="255765" y="6578"/>
                </a:lnTo>
                <a:lnTo>
                  <a:pt x="255765" y="1727"/>
                </a:lnTo>
                <a:lnTo>
                  <a:pt x="25299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439" y="3386178"/>
            <a:ext cx="92201" cy="230822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84921" y="3386173"/>
            <a:ext cx="246430" cy="235331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01625" y="3386175"/>
            <a:ext cx="189572" cy="230822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567841" y="3386179"/>
            <a:ext cx="223545" cy="233591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861130" y="3381678"/>
            <a:ext cx="137261" cy="239826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083843" y="3386178"/>
            <a:ext cx="92202" cy="230822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4252734" y="3375436"/>
            <a:ext cx="494665" cy="241935"/>
            <a:chOff x="4252734" y="3375436"/>
            <a:chExt cx="494665" cy="241935"/>
          </a:xfrm>
        </p:grpSpPr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52734" y="3375436"/>
              <a:ext cx="222846" cy="241566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13664" y="3381671"/>
              <a:ext cx="233260" cy="235331"/>
            </a:xfrm>
            <a:prstGeom prst="rect">
              <a:avLst/>
            </a:prstGeom>
          </p:spPr>
        </p:pic>
      </p:grpSp>
      <p:pic>
        <p:nvPicPr>
          <p:cNvPr id="49" name="object 4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23105" y="3386179"/>
            <a:ext cx="223520" cy="23359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20242" y="3386178"/>
            <a:ext cx="92202" cy="230822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1632" y="3381678"/>
            <a:ext cx="243662" cy="239826"/>
          </a:xfrm>
          <a:prstGeom prst="rect">
            <a:avLst/>
          </a:prstGeom>
        </p:spPr>
      </p:pic>
      <p:grpSp>
        <p:nvGrpSpPr>
          <p:cNvPr id="52" name="object 52"/>
          <p:cNvGrpSpPr/>
          <p:nvPr/>
        </p:nvGrpSpPr>
        <p:grpSpPr>
          <a:xfrm>
            <a:off x="2380252" y="5168974"/>
            <a:ext cx="2291080" cy="767080"/>
            <a:chOff x="2380252" y="5168974"/>
            <a:chExt cx="2291080" cy="767080"/>
          </a:xfrm>
        </p:grpSpPr>
        <p:pic>
          <p:nvPicPr>
            <p:cNvPr id="53" name="object 5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31383" y="5393487"/>
              <a:ext cx="1539423" cy="421857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380252" y="5168974"/>
              <a:ext cx="716915" cy="767080"/>
            </a:xfrm>
            <a:custGeom>
              <a:avLst/>
              <a:gdLst/>
              <a:ahLst/>
              <a:cxnLst/>
              <a:rect l="l" t="t" r="r" b="b"/>
              <a:pathLst>
                <a:path w="716914" h="767079">
                  <a:moveTo>
                    <a:pt x="357136" y="0"/>
                  </a:moveTo>
                  <a:lnTo>
                    <a:pt x="278288" y="5080"/>
                  </a:lnTo>
                  <a:lnTo>
                    <a:pt x="210001" y="17780"/>
                  </a:lnTo>
                  <a:lnTo>
                    <a:pt x="152247" y="35560"/>
                  </a:lnTo>
                  <a:lnTo>
                    <a:pt x="104998" y="55880"/>
                  </a:lnTo>
                  <a:lnTo>
                    <a:pt x="68225" y="76200"/>
                  </a:lnTo>
                  <a:lnTo>
                    <a:pt x="25990" y="107950"/>
                  </a:lnTo>
                  <a:lnTo>
                    <a:pt x="20472" y="113030"/>
                  </a:lnTo>
                  <a:lnTo>
                    <a:pt x="19024" y="114300"/>
                  </a:lnTo>
                  <a:lnTo>
                    <a:pt x="19024" y="115570"/>
                  </a:lnTo>
                  <a:lnTo>
                    <a:pt x="22290" y="139700"/>
                  </a:lnTo>
                  <a:lnTo>
                    <a:pt x="26333" y="162560"/>
                  </a:lnTo>
                  <a:lnTo>
                    <a:pt x="31147" y="186690"/>
                  </a:lnTo>
                  <a:lnTo>
                    <a:pt x="36728" y="209550"/>
                  </a:lnTo>
                  <a:lnTo>
                    <a:pt x="19454" y="217170"/>
                  </a:lnTo>
                  <a:lnTo>
                    <a:pt x="2667" y="227330"/>
                  </a:lnTo>
                  <a:lnTo>
                    <a:pt x="0" y="228600"/>
                  </a:lnTo>
                  <a:lnTo>
                    <a:pt x="774" y="231140"/>
                  </a:lnTo>
                  <a:lnTo>
                    <a:pt x="15526" y="278130"/>
                  </a:lnTo>
                  <a:lnTo>
                    <a:pt x="43703" y="350520"/>
                  </a:lnTo>
                  <a:lnTo>
                    <a:pt x="64211" y="394970"/>
                  </a:lnTo>
                  <a:lnTo>
                    <a:pt x="89407" y="444500"/>
                  </a:lnTo>
                  <a:lnTo>
                    <a:pt x="119597" y="496570"/>
                  </a:lnTo>
                  <a:lnTo>
                    <a:pt x="155085" y="551180"/>
                  </a:lnTo>
                  <a:lnTo>
                    <a:pt x="196179" y="605790"/>
                  </a:lnTo>
                  <a:lnTo>
                    <a:pt x="243183" y="661670"/>
                  </a:lnTo>
                  <a:lnTo>
                    <a:pt x="296403" y="715010"/>
                  </a:lnTo>
                  <a:lnTo>
                    <a:pt x="356146" y="765810"/>
                  </a:lnTo>
                  <a:lnTo>
                    <a:pt x="358254" y="767080"/>
                  </a:lnTo>
                  <a:lnTo>
                    <a:pt x="361035" y="765810"/>
                  </a:lnTo>
                  <a:lnTo>
                    <a:pt x="371477" y="756920"/>
                  </a:lnTo>
                  <a:lnTo>
                    <a:pt x="358482" y="756920"/>
                  </a:lnTo>
                  <a:lnTo>
                    <a:pt x="302801" y="708660"/>
                  </a:lnTo>
                  <a:lnTo>
                    <a:pt x="252861" y="659130"/>
                  </a:lnTo>
                  <a:lnTo>
                    <a:pt x="208409" y="608330"/>
                  </a:lnTo>
                  <a:lnTo>
                    <a:pt x="169191" y="556260"/>
                  </a:lnTo>
                  <a:lnTo>
                    <a:pt x="134954" y="505460"/>
                  </a:lnTo>
                  <a:lnTo>
                    <a:pt x="105446" y="455930"/>
                  </a:lnTo>
                  <a:lnTo>
                    <a:pt x="80412" y="408940"/>
                  </a:lnTo>
                  <a:lnTo>
                    <a:pt x="59601" y="365760"/>
                  </a:lnTo>
                  <a:lnTo>
                    <a:pt x="42758" y="326390"/>
                  </a:lnTo>
                  <a:lnTo>
                    <a:pt x="19964" y="265430"/>
                  </a:lnTo>
                  <a:lnTo>
                    <a:pt x="10007" y="232410"/>
                  </a:lnTo>
                  <a:lnTo>
                    <a:pt x="14303" y="229870"/>
                  </a:lnTo>
                  <a:lnTo>
                    <a:pt x="20485" y="227330"/>
                  </a:lnTo>
                  <a:lnTo>
                    <a:pt x="28524" y="222250"/>
                  </a:lnTo>
                  <a:lnTo>
                    <a:pt x="38392" y="218440"/>
                  </a:lnTo>
                  <a:lnTo>
                    <a:pt x="48171" y="218440"/>
                  </a:lnTo>
                  <a:lnTo>
                    <a:pt x="37297" y="171450"/>
                  </a:lnTo>
                  <a:lnTo>
                    <a:pt x="27927" y="116840"/>
                  </a:lnTo>
                  <a:lnTo>
                    <a:pt x="63028" y="90170"/>
                  </a:lnTo>
                  <a:lnTo>
                    <a:pt x="98174" y="69850"/>
                  </a:lnTo>
                  <a:lnTo>
                    <a:pt x="145111" y="48260"/>
                  </a:lnTo>
                  <a:lnTo>
                    <a:pt x="203886" y="27940"/>
                  </a:lnTo>
                  <a:lnTo>
                    <a:pt x="274546" y="15240"/>
                  </a:lnTo>
                  <a:lnTo>
                    <a:pt x="357136" y="8890"/>
                  </a:lnTo>
                  <a:lnTo>
                    <a:pt x="456473" y="8890"/>
                  </a:lnTo>
                  <a:lnTo>
                    <a:pt x="435986" y="5080"/>
                  </a:lnTo>
                  <a:lnTo>
                    <a:pt x="357136" y="0"/>
                  </a:lnTo>
                  <a:close/>
                </a:path>
                <a:path w="716914" h="767079">
                  <a:moveTo>
                    <a:pt x="696417" y="217170"/>
                  </a:moveTo>
                  <a:lnTo>
                    <a:pt x="676008" y="217170"/>
                  </a:lnTo>
                  <a:lnTo>
                    <a:pt x="686784" y="222250"/>
                  </a:lnTo>
                  <a:lnTo>
                    <a:pt x="695548" y="226060"/>
                  </a:lnTo>
                  <a:lnTo>
                    <a:pt x="702249" y="229870"/>
                  </a:lnTo>
                  <a:lnTo>
                    <a:pt x="706831" y="232410"/>
                  </a:lnTo>
                  <a:lnTo>
                    <a:pt x="703448" y="245110"/>
                  </a:lnTo>
                  <a:lnTo>
                    <a:pt x="687350" y="292100"/>
                  </a:lnTo>
                  <a:lnTo>
                    <a:pt x="657414" y="365760"/>
                  </a:lnTo>
                  <a:lnTo>
                    <a:pt x="636620" y="408940"/>
                  </a:lnTo>
                  <a:lnTo>
                    <a:pt x="611600" y="455930"/>
                  </a:lnTo>
                  <a:lnTo>
                    <a:pt x="582101" y="505460"/>
                  </a:lnTo>
                  <a:lnTo>
                    <a:pt x="547867" y="556260"/>
                  </a:lnTo>
                  <a:lnTo>
                    <a:pt x="508643" y="608330"/>
                  </a:lnTo>
                  <a:lnTo>
                    <a:pt x="464174" y="659130"/>
                  </a:lnTo>
                  <a:lnTo>
                    <a:pt x="414206" y="708660"/>
                  </a:lnTo>
                  <a:lnTo>
                    <a:pt x="358482" y="756920"/>
                  </a:lnTo>
                  <a:lnTo>
                    <a:pt x="371477" y="756920"/>
                  </a:lnTo>
                  <a:lnTo>
                    <a:pt x="420702" y="715010"/>
                  </a:lnTo>
                  <a:lnTo>
                    <a:pt x="473856" y="660400"/>
                  </a:lnTo>
                  <a:lnTo>
                    <a:pt x="520801" y="605790"/>
                  </a:lnTo>
                  <a:lnTo>
                    <a:pt x="561844" y="551180"/>
                  </a:lnTo>
                  <a:lnTo>
                    <a:pt x="597290" y="496570"/>
                  </a:lnTo>
                  <a:lnTo>
                    <a:pt x="627445" y="444500"/>
                  </a:lnTo>
                  <a:lnTo>
                    <a:pt x="652614" y="394970"/>
                  </a:lnTo>
                  <a:lnTo>
                    <a:pt x="673105" y="350520"/>
                  </a:lnTo>
                  <a:lnTo>
                    <a:pt x="689221" y="311150"/>
                  </a:lnTo>
                  <a:lnTo>
                    <a:pt x="709555" y="254000"/>
                  </a:lnTo>
                  <a:lnTo>
                    <a:pt x="716737" y="228600"/>
                  </a:lnTo>
                  <a:lnTo>
                    <a:pt x="714400" y="227330"/>
                  </a:lnTo>
                  <a:lnTo>
                    <a:pt x="696417" y="217170"/>
                  </a:lnTo>
                  <a:close/>
                </a:path>
                <a:path w="716914" h="767079">
                  <a:moveTo>
                    <a:pt x="48171" y="218440"/>
                  </a:moveTo>
                  <a:lnTo>
                    <a:pt x="38392" y="218440"/>
                  </a:lnTo>
                  <a:lnTo>
                    <a:pt x="46386" y="247650"/>
                  </a:lnTo>
                  <a:lnTo>
                    <a:pt x="68557" y="316230"/>
                  </a:lnTo>
                  <a:lnTo>
                    <a:pt x="83127" y="354330"/>
                  </a:lnTo>
                  <a:lnTo>
                    <a:pt x="100283" y="393700"/>
                  </a:lnTo>
                  <a:lnTo>
                    <a:pt x="120221" y="435610"/>
                  </a:lnTo>
                  <a:lnTo>
                    <a:pt x="143139" y="480060"/>
                  </a:lnTo>
                  <a:lnTo>
                    <a:pt x="169234" y="523240"/>
                  </a:lnTo>
                  <a:lnTo>
                    <a:pt x="198702" y="568960"/>
                  </a:lnTo>
                  <a:lnTo>
                    <a:pt x="231741" y="613410"/>
                  </a:lnTo>
                  <a:lnTo>
                    <a:pt x="268548" y="657860"/>
                  </a:lnTo>
                  <a:lnTo>
                    <a:pt x="309320" y="702310"/>
                  </a:lnTo>
                  <a:lnTo>
                    <a:pt x="354253" y="745490"/>
                  </a:lnTo>
                  <a:lnTo>
                    <a:pt x="357136" y="748030"/>
                  </a:lnTo>
                  <a:lnTo>
                    <a:pt x="360032" y="745490"/>
                  </a:lnTo>
                  <a:lnTo>
                    <a:pt x="370434" y="735330"/>
                  </a:lnTo>
                  <a:lnTo>
                    <a:pt x="357136" y="735330"/>
                  </a:lnTo>
                  <a:lnTo>
                    <a:pt x="318889" y="698500"/>
                  </a:lnTo>
                  <a:lnTo>
                    <a:pt x="282635" y="660400"/>
                  </a:lnTo>
                  <a:lnTo>
                    <a:pt x="248443" y="619760"/>
                  </a:lnTo>
                  <a:lnTo>
                    <a:pt x="216383" y="577850"/>
                  </a:lnTo>
                  <a:lnTo>
                    <a:pt x="186524" y="534670"/>
                  </a:lnTo>
                  <a:lnTo>
                    <a:pt x="206691" y="509270"/>
                  </a:lnTo>
                  <a:lnTo>
                    <a:pt x="170726" y="509270"/>
                  </a:lnTo>
                  <a:lnTo>
                    <a:pt x="157928" y="487680"/>
                  </a:lnTo>
                  <a:lnTo>
                    <a:pt x="145903" y="466090"/>
                  </a:lnTo>
                  <a:lnTo>
                    <a:pt x="134632" y="444500"/>
                  </a:lnTo>
                  <a:lnTo>
                    <a:pt x="124091" y="422910"/>
                  </a:lnTo>
                  <a:lnTo>
                    <a:pt x="229146" y="412750"/>
                  </a:lnTo>
                  <a:lnTo>
                    <a:pt x="521103" y="412750"/>
                  </a:lnTo>
                  <a:lnTo>
                    <a:pt x="453129" y="400050"/>
                  </a:lnTo>
                  <a:lnTo>
                    <a:pt x="112852" y="400050"/>
                  </a:lnTo>
                  <a:lnTo>
                    <a:pt x="112293" y="398780"/>
                  </a:lnTo>
                  <a:lnTo>
                    <a:pt x="111290" y="397510"/>
                  </a:lnTo>
                  <a:lnTo>
                    <a:pt x="111290" y="396240"/>
                  </a:lnTo>
                  <a:lnTo>
                    <a:pt x="114855" y="379730"/>
                  </a:lnTo>
                  <a:lnTo>
                    <a:pt x="104165" y="379730"/>
                  </a:lnTo>
                  <a:lnTo>
                    <a:pt x="83109" y="328930"/>
                  </a:lnTo>
                  <a:lnTo>
                    <a:pt x="64923" y="278130"/>
                  </a:lnTo>
                  <a:lnTo>
                    <a:pt x="49640" y="224790"/>
                  </a:lnTo>
                  <a:lnTo>
                    <a:pt x="48171" y="218440"/>
                  </a:lnTo>
                  <a:close/>
                </a:path>
                <a:path w="716914" h="767079">
                  <a:moveTo>
                    <a:pt x="322557" y="429260"/>
                  </a:moveTo>
                  <a:lnTo>
                    <a:pt x="270217" y="429260"/>
                  </a:lnTo>
                  <a:lnTo>
                    <a:pt x="406996" y="687070"/>
                  </a:lnTo>
                  <a:lnTo>
                    <a:pt x="395046" y="699770"/>
                  </a:lnTo>
                  <a:lnTo>
                    <a:pt x="382738" y="711200"/>
                  </a:lnTo>
                  <a:lnTo>
                    <a:pt x="370094" y="723900"/>
                  </a:lnTo>
                  <a:lnTo>
                    <a:pt x="357136" y="735330"/>
                  </a:lnTo>
                  <a:lnTo>
                    <a:pt x="370434" y="735330"/>
                  </a:lnTo>
                  <a:lnTo>
                    <a:pt x="397741" y="708660"/>
                  </a:lnTo>
                  <a:lnTo>
                    <a:pt x="428764" y="675640"/>
                  </a:lnTo>
                  <a:lnTo>
                    <a:pt x="417347" y="675640"/>
                  </a:lnTo>
                  <a:lnTo>
                    <a:pt x="322557" y="429260"/>
                  </a:lnTo>
                  <a:close/>
                </a:path>
                <a:path w="716914" h="767079">
                  <a:moveTo>
                    <a:pt x="534697" y="415290"/>
                  </a:moveTo>
                  <a:lnTo>
                    <a:pt x="317182" y="415290"/>
                  </a:lnTo>
                  <a:lnTo>
                    <a:pt x="580961" y="441960"/>
                  </a:lnTo>
                  <a:lnTo>
                    <a:pt x="558272" y="483870"/>
                  </a:lnTo>
                  <a:lnTo>
                    <a:pt x="533694" y="524510"/>
                  </a:lnTo>
                  <a:lnTo>
                    <a:pt x="507269" y="565150"/>
                  </a:lnTo>
                  <a:lnTo>
                    <a:pt x="479041" y="603250"/>
                  </a:lnTo>
                  <a:lnTo>
                    <a:pt x="449053" y="640080"/>
                  </a:lnTo>
                  <a:lnTo>
                    <a:pt x="417347" y="675640"/>
                  </a:lnTo>
                  <a:lnTo>
                    <a:pt x="428764" y="675640"/>
                  </a:lnTo>
                  <a:lnTo>
                    <a:pt x="467375" y="631190"/>
                  </a:lnTo>
                  <a:lnTo>
                    <a:pt x="499206" y="590550"/>
                  </a:lnTo>
                  <a:lnTo>
                    <a:pt x="528984" y="547370"/>
                  </a:lnTo>
                  <a:lnTo>
                    <a:pt x="556663" y="504190"/>
                  </a:lnTo>
                  <a:lnTo>
                    <a:pt x="582194" y="458470"/>
                  </a:lnTo>
                  <a:lnTo>
                    <a:pt x="599049" y="425450"/>
                  </a:lnTo>
                  <a:lnTo>
                    <a:pt x="589076" y="425450"/>
                  </a:lnTo>
                  <a:lnTo>
                    <a:pt x="534697" y="415290"/>
                  </a:lnTo>
                  <a:close/>
                </a:path>
                <a:path w="716914" h="767079">
                  <a:moveTo>
                    <a:pt x="521103" y="412750"/>
                  </a:moveTo>
                  <a:lnTo>
                    <a:pt x="229146" y="412750"/>
                  </a:lnTo>
                  <a:lnTo>
                    <a:pt x="170726" y="509270"/>
                  </a:lnTo>
                  <a:lnTo>
                    <a:pt x="206691" y="509270"/>
                  </a:lnTo>
                  <a:lnTo>
                    <a:pt x="270217" y="429260"/>
                  </a:lnTo>
                  <a:lnTo>
                    <a:pt x="322557" y="429260"/>
                  </a:lnTo>
                  <a:lnTo>
                    <a:pt x="317182" y="415290"/>
                  </a:lnTo>
                  <a:lnTo>
                    <a:pt x="534697" y="415290"/>
                  </a:lnTo>
                  <a:lnTo>
                    <a:pt x="521103" y="412750"/>
                  </a:lnTo>
                  <a:close/>
                </a:path>
                <a:path w="716914" h="767079">
                  <a:moveTo>
                    <a:pt x="600260" y="180340"/>
                  </a:moveTo>
                  <a:lnTo>
                    <a:pt x="583628" y="180340"/>
                  </a:lnTo>
                  <a:lnTo>
                    <a:pt x="604313" y="194310"/>
                  </a:lnTo>
                  <a:lnTo>
                    <a:pt x="623808" y="210820"/>
                  </a:lnTo>
                  <a:lnTo>
                    <a:pt x="642021" y="227330"/>
                  </a:lnTo>
                  <a:lnTo>
                    <a:pt x="658863" y="245110"/>
                  </a:lnTo>
                  <a:lnTo>
                    <a:pt x="644289" y="292100"/>
                  </a:lnTo>
                  <a:lnTo>
                    <a:pt x="627841" y="336550"/>
                  </a:lnTo>
                  <a:lnTo>
                    <a:pt x="609430" y="382270"/>
                  </a:lnTo>
                  <a:lnTo>
                    <a:pt x="589076" y="425450"/>
                  </a:lnTo>
                  <a:lnTo>
                    <a:pt x="599049" y="425450"/>
                  </a:lnTo>
                  <a:lnTo>
                    <a:pt x="626629" y="365760"/>
                  </a:lnTo>
                  <a:lnTo>
                    <a:pt x="645439" y="316230"/>
                  </a:lnTo>
                  <a:lnTo>
                    <a:pt x="661914" y="266700"/>
                  </a:lnTo>
                  <a:lnTo>
                    <a:pt x="671310" y="233680"/>
                  </a:lnTo>
                  <a:lnTo>
                    <a:pt x="662089" y="233680"/>
                  </a:lnTo>
                  <a:lnTo>
                    <a:pt x="624877" y="198120"/>
                  </a:lnTo>
                  <a:lnTo>
                    <a:pt x="600260" y="180340"/>
                  </a:lnTo>
                  <a:close/>
                </a:path>
                <a:path w="716914" h="767079">
                  <a:moveTo>
                    <a:pt x="189974" y="292100"/>
                  </a:moveTo>
                  <a:lnTo>
                    <a:pt x="148463" y="292100"/>
                  </a:lnTo>
                  <a:lnTo>
                    <a:pt x="236385" y="374650"/>
                  </a:lnTo>
                  <a:lnTo>
                    <a:pt x="112852" y="400050"/>
                  </a:lnTo>
                  <a:lnTo>
                    <a:pt x="453129" y="400050"/>
                  </a:lnTo>
                  <a:lnTo>
                    <a:pt x="317182" y="374650"/>
                  </a:lnTo>
                  <a:lnTo>
                    <a:pt x="365943" y="339090"/>
                  </a:lnTo>
                  <a:lnTo>
                    <a:pt x="303606" y="339090"/>
                  </a:lnTo>
                  <a:lnTo>
                    <a:pt x="303716" y="336550"/>
                  </a:lnTo>
                  <a:lnTo>
                    <a:pt x="258533" y="336550"/>
                  </a:lnTo>
                  <a:lnTo>
                    <a:pt x="189974" y="292100"/>
                  </a:lnTo>
                  <a:close/>
                </a:path>
                <a:path w="716914" h="767079">
                  <a:moveTo>
                    <a:pt x="439353" y="124460"/>
                  </a:moveTo>
                  <a:lnTo>
                    <a:pt x="392712" y="125730"/>
                  </a:lnTo>
                  <a:lnTo>
                    <a:pt x="347409" y="132080"/>
                  </a:lnTo>
                  <a:lnTo>
                    <a:pt x="304036" y="146050"/>
                  </a:lnTo>
                  <a:lnTo>
                    <a:pt x="263184" y="165100"/>
                  </a:lnTo>
                  <a:lnTo>
                    <a:pt x="225446" y="189230"/>
                  </a:lnTo>
                  <a:lnTo>
                    <a:pt x="191412" y="218440"/>
                  </a:lnTo>
                  <a:lnTo>
                    <a:pt x="161676" y="252730"/>
                  </a:lnTo>
                  <a:lnTo>
                    <a:pt x="136828" y="292100"/>
                  </a:lnTo>
                  <a:lnTo>
                    <a:pt x="117460" y="334010"/>
                  </a:lnTo>
                  <a:lnTo>
                    <a:pt x="104165" y="379730"/>
                  </a:lnTo>
                  <a:lnTo>
                    <a:pt x="114855" y="379730"/>
                  </a:lnTo>
                  <a:lnTo>
                    <a:pt x="117050" y="369570"/>
                  </a:lnTo>
                  <a:lnTo>
                    <a:pt x="125204" y="342900"/>
                  </a:lnTo>
                  <a:lnTo>
                    <a:pt x="135694" y="317500"/>
                  </a:lnTo>
                  <a:lnTo>
                    <a:pt x="148463" y="292100"/>
                  </a:lnTo>
                  <a:lnTo>
                    <a:pt x="189974" y="292100"/>
                  </a:lnTo>
                  <a:lnTo>
                    <a:pt x="160591" y="273050"/>
                  </a:lnTo>
                  <a:lnTo>
                    <a:pt x="188995" y="236220"/>
                  </a:lnTo>
                  <a:lnTo>
                    <a:pt x="222161" y="205740"/>
                  </a:lnTo>
                  <a:lnTo>
                    <a:pt x="259518" y="179070"/>
                  </a:lnTo>
                  <a:lnTo>
                    <a:pt x="300494" y="158750"/>
                  </a:lnTo>
                  <a:lnTo>
                    <a:pt x="311454" y="158750"/>
                  </a:lnTo>
                  <a:lnTo>
                    <a:pt x="311619" y="154940"/>
                  </a:lnTo>
                  <a:lnTo>
                    <a:pt x="356256" y="140970"/>
                  </a:lnTo>
                  <a:lnTo>
                    <a:pt x="401807" y="135890"/>
                  </a:lnTo>
                  <a:lnTo>
                    <a:pt x="503275" y="135890"/>
                  </a:lnTo>
                  <a:lnTo>
                    <a:pt x="486740" y="130810"/>
                  </a:lnTo>
                  <a:lnTo>
                    <a:pt x="439353" y="124460"/>
                  </a:lnTo>
                  <a:close/>
                </a:path>
                <a:path w="716914" h="767079">
                  <a:moveTo>
                    <a:pt x="503275" y="135890"/>
                  </a:moveTo>
                  <a:lnTo>
                    <a:pt x="447524" y="135890"/>
                  </a:lnTo>
                  <a:lnTo>
                    <a:pt x="492657" y="143510"/>
                  </a:lnTo>
                  <a:lnTo>
                    <a:pt x="536459" y="157480"/>
                  </a:lnTo>
                  <a:lnTo>
                    <a:pt x="578180" y="177800"/>
                  </a:lnTo>
                  <a:lnTo>
                    <a:pt x="303606" y="339090"/>
                  </a:lnTo>
                  <a:lnTo>
                    <a:pt x="365943" y="339090"/>
                  </a:lnTo>
                  <a:lnTo>
                    <a:pt x="583628" y="180340"/>
                  </a:lnTo>
                  <a:lnTo>
                    <a:pt x="600260" y="180340"/>
                  </a:lnTo>
                  <a:lnTo>
                    <a:pt x="582677" y="167640"/>
                  </a:lnTo>
                  <a:lnTo>
                    <a:pt x="536346" y="146050"/>
                  </a:lnTo>
                  <a:lnTo>
                    <a:pt x="503275" y="135890"/>
                  </a:lnTo>
                  <a:close/>
                </a:path>
                <a:path w="716914" h="767079">
                  <a:moveTo>
                    <a:pt x="311454" y="158750"/>
                  </a:moveTo>
                  <a:lnTo>
                    <a:pt x="300494" y="158750"/>
                  </a:lnTo>
                  <a:lnTo>
                    <a:pt x="258533" y="336550"/>
                  </a:lnTo>
                  <a:lnTo>
                    <a:pt x="303716" y="336550"/>
                  </a:lnTo>
                  <a:lnTo>
                    <a:pt x="311454" y="158750"/>
                  </a:lnTo>
                  <a:close/>
                </a:path>
                <a:path w="716914" h="767079">
                  <a:moveTo>
                    <a:pt x="456473" y="8890"/>
                  </a:moveTo>
                  <a:lnTo>
                    <a:pt x="357136" y="8890"/>
                  </a:lnTo>
                  <a:lnTo>
                    <a:pt x="439731" y="15240"/>
                  </a:lnTo>
                  <a:lnTo>
                    <a:pt x="510392" y="27940"/>
                  </a:lnTo>
                  <a:lnTo>
                    <a:pt x="569163" y="48260"/>
                  </a:lnTo>
                  <a:lnTo>
                    <a:pt x="616089" y="69850"/>
                  </a:lnTo>
                  <a:lnTo>
                    <a:pt x="651215" y="90170"/>
                  </a:lnTo>
                  <a:lnTo>
                    <a:pt x="686244" y="116840"/>
                  </a:lnTo>
                  <a:lnTo>
                    <a:pt x="681802" y="146050"/>
                  </a:lnTo>
                  <a:lnTo>
                    <a:pt x="676290" y="175260"/>
                  </a:lnTo>
                  <a:lnTo>
                    <a:pt x="669717" y="204470"/>
                  </a:lnTo>
                  <a:lnTo>
                    <a:pt x="662089" y="233680"/>
                  </a:lnTo>
                  <a:lnTo>
                    <a:pt x="671310" y="233680"/>
                  </a:lnTo>
                  <a:lnTo>
                    <a:pt x="676008" y="217170"/>
                  </a:lnTo>
                  <a:lnTo>
                    <a:pt x="696417" y="217170"/>
                  </a:lnTo>
                  <a:lnTo>
                    <a:pt x="687222" y="212090"/>
                  </a:lnTo>
                  <a:lnTo>
                    <a:pt x="677900" y="208280"/>
                  </a:lnTo>
                  <a:lnTo>
                    <a:pt x="683381" y="185420"/>
                  </a:lnTo>
                  <a:lnTo>
                    <a:pt x="688122" y="162560"/>
                  </a:lnTo>
                  <a:lnTo>
                    <a:pt x="692118" y="139700"/>
                  </a:lnTo>
                  <a:lnTo>
                    <a:pt x="695363" y="115570"/>
                  </a:lnTo>
                  <a:lnTo>
                    <a:pt x="695363" y="114300"/>
                  </a:lnTo>
                  <a:lnTo>
                    <a:pt x="646109" y="76200"/>
                  </a:lnTo>
                  <a:lnTo>
                    <a:pt x="609307" y="55880"/>
                  </a:lnTo>
                  <a:lnTo>
                    <a:pt x="562040" y="35560"/>
                  </a:lnTo>
                  <a:lnTo>
                    <a:pt x="504277" y="17780"/>
                  </a:lnTo>
                  <a:lnTo>
                    <a:pt x="456473" y="8890"/>
                  </a:lnTo>
                  <a:close/>
                </a:path>
                <a:path w="716914" h="767079">
                  <a:moveTo>
                    <a:pt x="428485" y="48260"/>
                  </a:moveTo>
                  <a:lnTo>
                    <a:pt x="422516" y="48260"/>
                  </a:lnTo>
                  <a:lnTo>
                    <a:pt x="417131" y="50800"/>
                  </a:lnTo>
                  <a:lnTo>
                    <a:pt x="413092" y="53340"/>
                  </a:lnTo>
                  <a:lnTo>
                    <a:pt x="410514" y="57150"/>
                  </a:lnTo>
                  <a:lnTo>
                    <a:pt x="410121" y="62230"/>
                  </a:lnTo>
                  <a:lnTo>
                    <a:pt x="407885" y="73660"/>
                  </a:lnTo>
                  <a:lnTo>
                    <a:pt x="407352" y="76200"/>
                  </a:lnTo>
                  <a:lnTo>
                    <a:pt x="407352" y="78740"/>
                  </a:lnTo>
                  <a:lnTo>
                    <a:pt x="418846" y="92710"/>
                  </a:lnTo>
                  <a:lnTo>
                    <a:pt x="422135" y="92710"/>
                  </a:lnTo>
                  <a:lnTo>
                    <a:pt x="425475" y="93980"/>
                  </a:lnTo>
                  <a:lnTo>
                    <a:pt x="440169" y="96520"/>
                  </a:lnTo>
                  <a:lnTo>
                    <a:pt x="443611" y="97790"/>
                  </a:lnTo>
                  <a:lnTo>
                    <a:pt x="454748" y="97790"/>
                  </a:lnTo>
                  <a:lnTo>
                    <a:pt x="458368" y="96520"/>
                  </a:lnTo>
                  <a:lnTo>
                    <a:pt x="459816" y="95250"/>
                  </a:lnTo>
                  <a:lnTo>
                    <a:pt x="460756" y="92710"/>
                  </a:lnTo>
                  <a:lnTo>
                    <a:pt x="462000" y="91440"/>
                  </a:lnTo>
                  <a:lnTo>
                    <a:pt x="462826" y="88900"/>
                  </a:lnTo>
                  <a:lnTo>
                    <a:pt x="463207" y="86360"/>
                  </a:lnTo>
                  <a:lnTo>
                    <a:pt x="441312" y="86360"/>
                  </a:lnTo>
                  <a:lnTo>
                    <a:pt x="438492" y="85090"/>
                  </a:lnTo>
                  <a:lnTo>
                    <a:pt x="430936" y="83820"/>
                  </a:lnTo>
                  <a:lnTo>
                    <a:pt x="427926" y="83820"/>
                  </a:lnTo>
                  <a:lnTo>
                    <a:pt x="425081" y="82550"/>
                  </a:lnTo>
                  <a:lnTo>
                    <a:pt x="422808" y="80010"/>
                  </a:lnTo>
                  <a:lnTo>
                    <a:pt x="421462" y="78740"/>
                  </a:lnTo>
                  <a:lnTo>
                    <a:pt x="421132" y="76200"/>
                  </a:lnTo>
                  <a:lnTo>
                    <a:pt x="421919" y="73660"/>
                  </a:lnTo>
                  <a:lnTo>
                    <a:pt x="423697" y="64770"/>
                  </a:lnTo>
                  <a:lnTo>
                    <a:pt x="424815" y="62230"/>
                  </a:lnTo>
                  <a:lnTo>
                    <a:pt x="426250" y="60960"/>
                  </a:lnTo>
                  <a:lnTo>
                    <a:pt x="465823" y="60960"/>
                  </a:lnTo>
                  <a:lnTo>
                    <a:pt x="465124" y="59690"/>
                  </a:lnTo>
                  <a:lnTo>
                    <a:pt x="455764" y="53340"/>
                  </a:lnTo>
                  <a:lnTo>
                    <a:pt x="452335" y="53340"/>
                  </a:lnTo>
                  <a:lnTo>
                    <a:pt x="448843" y="52070"/>
                  </a:lnTo>
                  <a:lnTo>
                    <a:pt x="434047" y="49530"/>
                  </a:lnTo>
                  <a:lnTo>
                    <a:pt x="428485" y="48260"/>
                  </a:lnTo>
                  <a:close/>
                </a:path>
                <a:path w="716914" h="767079">
                  <a:moveTo>
                    <a:pt x="297561" y="46990"/>
                  </a:moveTo>
                  <a:lnTo>
                    <a:pt x="289852" y="46990"/>
                  </a:lnTo>
                  <a:lnTo>
                    <a:pt x="286131" y="48260"/>
                  </a:lnTo>
                  <a:lnTo>
                    <a:pt x="282460" y="48260"/>
                  </a:lnTo>
                  <a:lnTo>
                    <a:pt x="249174" y="67310"/>
                  </a:lnTo>
                  <a:lnTo>
                    <a:pt x="250634" y="72390"/>
                  </a:lnTo>
                  <a:lnTo>
                    <a:pt x="252857" y="83820"/>
                  </a:lnTo>
                  <a:lnTo>
                    <a:pt x="260311" y="95250"/>
                  </a:lnTo>
                  <a:lnTo>
                    <a:pt x="262153" y="96520"/>
                  </a:lnTo>
                  <a:lnTo>
                    <a:pt x="273011" y="96520"/>
                  </a:lnTo>
                  <a:lnTo>
                    <a:pt x="276339" y="95250"/>
                  </a:lnTo>
                  <a:lnTo>
                    <a:pt x="291033" y="92710"/>
                  </a:lnTo>
                  <a:lnTo>
                    <a:pt x="294513" y="91440"/>
                  </a:lnTo>
                  <a:lnTo>
                    <a:pt x="297942" y="91440"/>
                  </a:lnTo>
                  <a:lnTo>
                    <a:pt x="301269" y="90170"/>
                  </a:lnTo>
                  <a:lnTo>
                    <a:pt x="303212" y="88900"/>
                  </a:lnTo>
                  <a:lnTo>
                    <a:pt x="304952" y="87630"/>
                  </a:lnTo>
                  <a:lnTo>
                    <a:pt x="307708" y="85090"/>
                  </a:lnTo>
                  <a:lnTo>
                    <a:pt x="269443" y="85090"/>
                  </a:lnTo>
                  <a:lnTo>
                    <a:pt x="267335" y="83820"/>
                  </a:lnTo>
                  <a:lnTo>
                    <a:pt x="266014" y="81280"/>
                  </a:lnTo>
                  <a:lnTo>
                    <a:pt x="265874" y="78740"/>
                  </a:lnTo>
                  <a:lnTo>
                    <a:pt x="264769" y="72390"/>
                  </a:lnTo>
                  <a:lnTo>
                    <a:pt x="263994" y="69850"/>
                  </a:lnTo>
                  <a:lnTo>
                    <a:pt x="264198" y="67310"/>
                  </a:lnTo>
                  <a:lnTo>
                    <a:pt x="265328" y="64770"/>
                  </a:lnTo>
                  <a:lnTo>
                    <a:pt x="267754" y="63500"/>
                  </a:lnTo>
                  <a:lnTo>
                    <a:pt x="270687" y="62230"/>
                  </a:lnTo>
                  <a:lnTo>
                    <a:pt x="273786" y="62230"/>
                  </a:lnTo>
                  <a:lnTo>
                    <a:pt x="284353" y="59690"/>
                  </a:lnTo>
                  <a:lnTo>
                    <a:pt x="305473" y="59690"/>
                  </a:lnTo>
                  <a:lnTo>
                    <a:pt x="305498" y="58420"/>
                  </a:lnTo>
                  <a:lnTo>
                    <a:pt x="305104" y="55880"/>
                  </a:lnTo>
                  <a:lnTo>
                    <a:pt x="304317" y="53340"/>
                  </a:lnTo>
                  <a:lnTo>
                    <a:pt x="303161" y="52070"/>
                  </a:lnTo>
                  <a:lnTo>
                    <a:pt x="302285" y="50800"/>
                  </a:lnTo>
                  <a:lnTo>
                    <a:pt x="300964" y="49530"/>
                  </a:lnTo>
                  <a:lnTo>
                    <a:pt x="299377" y="48260"/>
                  </a:lnTo>
                  <a:lnTo>
                    <a:pt x="297561" y="46990"/>
                  </a:lnTo>
                  <a:close/>
                </a:path>
                <a:path w="716914" h="767079">
                  <a:moveTo>
                    <a:pt x="343789" y="43180"/>
                  </a:moveTo>
                  <a:lnTo>
                    <a:pt x="330428" y="43180"/>
                  </a:lnTo>
                  <a:lnTo>
                    <a:pt x="330428" y="73660"/>
                  </a:lnTo>
                  <a:lnTo>
                    <a:pt x="329895" y="77470"/>
                  </a:lnTo>
                  <a:lnTo>
                    <a:pt x="331571" y="82550"/>
                  </a:lnTo>
                  <a:lnTo>
                    <a:pt x="334886" y="85090"/>
                  </a:lnTo>
                  <a:lnTo>
                    <a:pt x="340055" y="87630"/>
                  </a:lnTo>
                  <a:lnTo>
                    <a:pt x="345833" y="88900"/>
                  </a:lnTo>
                  <a:lnTo>
                    <a:pt x="351574" y="87630"/>
                  </a:lnTo>
                  <a:lnTo>
                    <a:pt x="376580" y="87630"/>
                  </a:lnTo>
                  <a:lnTo>
                    <a:pt x="380961" y="85090"/>
                  </a:lnTo>
                  <a:lnTo>
                    <a:pt x="384009" y="81280"/>
                  </a:lnTo>
                  <a:lnTo>
                    <a:pt x="385533" y="77470"/>
                  </a:lnTo>
                  <a:lnTo>
                    <a:pt x="351561" y="77470"/>
                  </a:lnTo>
                  <a:lnTo>
                    <a:pt x="348500" y="76200"/>
                  </a:lnTo>
                  <a:lnTo>
                    <a:pt x="345795" y="74930"/>
                  </a:lnTo>
                  <a:lnTo>
                    <a:pt x="344246" y="73660"/>
                  </a:lnTo>
                  <a:lnTo>
                    <a:pt x="343509" y="71120"/>
                  </a:lnTo>
                  <a:lnTo>
                    <a:pt x="343789" y="69850"/>
                  </a:lnTo>
                  <a:lnTo>
                    <a:pt x="343789" y="43180"/>
                  </a:lnTo>
                  <a:close/>
                </a:path>
                <a:path w="716914" h="767079">
                  <a:moveTo>
                    <a:pt x="449846" y="81280"/>
                  </a:moveTo>
                  <a:lnTo>
                    <a:pt x="449402" y="83820"/>
                  </a:lnTo>
                  <a:lnTo>
                    <a:pt x="448513" y="85090"/>
                  </a:lnTo>
                  <a:lnTo>
                    <a:pt x="447065" y="85090"/>
                  </a:lnTo>
                  <a:lnTo>
                    <a:pt x="444246" y="86360"/>
                  </a:lnTo>
                  <a:lnTo>
                    <a:pt x="463207" y="86360"/>
                  </a:lnTo>
                  <a:lnTo>
                    <a:pt x="463207" y="83820"/>
                  </a:lnTo>
                  <a:lnTo>
                    <a:pt x="449846" y="81280"/>
                  </a:lnTo>
                  <a:close/>
                </a:path>
                <a:path w="716914" h="767079">
                  <a:moveTo>
                    <a:pt x="308165" y="72390"/>
                  </a:moveTo>
                  <a:lnTo>
                    <a:pt x="294817" y="74930"/>
                  </a:lnTo>
                  <a:lnTo>
                    <a:pt x="295389" y="77470"/>
                  </a:lnTo>
                  <a:lnTo>
                    <a:pt x="295021" y="78740"/>
                  </a:lnTo>
                  <a:lnTo>
                    <a:pt x="293814" y="80010"/>
                  </a:lnTo>
                  <a:lnTo>
                    <a:pt x="291401" y="81280"/>
                  </a:lnTo>
                  <a:lnTo>
                    <a:pt x="288658" y="82550"/>
                  </a:lnTo>
                  <a:lnTo>
                    <a:pt x="285800" y="82550"/>
                  </a:lnTo>
                  <a:lnTo>
                    <a:pt x="278231" y="85090"/>
                  </a:lnTo>
                  <a:lnTo>
                    <a:pt x="307708" y="85090"/>
                  </a:lnTo>
                  <a:lnTo>
                    <a:pt x="308559" y="83820"/>
                  </a:lnTo>
                  <a:lnTo>
                    <a:pt x="308838" y="81280"/>
                  </a:lnTo>
                  <a:lnTo>
                    <a:pt x="309270" y="78740"/>
                  </a:lnTo>
                  <a:lnTo>
                    <a:pt x="309270" y="77470"/>
                  </a:lnTo>
                  <a:lnTo>
                    <a:pt x="308838" y="74930"/>
                  </a:lnTo>
                  <a:lnTo>
                    <a:pt x="308508" y="73660"/>
                  </a:lnTo>
                  <a:lnTo>
                    <a:pt x="308165" y="72390"/>
                  </a:lnTo>
                  <a:close/>
                </a:path>
                <a:path w="716914" h="767079">
                  <a:moveTo>
                    <a:pt x="385076" y="43180"/>
                  </a:moveTo>
                  <a:lnTo>
                    <a:pt x="371716" y="43180"/>
                  </a:lnTo>
                  <a:lnTo>
                    <a:pt x="371716" y="69850"/>
                  </a:lnTo>
                  <a:lnTo>
                    <a:pt x="371970" y="71120"/>
                  </a:lnTo>
                  <a:lnTo>
                    <a:pt x="371284" y="73660"/>
                  </a:lnTo>
                  <a:lnTo>
                    <a:pt x="369824" y="74930"/>
                  </a:lnTo>
                  <a:lnTo>
                    <a:pt x="367550" y="76200"/>
                  </a:lnTo>
                  <a:lnTo>
                    <a:pt x="364896" y="77470"/>
                  </a:lnTo>
                  <a:lnTo>
                    <a:pt x="385533" y="77470"/>
                  </a:lnTo>
                  <a:lnTo>
                    <a:pt x="385076" y="73660"/>
                  </a:lnTo>
                  <a:lnTo>
                    <a:pt x="385076" y="43180"/>
                  </a:lnTo>
                  <a:close/>
                </a:path>
                <a:path w="716914" h="767079">
                  <a:moveTo>
                    <a:pt x="465823" y="60960"/>
                  </a:moveTo>
                  <a:lnTo>
                    <a:pt x="435381" y="60960"/>
                  </a:lnTo>
                  <a:lnTo>
                    <a:pt x="445846" y="63500"/>
                  </a:lnTo>
                  <a:lnTo>
                    <a:pt x="447738" y="63500"/>
                  </a:lnTo>
                  <a:lnTo>
                    <a:pt x="449516" y="64770"/>
                  </a:lnTo>
                  <a:lnTo>
                    <a:pt x="450964" y="66040"/>
                  </a:lnTo>
                  <a:lnTo>
                    <a:pt x="451891" y="67310"/>
                  </a:lnTo>
                  <a:lnTo>
                    <a:pt x="452221" y="68580"/>
                  </a:lnTo>
                  <a:lnTo>
                    <a:pt x="451853" y="69850"/>
                  </a:lnTo>
                  <a:lnTo>
                    <a:pt x="466039" y="72390"/>
                  </a:lnTo>
                  <a:lnTo>
                    <a:pt x="465988" y="69850"/>
                  </a:lnTo>
                  <a:lnTo>
                    <a:pt x="466420" y="67310"/>
                  </a:lnTo>
                  <a:lnTo>
                    <a:pt x="466420" y="64770"/>
                  </a:lnTo>
                  <a:lnTo>
                    <a:pt x="465988" y="63500"/>
                  </a:lnTo>
                  <a:lnTo>
                    <a:pt x="465823" y="60960"/>
                  </a:lnTo>
                  <a:close/>
                </a:path>
                <a:path w="716914" h="767079">
                  <a:moveTo>
                    <a:pt x="305498" y="59690"/>
                  </a:moveTo>
                  <a:lnTo>
                    <a:pt x="289814" y="59690"/>
                  </a:lnTo>
                  <a:lnTo>
                    <a:pt x="291109" y="60960"/>
                  </a:lnTo>
                  <a:lnTo>
                    <a:pt x="292023" y="62230"/>
                  </a:lnTo>
                  <a:lnTo>
                    <a:pt x="292252" y="63500"/>
                  </a:lnTo>
                  <a:lnTo>
                    <a:pt x="305498" y="60960"/>
                  </a:lnTo>
                  <a:lnTo>
                    <a:pt x="305498" y="5969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784215" cy="2641600"/>
            <a:chOff x="0" y="0"/>
            <a:chExt cx="5784215" cy="26416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5784215" cy="2628900"/>
            </a:xfrm>
            <a:custGeom>
              <a:avLst/>
              <a:gdLst/>
              <a:ahLst/>
              <a:cxnLst/>
              <a:rect l="l" t="t" r="r" b="b"/>
              <a:pathLst>
                <a:path w="5784215" h="2628900">
                  <a:moveTo>
                    <a:pt x="5784138" y="0"/>
                  </a:moveTo>
                  <a:lnTo>
                    <a:pt x="0" y="0"/>
                  </a:lnTo>
                  <a:lnTo>
                    <a:pt x="0" y="2628900"/>
                  </a:lnTo>
                  <a:lnTo>
                    <a:pt x="5413159" y="2628900"/>
                  </a:lnTo>
                  <a:lnTo>
                    <a:pt x="5459694" y="2626009"/>
                  </a:lnTo>
                  <a:lnTo>
                    <a:pt x="5504504" y="2617570"/>
                  </a:lnTo>
                  <a:lnTo>
                    <a:pt x="5547242" y="2603929"/>
                  </a:lnTo>
                  <a:lnTo>
                    <a:pt x="5587559" y="2585434"/>
                  </a:lnTo>
                  <a:lnTo>
                    <a:pt x="5625108" y="2562433"/>
                  </a:lnTo>
                  <a:lnTo>
                    <a:pt x="5659542" y="2535274"/>
                  </a:lnTo>
                  <a:lnTo>
                    <a:pt x="5690512" y="2504303"/>
                  </a:lnTo>
                  <a:lnTo>
                    <a:pt x="5717672" y="2469870"/>
                  </a:lnTo>
                  <a:lnTo>
                    <a:pt x="5740673" y="2432320"/>
                  </a:lnTo>
                  <a:lnTo>
                    <a:pt x="5759167" y="2392003"/>
                  </a:lnTo>
                  <a:lnTo>
                    <a:pt x="5772808" y="2349266"/>
                  </a:lnTo>
                  <a:lnTo>
                    <a:pt x="5781248" y="2304455"/>
                  </a:lnTo>
                  <a:lnTo>
                    <a:pt x="5784138" y="2257920"/>
                  </a:lnTo>
                  <a:lnTo>
                    <a:pt x="5784138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4025" y="0"/>
              <a:ext cx="1483360" cy="687705"/>
            </a:xfrm>
            <a:custGeom>
              <a:avLst/>
              <a:gdLst/>
              <a:ahLst/>
              <a:cxnLst/>
              <a:rect l="l" t="t" r="r" b="b"/>
              <a:pathLst>
                <a:path w="1483360" h="687705">
                  <a:moveTo>
                    <a:pt x="409504" y="621149"/>
                  </a:moveTo>
                  <a:lnTo>
                    <a:pt x="366140" y="599101"/>
                  </a:lnTo>
                  <a:lnTo>
                    <a:pt x="324929" y="574520"/>
                  </a:lnTo>
                  <a:lnTo>
                    <a:pt x="285922" y="547546"/>
                  </a:lnTo>
                  <a:lnTo>
                    <a:pt x="249170" y="518321"/>
                  </a:lnTo>
                  <a:lnTo>
                    <a:pt x="214723" y="486984"/>
                  </a:lnTo>
                  <a:lnTo>
                    <a:pt x="182634" y="453675"/>
                  </a:lnTo>
                  <a:lnTo>
                    <a:pt x="152953" y="418537"/>
                  </a:lnTo>
                  <a:lnTo>
                    <a:pt x="125732" y="381709"/>
                  </a:lnTo>
                  <a:lnTo>
                    <a:pt x="101021" y="343331"/>
                  </a:lnTo>
                  <a:lnTo>
                    <a:pt x="78871" y="303545"/>
                  </a:lnTo>
                  <a:lnTo>
                    <a:pt x="59334" y="262490"/>
                  </a:lnTo>
                  <a:lnTo>
                    <a:pt x="42461" y="220308"/>
                  </a:lnTo>
                  <a:lnTo>
                    <a:pt x="28303" y="177139"/>
                  </a:lnTo>
                  <a:lnTo>
                    <a:pt x="16911" y="133124"/>
                  </a:lnTo>
                  <a:lnTo>
                    <a:pt x="8336" y="88402"/>
                  </a:lnTo>
                  <a:lnTo>
                    <a:pt x="2629" y="43115"/>
                  </a:lnTo>
                  <a:lnTo>
                    <a:pt x="0" y="0"/>
                  </a:lnTo>
                </a:path>
                <a:path w="1483360" h="687705">
                  <a:moveTo>
                    <a:pt x="1483073" y="0"/>
                  </a:moveTo>
                  <a:lnTo>
                    <a:pt x="1353317" y="278007"/>
                  </a:lnTo>
                  <a:lnTo>
                    <a:pt x="1331269" y="321371"/>
                  </a:lnTo>
                  <a:lnTo>
                    <a:pt x="1306688" y="362582"/>
                  </a:lnTo>
                  <a:lnTo>
                    <a:pt x="1279715" y="401589"/>
                  </a:lnTo>
                  <a:lnTo>
                    <a:pt x="1250489" y="438342"/>
                  </a:lnTo>
                  <a:lnTo>
                    <a:pt x="1219152" y="472788"/>
                  </a:lnTo>
                  <a:lnTo>
                    <a:pt x="1185844" y="504877"/>
                  </a:lnTo>
                  <a:lnTo>
                    <a:pt x="1150705" y="534558"/>
                  </a:lnTo>
                  <a:lnTo>
                    <a:pt x="1113877" y="561780"/>
                  </a:lnTo>
                  <a:lnTo>
                    <a:pt x="1075499" y="586491"/>
                  </a:lnTo>
                  <a:lnTo>
                    <a:pt x="1035713" y="608640"/>
                  </a:lnTo>
                  <a:lnTo>
                    <a:pt x="994659" y="628177"/>
                  </a:lnTo>
                  <a:lnTo>
                    <a:pt x="952476" y="645050"/>
                  </a:lnTo>
                  <a:lnTo>
                    <a:pt x="909307" y="659208"/>
                  </a:lnTo>
                  <a:lnTo>
                    <a:pt x="865292" y="670601"/>
                  </a:lnTo>
                  <a:lnTo>
                    <a:pt x="820570" y="679176"/>
                  </a:lnTo>
                  <a:lnTo>
                    <a:pt x="775284" y="684883"/>
                  </a:lnTo>
                  <a:lnTo>
                    <a:pt x="729572" y="687670"/>
                  </a:lnTo>
                  <a:lnTo>
                    <a:pt x="683576" y="687487"/>
                  </a:lnTo>
                  <a:lnTo>
                    <a:pt x="637437" y="684283"/>
                  </a:lnTo>
                  <a:lnTo>
                    <a:pt x="591294" y="678006"/>
                  </a:lnTo>
                  <a:lnTo>
                    <a:pt x="545289" y="668605"/>
                  </a:lnTo>
                  <a:lnTo>
                    <a:pt x="499562" y="656029"/>
                  </a:lnTo>
                  <a:lnTo>
                    <a:pt x="454253" y="640228"/>
                  </a:lnTo>
                  <a:lnTo>
                    <a:pt x="409504" y="621149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16759" y="0"/>
              <a:ext cx="1073150" cy="245110"/>
            </a:xfrm>
            <a:custGeom>
              <a:avLst/>
              <a:gdLst/>
              <a:ahLst/>
              <a:cxnLst/>
              <a:rect l="l" t="t" r="r" b="b"/>
              <a:pathLst>
                <a:path w="1073150" h="245110">
                  <a:moveTo>
                    <a:pt x="235910" y="178177"/>
                  </a:moveTo>
                  <a:lnTo>
                    <a:pt x="192547" y="156129"/>
                  </a:lnTo>
                  <a:lnTo>
                    <a:pt x="151336" y="131548"/>
                  </a:lnTo>
                  <a:lnTo>
                    <a:pt x="112329" y="104574"/>
                  </a:lnTo>
                  <a:lnTo>
                    <a:pt x="75576" y="75349"/>
                  </a:lnTo>
                  <a:lnTo>
                    <a:pt x="41130" y="44011"/>
                  </a:lnTo>
                  <a:lnTo>
                    <a:pt x="9041" y="10703"/>
                  </a:lnTo>
                  <a:lnTo>
                    <a:pt x="0" y="0"/>
                  </a:lnTo>
                </a:path>
                <a:path w="1073150" h="245110">
                  <a:moveTo>
                    <a:pt x="1072684" y="0"/>
                  </a:moveTo>
                  <a:lnTo>
                    <a:pt x="1045558" y="29816"/>
                  </a:lnTo>
                  <a:lnTo>
                    <a:pt x="1012250" y="61905"/>
                  </a:lnTo>
                  <a:lnTo>
                    <a:pt x="977112" y="91586"/>
                  </a:lnTo>
                  <a:lnTo>
                    <a:pt x="940283" y="118807"/>
                  </a:lnTo>
                  <a:lnTo>
                    <a:pt x="901906" y="143519"/>
                  </a:lnTo>
                  <a:lnTo>
                    <a:pt x="862120" y="165668"/>
                  </a:lnTo>
                  <a:lnTo>
                    <a:pt x="821065" y="185205"/>
                  </a:lnTo>
                  <a:lnTo>
                    <a:pt x="778883" y="202078"/>
                  </a:lnTo>
                  <a:lnTo>
                    <a:pt x="735714" y="216236"/>
                  </a:lnTo>
                  <a:lnTo>
                    <a:pt x="691698" y="227628"/>
                  </a:lnTo>
                  <a:lnTo>
                    <a:pt x="646977" y="236204"/>
                  </a:lnTo>
                  <a:lnTo>
                    <a:pt x="601690" y="241910"/>
                  </a:lnTo>
                  <a:lnTo>
                    <a:pt x="555979" y="244698"/>
                  </a:lnTo>
                  <a:lnTo>
                    <a:pt x="509983" y="244515"/>
                  </a:lnTo>
                  <a:lnTo>
                    <a:pt x="463843" y="241311"/>
                  </a:lnTo>
                  <a:lnTo>
                    <a:pt x="417701" y="235034"/>
                  </a:lnTo>
                  <a:lnTo>
                    <a:pt x="371696" y="225633"/>
                  </a:lnTo>
                  <a:lnTo>
                    <a:pt x="325968" y="213057"/>
                  </a:lnTo>
                  <a:lnTo>
                    <a:pt x="280660" y="197255"/>
                  </a:lnTo>
                  <a:lnTo>
                    <a:pt x="235910" y="1781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14582" y="0"/>
              <a:ext cx="1590675" cy="918210"/>
            </a:xfrm>
            <a:custGeom>
              <a:avLst/>
              <a:gdLst/>
              <a:ahLst/>
              <a:cxnLst/>
              <a:rect l="l" t="t" r="r" b="b"/>
              <a:pathLst>
                <a:path w="1590675" h="918210">
                  <a:moveTo>
                    <a:pt x="409662" y="851210"/>
                  </a:moveTo>
                  <a:lnTo>
                    <a:pt x="366298" y="829162"/>
                  </a:lnTo>
                  <a:lnTo>
                    <a:pt x="325087" y="804581"/>
                  </a:lnTo>
                  <a:lnTo>
                    <a:pt x="286080" y="777607"/>
                  </a:lnTo>
                  <a:lnTo>
                    <a:pt x="249328" y="748382"/>
                  </a:lnTo>
                  <a:lnTo>
                    <a:pt x="214882" y="717044"/>
                  </a:lnTo>
                  <a:lnTo>
                    <a:pt x="182793" y="683736"/>
                  </a:lnTo>
                  <a:lnTo>
                    <a:pt x="153112" y="648598"/>
                  </a:lnTo>
                  <a:lnTo>
                    <a:pt x="125890" y="611769"/>
                  </a:lnTo>
                  <a:lnTo>
                    <a:pt x="101179" y="573392"/>
                  </a:lnTo>
                  <a:lnTo>
                    <a:pt x="79029" y="533605"/>
                  </a:lnTo>
                  <a:lnTo>
                    <a:pt x="59493" y="492551"/>
                  </a:lnTo>
                  <a:lnTo>
                    <a:pt x="42619" y="450369"/>
                  </a:lnTo>
                  <a:lnTo>
                    <a:pt x="28461" y="407200"/>
                  </a:lnTo>
                  <a:lnTo>
                    <a:pt x="17069" y="363184"/>
                  </a:lnTo>
                  <a:lnTo>
                    <a:pt x="8494" y="318463"/>
                  </a:lnTo>
                  <a:lnTo>
                    <a:pt x="2787" y="273176"/>
                  </a:lnTo>
                  <a:lnTo>
                    <a:pt x="0" y="227465"/>
                  </a:lnTo>
                  <a:lnTo>
                    <a:pt x="182" y="181469"/>
                  </a:lnTo>
                  <a:lnTo>
                    <a:pt x="3387" y="135329"/>
                  </a:lnTo>
                  <a:lnTo>
                    <a:pt x="9664" y="89187"/>
                  </a:lnTo>
                  <a:lnTo>
                    <a:pt x="19065" y="43181"/>
                  </a:lnTo>
                  <a:lnTo>
                    <a:pt x="30940" y="0"/>
                  </a:lnTo>
                </a:path>
                <a:path w="1590675" h="918210">
                  <a:moveTo>
                    <a:pt x="1590608" y="0"/>
                  </a:moveTo>
                  <a:lnTo>
                    <a:pt x="1353475" y="508068"/>
                  </a:lnTo>
                  <a:lnTo>
                    <a:pt x="1331428" y="551432"/>
                  </a:lnTo>
                  <a:lnTo>
                    <a:pt x="1306847" y="592643"/>
                  </a:lnTo>
                  <a:lnTo>
                    <a:pt x="1279873" y="631650"/>
                  </a:lnTo>
                  <a:lnTo>
                    <a:pt x="1250647" y="668402"/>
                  </a:lnTo>
                  <a:lnTo>
                    <a:pt x="1219310" y="702849"/>
                  </a:lnTo>
                  <a:lnTo>
                    <a:pt x="1186002" y="734938"/>
                  </a:lnTo>
                  <a:lnTo>
                    <a:pt x="1150864" y="764619"/>
                  </a:lnTo>
                  <a:lnTo>
                    <a:pt x="1114035" y="791840"/>
                  </a:lnTo>
                  <a:lnTo>
                    <a:pt x="1075658" y="816551"/>
                  </a:lnTo>
                  <a:lnTo>
                    <a:pt x="1035871" y="838701"/>
                  </a:lnTo>
                  <a:lnTo>
                    <a:pt x="994817" y="858238"/>
                  </a:lnTo>
                  <a:lnTo>
                    <a:pt x="952635" y="875111"/>
                  </a:lnTo>
                  <a:lnTo>
                    <a:pt x="909466" y="889269"/>
                  </a:lnTo>
                  <a:lnTo>
                    <a:pt x="865450" y="900661"/>
                  </a:lnTo>
                  <a:lnTo>
                    <a:pt x="820729" y="909236"/>
                  </a:lnTo>
                  <a:lnTo>
                    <a:pt x="775442" y="914943"/>
                  </a:lnTo>
                  <a:lnTo>
                    <a:pt x="729730" y="917731"/>
                  </a:lnTo>
                  <a:lnTo>
                    <a:pt x="683734" y="917548"/>
                  </a:lnTo>
                  <a:lnTo>
                    <a:pt x="637595" y="914344"/>
                  </a:lnTo>
                  <a:lnTo>
                    <a:pt x="591452" y="908067"/>
                  </a:lnTo>
                  <a:lnTo>
                    <a:pt x="545447" y="898666"/>
                  </a:lnTo>
                  <a:lnTo>
                    <a:pt x="499720" y="886090"/>
                  </a:lnTo>
                  <a:lnTo>
                    <a:pt x="454412" y="870288"/>
                  </a:lnTo>
                  <a:lnTo>
                    <a:pt x="409662" y="8512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274973" y="0"/>
            <a:ext cx="1936114" cy="1152525"/>
            <a:chOff x="7274973" y="0"/>
            <a:chExt cx="1936114" cy="1152525"/>
          </a:xfrm>
        </p:grpSpPr>
        <p:sp>
          <p:nvSpPr>
            <p:cNvPr id="11" name="object 11"/>
            <p:cNvSpPr/>
            <p:nvPr/>
          </p:nvSpPr>
          <p:spPr>
            <a:xfrm>
              <a:off x="7565870" y="0"/>
              <a:ext cx="1645285" cy="1152525"/>
            </a:xfrm>
            <a:custGeom>
              <a:avLst/>
              <a:gdLst/>
              <a:ahLst/>
              <a:cxnLst/>
              <a:rect l="l" t="t" r="r" b="b"/>
              <a:pathLst>
                <a:path w="1645284" h="1152525">
                  <a:moveTo>
                    <a:pt x="1623830" y="30371"/>
                  </a:moveTo>
                  <a:lnTo>
                    <a:pt x="662437" y="30371"/>
                  </a:lnTo>
                  <a:lnTo>
                    <a:pt x="710359" y="32271"/>
                  </a:lnTo>
                  <a:lnTo>
                    <a:pt x="757411" y="44923"/>
                  </a:lnTo>
                  <a:lnTo>
                    <a:pt x="801773" y="68658"/>
                  </a:lnTo>
                  <a:lnTo>
                    <a:pt x="839574" y="101852"/>
                  </a:lnTo>
                  <a:lnTo>
                    <a:pt x="867945" y="141457"/>
                  </a:lnTo>
                  <a:lnTo>
                    <a:pt x="886556" y="185655"/>
                  </a:lnTo>
                  <a:lnTo>
                    <a:pt x="895077" y="232625"/>
                  </a:lnTo>
                  <a:lnTo>
                    <a:pt x="893176" y="280546"/>
                  </a:lnTo>
                  <a:lnTo>
                    <a:pt x="880524" y="327597"/>
                  </a:lnTo>
                  <a:lnTo>
                    <a:pt x="856789" y="371959"/>
                  </a:lnTo>
                  <a:lnTo>
                    <a:pt x="552853" y="810617"/>
                  </a:lnTo>
                  <a:lnTo>
                    <a:pt x="529123" y="854976"/>
                  </a:lnTo>
                  <a:lnTo>
                    <a:pt x="516474" y="902026"/>
                  </a:lnTo>
                  <a:lnTo>
                    <a:pt x="514576" y="949947"/>
                  </a:lnTo>
                  <a:lnTo>
                    <a:pt x="523098" y="996918"/>
                  </a:lnTo>
                  <a:lnTo>
                    <a:pt x="541710" y="1041117"/>
                  </a:lnTo>
                  <a:lnTo>
                    <a:pt x="570081" y="1080725"/>
                  </a:lnTo>
                  <a:lnTo>
                    <a:pt x="607882" y="1113919"/>
                  </a:lnTo>
                  <a:lnTo>
                    <a:pt x="652240" y="1137653"/>
                  </a:lnTo>
                  <a:lnTo>
                    <a:pt x="699290" y="1150306"/>
                  </a:lnTo>
                  <a:lnTo>
                    <a:pt x="747211" y="1152205"/>
                  </a:lnTo>
                  <a:lnTo>
                    <a:pt x="794182" y="1143683"/>
                  </a:lnTo>
                  <a:lnTo>
                    <a:pt x="838382" y="1125070"/>
                  </a:lnTo>
                  <a:lnTo>
                    <a:pt x="877989" y="1096695"/>
                  </a:lnTo>
                  <a:lnTo>
                    <a:pt x="911183" y="1058890"/>
                  </a:lnTo>
                  <a:lnTo>
                    <a:pt x="1623830" y="30371"/>
                  </a:lnTo>
                  <a:close/>
                </a:path>
                <a:path w="1645284" h="1152525">
                  <a:moveTo>
                    <a:pt x="1644874" y="0"/>
                  </a:moveTo>
                  <a:lnTo>
                    <a:pt x="53811" y="0"/>
                  </a:lnTo>
                  <a:lnTo>
                    <a:pt x="38287" y="22405"/>
                  </a:lnTo>
                  <a:lnTo>
                    <a:pt x="14552" y="66762"/>
                  </a:lnTo>
                  <a:lnTo>
                    <a:pt x="1900" y="113811"/>
                  </a:lnTo>
                  <a:lnTo>
                    <a:pt x="0" y="161730"/>
                  </a:lnTo>
                  <a:lnTo>
                    <a:pt x="8520" y="208700"/>
                  </a:lnTo>
                  <a:lnTo>
                    <a:pt x="27131" y="252899"/>
                  </a:lnTo>
                  <a:lnTo>
                    <a:pt x="55503" y="292508"/>
                  </a:lnTo>
                  <a:lnTo>
                    <a:pt x="93303" y="325706"/>
                  </a:lnTo>
                  <a:lnTo>
                    <a:pt x="137666" y="349436"/>
                  </a:lnTo>
                  <a:lnTo>
                    <a:pt x="184718" y="362085"/>
                  </a:lnTo>
                  <a:lnTo>
                    <a:pt x="232639" y="363983"/>
                  </a:lnTo>
                  <a:lnTo>
                    <a:pt x="279610" y="355461"/>
                  </a:lnTo>
                  <a:lnTo>
                    <a:pt x="323810" y="336849"/>
                  </a:lnTo>
                  <a:lnTo>
                    <a:pt x="363419" y="308478"/>
                  </a:lnTo>
                  <a:lnTo>
                    <a:pt x="396618" y="270677"/>
                  </a:lnTo>
                  <a:lnTo>
                    <a:pt x="498459" y="123674"/>
                  </a:lnTo>
                  <a:lnTo>
                    <a:pt x="531657" y="85874"/>
                  </a:lnTo>
                  <a:lnTo>
                    <a:pt x="571266" y="57502"/>
                  </a:lnTo>
                  <a:lnTo>
                    <a:pt x="615466" y="38891"/>
                  </a:lnTo>
                  <a:lnTo>
                    <a:pt x="662437" y="30371"/>
                  </a:lnTo>
                  <a:lnTo>
                    <a:pt x="1623830" y="30371"/>
                  </a:lnTo>
                  <a:lnTo>
                    <a:pt x="1644874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74973" y="3757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456046" y="1111851"/>
            <a:ext cx="4324985" cy="5695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240" dirty="0">
                <a:latin typeface="Montserrat" panose="00000500000000000000" pitchFamily="50" charset="0"/>
              </a:rPr>
              <a:t>L</a:t>
            </a:r>
            <a:r>
              <a:rPr spc="-310" dirty="0">
                <a:latin typeface="Montserrat" panose="00000500000000000000" pitchFamily="50" charset="0"/>
              </a:rPr>
              <a:t>as</a:t>
            </a:r>
            <a:r>
              <a:rPr spc="-145" dirty="0">
                <a:latin typeface="Montserrat" panose="00000500000000000000" pitchFamily="50" charset="0"/>
              </a:rPr>
              <a:t> </a:t>
            </a:r>
            <a:r>
              <a:rPr b="1" spc="-11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p</a:t>
            </a:r>
            <a:r>
              <a:rPr b="1" spc="-10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b="1" spc="-5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oposicio</a:t>
            </a:r>
            <a:r>
              <a:rPr b="1" spc="-4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n</a:t>
            </a:r>
            <a:r>
              <a:rPr b="1" spc="-11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es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456031" y="1520447"/>
            <a:ext cx="2976245" cy="5695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550" b="1" spc="3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3550" b="1" spc="-7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ompuestas</a:t>
            </a:r>
            <a:endParaRPr sz="355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52969" y="2995091"/>
            <a:ext cx="5331460" cy="2136140"/>
          </a:xfrm>
          <a:custGeom>
            <a:avLst/>
            <a:gdLst/>
            <a:ahLst/>
            <a:cxnLst/>
            <a:rect l="l" t="t" r="r" b="b"/>
            <a:pathLst>
              <a:path w="5331460" h="2136140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1955673"/>
                </a:lnTo>
                <a:lnTo>
                  <a:pt x="6431" y="2003532"/>
                </a:lnTo>
                <a:lnTo>
                  <a:pt x="24580" y="2046539"/>
                </a:lnTo>
                <a:lnTo>
                  <a:pt x="52731" y="2082976"/>
                </a:lnTo>
                <a:lnTo>
                  <a:pt x="89169" y="2111127"/>
                </a:lnTo>
                <a:lnTo>
                  <a:pt x="132175" y="2129277"/>
                </a:lnTo>
                <a:lnTo>
                  <a:pt x="180035" y="2135708"/>
                </a:lnTo>
                <a:lnTo>
                  <a:pt x="5151132" y="2135708"/>
                </a:lnTo>
                <a:lnTo>
                  <a:pt x="5198992" y="2129277"/>
                </a:lnTo>
                <a:lnTo>
                  <a:pt x="5241998" y="2111127"/>
                </a:lnTo>
                <a:lnTo>
                  <a:pt x="5278435" y="2082976"/>
                </a:lnTo>
                <a:lnTo>
                  <a:pt x="5306587" y="2046539"/>
                </a:lnTo>
                <a:lnTo>
                  <a:pt x="5324736" y="2003532"/>
                </a:lnTo>
                <a:lnTo>
                  <a:pt x="5331167" y="1955673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64120" y="3251683"/>
            <a:ext cx="4568825" cy="156591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777875" marR="153035" indent="-607060">
              <a:lnSpc>
                <a:spcPts val="1620"/>
              </a:lnSpc>
              <a:spcBef>
                <a:spcPts val="400"/>
              </a:spcBef>
            </a:pPr>
            <a:r>
              <a:rPr sz="1600" b="1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¿Cómo representar simbólicamente las  proposiciones compuestas?</a:t>
            </a:r>
            <a:endParaRPr sz="1600" dirty="0">
              <a:latin typeface="Montserrat" panose="00000500000000000000" pitchFamily="50" charset="0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1385"/>
              </a:spcBef>
            </a:pP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Cada afirmación que componga la proposición  compuesta se le asignará una letra minúscula.  Y a cada conector lógico le colocamos su  simbología correspondiente.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279442" y="2443788"/>
            <a:ext cx="4189729" cy="201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6230">
              <a:lnSpc>
                <a:spcPct val="100000"/>
              </a:lnSpc>
              <a:spcBef>
                <a:spcPts val="100"/>
              </a:spcBef>
            </a:pPr>
            <a:r>
              <a:rPr sz="2000" spc="-28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2000" spc="-5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am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se</a:t>
            </a:r>
            <a:r>
              <a:rPr sz="2000" spc="-10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7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futu</a:t>
            </a:r>
            <a:r>
              <a:rPr sz="2000" spc="-9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2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b</a:t>
            </a:r>
            <a:r>
              <a:rPr sz="2000" spc="-17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5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2000" spc="-12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hille</a:t>
            </a:r>
            <a:r>
              <a:rPr sz="2000" spc="-14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17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es  </a:t>
            </a:r>
            <a:r>
              <a:rPr sz="2000" spc="-105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y</a:t>
            </a:r>
            <a:r>
              <a:rPr sz="2000" spc="-210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7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2000" spc="-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2000" spc="-3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m</a:t>
            </a:r>
            <a:r>
              <a:rPr sz="2000" spc="-1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0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20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8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iun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f</a:t>
            </a:r>
            <a:r>
              <a:rPr sz="2000" spc="-16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2000" spc="-4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2000" spc="-16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vida.</a:t>
            </a:r>
            <a:endParaRPr sz="200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</a:pPr>
            <a:endParaRPr sz="255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125" dirty="0">
                <a:solidFill>
                  <a:srgbClr val="D2A82E"/>
                </a:solidFill>
                <a:latin typeface="Montserrat" panose="00000500000000000000" pitchFamily="50" charset="0"/>
                <a:cs typeface="Verdana"/>
              </a:rPr>
              <a:t>p:</a:t>
            </a:r>
            <a:r>
              <a:rPr sz="2000" b="1" spc="-190" dirty="0">
                <a:solidFill>
                  <a:srgbClr val="D2A82E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000" spc="-28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2000" spc="-5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am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se</a:t>
            </a:r>
            <a:r>
              <a:rPr sz="2000" spc="-10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7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futu</a:t>
            </a:r>
            <a:r>
              <a:rPr sz="2000" spc="-9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19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2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b</a:t>
            </a:r>
            <a:r>
              <a:rPr sz="2000" spc="-17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5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2000" spc="-120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hille</a:t>
            </a:r>
            <a:r>
              <a:rPr sz="2000" spc="-145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204" dirty="0">
                <a:solidFill>
                  <a:srgbClr val="D2A82E"/>
                </a:solidFill>
                <a:latin typeface="Montserrat" panose="00000500000000000000" pitchFamily="50" charset="0"/>
                <a:cs typeface="Arial Black"/>
              </a:rPr>
              <a:t>es</a:t>
            </a:r>
            <a:endParaRPr sz="2000" dirty="0">
              <a:latin typeface="Montserrat" panose="00000500000000000000" pitchFamily="50" charset="0"/>
              <a:cs typeface="Arial Black"/>
            </a:endParaRPr>
          </a:p>
          <a:p>
            <a:pPr marL="203200">
              <a:lnSpc>
                <a:spcPts val="2300"/>
              </a:lnSpc>
              <a:spcBef>
                <a:spcPts val="300"/>
              </a:spcBef>
            </a:pPr>
            <a:r>
              <a:rPr sz="2000" b="1" spc="-240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:</a:t>
            </a:r>
            <a:r>
              <a:rPr sz="2000" b="1" spc="-190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000" spc="-105" dirty="0">
                <a:solidFill>
                  <a:srgbClr val="D12F2F"/>
                </a:solidFill>
                <a:latin typeface="Montserrat" panose="00000500000000000000" pitchFamily="50" charset="0"/>
                <a:cs typeface="Arial Black"/>
              </a:rPr>
              <a:t>y</a:t>
            </a:r>
            <a:endParaRPr sz="2000" dirty="0">
              <a:latin typeface="Montserrat" panose="00000500000000000000" pitchFamily="50" charset="0"/>
              <a:cs typeface="Arial Black"/>
            </a:endParaRPr>
          </a:p>
          <a:p>
            <a:pPr marL="12700">
              <a:lnSpc>
                <a:spcPts val="2300"/>
              </a:lnSpc>
            </a:pPr>
            <a:r>
              <a:rPr sz="2000" b="1" spc="-125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q:</a:t>
            </a:r>
            <a:r>
              <a:rPr sz="2000" b="1" spc="-190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000" spc="-7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2000" spc="-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2000" spc="-3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m</a:t>
            </a:r>
            <a:r>
              <a:rPr sz="2000" spc="-1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2000" spc="-1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0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20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8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iun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f</a:t>
            </a:r>
            <a:r>
              <a:rPr sz="2000" spc="-16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2000" spc="-4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2000" spc="-16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2000" spc="-21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2000" spc="-1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vida.</a:t>
            </a:r>
            <a:endParaRPr sz="20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36" name="object 3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52554" y="3856800"/>
            <a:ext cx="201726" cy="177838"/>
          </a:xfrm>
          <a:prstGeom prst="rect">
            <a:avLst/>
          </a:prstGeom>
        </p:spPr>
      </p:pic>
      <p:sp>
        <p:nvSpPr>
          <p:cNvPr id="37" name="object 37"/>
          <p:cNvSpPr txBox="1"/>
          <p:nvPr/>
        </p:nvSpPr>
        <p:spPr>
          <a:xfrm>
            <a:off x="6252554" y="4888755"/>
            <a:ext cx="1733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F</a:t>
            </a:r>
            <a:r>
              <a:rPr sz="1800" b="1" spc="-8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o</a:t>
            </a:r>
            <a:r>
              <a:rPr sz="1800" b="1" spc="-6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1800" b="1" spc="-4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mal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m</a:t>
            </a:r>
            <a:r>
              <a:rPr sz="1800" b="1" spc="-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en</a:t>
            </a:r>
            <a:r>
              <a:rPr sz="1800" b="1" spc="-5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t</a:t>
            </a:r>
            <a:r>
              <a:rPr sz="1800" b="1" spc="-13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e:</a:t>
            </a:r>
            <a:endParaRPr sz="18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222865" y="4777407"/>
            <a:ext cx="798830" cy="444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42925" algn="l"/>
              </a:tabLst>
            </a:pPr>
            <a:r>
              <a:rPr sz="2750" b="1" spc="-15" dirty="0">
                <a:solidFill>
                  <a:srgbClr val="D2A82E"/>
                </a:solidFill>
                <a:latin typeface="Verdana"/>
                <a:cs typeface="Verdana"/>
              </a:rPr>
              <a:t>p	</a:t>
            </a:r>
            <a:r>
              <a:rPr sz="2750" b="1" spc="-15" dirty="0">
                <a:solidFill>
                  <a:srgbClr val="2FD181"/>
                </a:solidFill>
                <a:latin typeface="Verdana"/>
                <a:cs typeface="Verdana"/>
              </a:rPr>
              <a:t>q</a:t>
            </a:r>
            <a:endParaRPr sz="2750">
              <a:latin typeface="Verdana"/>
              <a:cs typeface="Verdana"/>
            </a:endParaRPr>
          </a:p>
        </p:txBody>
      </p:sp>
      <p:pic>
        <p:nvPicPr>
          <p:cNvPr id="39" name="object 3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06828" y="4965553"/>
            <a:ext cx="240957" cy="212432"/>
          </a:xfrm>
          <a:prstGeom prst="rect">
            <a:avLst/>
          </a:prstGeom>
        </p:spPr>
      </p:pic>
      <p:grpSp>
        <p:nvGrpSpPr>
          <p:cNvPr id="40" name="object 40"/>
          <p:cNvGrpSpPr/>
          <p:nvPr/>
        </p:nvGrpSpPr>
        <p:grpSpPr>
          <a:xfrm>
            <a:off x="7638343" y="1600200"/>
            <a:ext cx="1574800" cy="444500"/>
            <a:chOff x="7638343" y="1600200"/>
            <a:chExt cx="1574800" cy="444500"/>
          </a:xfrm>
        </p:grpSpPr>
        <p:sp>
          <p:nvSpPr>
            <p:cNvPr id="41" name="object 41"/>
            <p:cNvSpPr/>
            <p:nvPr/>
          </p:nvSpPr>
          <p:spPr>
            <a:xfrm>
              <a:off x="7638343" y="1600200"/>
              <a:ext cx="1574800" cy="444500"/>
            </a:xfrm>
            <a:custGeom>
              <a:avLst/>
              <a:gdLst/>
              <a:ahLst/>
              <a:cxnLst/>
              <a:rect l="l" t="t" r="r" b="b"/>
              <a:pathLst>
                <a:path w="1574800" h="444500">
                  <a:moveTo>
                    <a:pt x="1352550" y="0"/>
                  </a:moveTo>
                  <a:lnTo>
                    <a:pt x="222250" y="0"/>
                  </a:lnTo>
                  <a:lnTo>
                    <a:pt x="177458" y="4515"/>
                  </a:lnTo>
                  <a:lnTo>
                    <a:pt x="135740" y="17465"/>
                  </a:lnTo>
                  <a:lnTo>
                    <a:pt x="97987" y="37956"/>
                  </a:lnTo>
                  <a:lnTo>
                    <a:pt x="65095" y="65095"/>
                  </a:lnTo>
                  <a:lnTo>
                    <a:pt x="37956" y="97987"/>
                  </a:lnTo>
                  <a:lnTo>
                    <a:pt x="17465" y="135740"/>
                  </a:lnTo>
                  <a:lnTo>
                    <a:pt x="4515" y="177458"/>
                  </a:lnTo>
                  <a:lnTo>
                    <a:pt x="0" y="222250"/>
                  </a:lnTo>
                  <a:lnTo>
                    <a:pt x="4515" y="267041"/>
                  </a:lnTo>
                  <a:lnTo>
                    <a:pt x="17465" y="308759"/>
                  </a:lnTo>
                  <a:lnTo>
                    <a:pt x="37956" y="346512"/>
                  </a:lnTo>
                  <a:lnTo>
                    <a:pt x="65095" y="379404"/>
                  </a:lnTo>
                  <a:lnTo>
                    <a:pt x="97987" y="406543"/>
                  </a:lnTo>
                  <a:lnTo>
                    <a:pt x="135740" y="427034"/>
                  </a:lnTo>
                  <a:lnTo>
                    <a:pt x="177458" y="439984"/>
                  </a:lnTo>
                  <a:lnTo>
                    <a:pt x="222250" y="444500"/>
                  </a:lnTo>
                  <a:lnTo>
                    <a:pt x="1352550" y="444500"/>
                  </a:lnTo>
                  <a:lnTo>
                    <a:pt x="1397341" y="439984"/>
                  </a:lnTo>
                  <a:lnTo>
                    <a:pt x="1439059" y="427034"/>
                  </a:lnTo>
                  <a:lnTo>
                    <a:pt x="1476812" y="406543"/>
                  </a:lnTo>
                  <a:lnTo>
                    <a:pt x="1509704" y="379404"/>
                  </a:lnTo>
                  <a:lnTo>
                    <a:pt x="1536843" y="346512"/>
                  </a:lnTo>
                  <a:lnTo>
                    <a:pt x="1557334" y="308759"/>
                  </a:lnTo>
                  <a:lnTo>
                    <a:pt x="1570284" y="267041"/>
                  </a:lnTo>
                  <a:lnTo>
                    <a:pt x="1574800" y="222250"/>
                  </a:lnTo>
                  <a:lnTo>
                    <a:pt x="1570284" y="177458"/>
                  </a:lnTo>
                  <a:lnTo>
                    <a:pt x="1557334" y="135740"/>
                  </a:lnTo>
                  <a:lnTo>
                    <a:pt x="1536843" y="97987"/>
                  </a:lnTo>
                  <a:lnTo>
                    <a:pt x="1509704" y="65095"/>
                  </a:lnTo>
                  <a:lnTo>
                    <a:pt x="1476812" y="37956"/>
                  </a:lnTo>
                  <a:lnTo>
                    <a:pt x="1439059" y="17465"/>
                  </a:lnTo>
                  <a:lnTo>
                    <a:pt x="1397341" y="451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9270" y="1707316"/>
              <a:ext cx="351378" cy="230263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10746" y="1765167"/>
              <a:ext cx="211505" cy="125996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49620" y="1765170"/>
              <a:ext cx="138798" cy="170357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8708504" y="1721485"/>
              <a:ext cx="43815" cy="170180"/>
            </a:xfrm>
            <a:custGeom>
              <a:avLst/>
              <a:gdLst/>
              <a:ahLst/>
              <a:cxnLst/>
              <a:rect l="l" t="t" r="r" b="b"/>
              <a:pathLst>
                <a:path w="43815" h="170180">
                  <a:moveTo>
                    <a:pt x="43446" y="0"/>
                  </a:moveTo>
                  <a:lnTo>
                    <a:pt x="0" y="0"/>
                  </a:lnTo>
                  <a:lnTo>
                    <a:pt x="0" y="169672"/>
                  </a:lnTo>
                  <a:lnTo>
                    <a:pt x="43446" y="169672"/>
                  </a:lnTo>
                  <a:lnTo>
                    <a:pt x="43446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772277" y="1765175"/>
              <a:ext cx="139941" cy="1280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2700" y="0"/>
            <a:ext cx="11301730" cy="6350000"/>
            <a:chOff x="-12700" y="0"/>
            <a:chExt cx="11301730" cy="6350000"/>
          </a:xfrm>
        </p:grpSpPr>
        <p:sp>
          <p:nvSpPr>
            <p:cNvPr id="3" name="object 3"/>
            <p:cNvSpPr/>
            <p:nvPr/>
          </p:nvSpPr>
          <p:spPr>
            <a:xfrm>
              <a:off x="13906" y="49491"/>
              <a:ext cx="11248390" cy="6301105"/>
            </a:xfrm>
            <a:custGeom>
              <a:avLst/>
              <a:gdLst/>
              <a:ahLst/>
              <a:cxnLst/>
              <a:rect l="l" t="t" r="r" b="b"/>
              <a:pathLst>
                <a:path w="11248390" h="6301105">
                  <a:moveTo>
                    <a:pt x="11248377" y="0"/>
                  </a:moveTo>
                  <a:lnTo>
                    <a:pt x="0" y="0"/>
                  </a:lnTo>
                  <a:lnTo>
                    <a:pt x="0" y="6300508"/>
                  </a:lnTo>
                  <a:lnTo>
                    <a:pt x="11248377" y="6300508"/>
                  </a:lnTo>
                  <a:lnTo>
                    <a:pt x="11248377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852660" cy="2362200"/>
            </a:xfrm>
            <a:custGeom>
              <a:avLst/>
              <a:gdLst/>
              <a:ahLst/>
              <a:cxnLst/>
              <a:rect l="l" t="t" r="r" b="b"/>
              <a:pathLst>
                <a:path w="9852660" h="2362200">
                  <a:moveTo>
                    <a:pt x="9852416" y="0"/>
                  </a:moveTo>
                  <a:lnTo>
                    <a:pt x="0" y="0"/>
                  </a:lnTo>
                  <a:lnTo>
                    <a:pt x="0" y="2362200"/>
                  </a:lnTo>
                  <a:lnTo>
                    <a:pt x="9481436" y="2362200"/>
                  </a:lnTo>
                  <a:lnTo>
                    <a:pt x="9527972" y="2359309"/>
                  </a:lnTo>
                  <a:lnTo>
                    <a:pt x="9572782" y="2350870"/>
                  </a:lnTo>
                  <a:lnTo>
                    <a:pt x="9615520" y="2337229"/>
                  </a:lnTo>
                  <a:lnTo>
                    <a:pt x="9655837" y="2318734"/>
                  </a:lnTo>
                  <a:lnTo>
                    <a:pt x="9693386" y="2295733"/>
                  </a:lnTo>
                  <a:lnTo>
                    <a:pt x="9727820" y="2268574"/>
                  </a:lnTo>
                  <a:lnTo>
                    <a:pt x="9758790" y="2237603"/>
                  </a:lnTo>
                  <a:lnTo>
                    <a:pt x="9785950" y="2203170"/>
                  </a:lnTo>
                  <a:lnTo>
                    <a:pt x="9808950" y="2165620"/>
                  </a:lnTo>
                  <a:lnTo>
                    <a:pt x="9827445" y="2125303"/>
                  </a:lnTo>
                  <a:lnTo>
                    <a:pt x="9841086" y="2082566"/>
                  </a:lnTo>
                  <a:lnTo>
                    <a:pt x="9849526" y="2037755"/>
                  </a:lnTo>
                  <a:lnTo>
                    <a:pt x="9852416" y="1991220"/>
                  </a:lnTo>
                  <a:lnTo>
                    <a:pt x="9852416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8100"/>
              <a:ext cx="537210" cy="1000125"/>
            </a:xfrm>
            <a:custGeom>
              <a:avLst/>
              <a:gdLst/>
              <a:ahLst/>
              <a:cxnLst/>
              <a:rect l="l" t="t" r="r" b="b"/>
              <a:pathLst>
                <a:path w="537210" h="1000125">
                  <a:moveTo>
                    <a:pt x="537071" y="0"/>
                  </a:moveTo>
                  <a:lnTo>
                    <a:pt x="182071" y="760607"/>
                  </a:lnTo>
                  <a:lnTo>
                    <a:pt x="160023" y="803971"/>
                  </a:lnTo>
                  <a:lnTo>
                    <a:pt x="135442" y="845182"/>
                  </a:lnTo>
                  <a:lnTo>
                    <a:pt x="108468" y="884189"/>
                  </a:lnTo>
                  <a:lnTo>
                    <a:pt x="79243" y="920942"/>
                  </a:lnTo>
                  <a:lnTo>
                    <a:pt x="47905" y="955388"/>
                  </a:lnTo>
                  <a:lnTo>
                    <a:pt x="14597" y="987477"/>
                  </a:lnTo>
                  <a:lnTo>
                    <a:pt x="0" y="99980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12699" y="518077"/>
              <a:ext cx="252798" cy="1934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27398" y="38100"/>
              <a:ext cx="1092200" cy="727710"/>
            </a:xfrm>
            <a:custGeom>
              <a:avLst/>
              <a:gdLst/>
              <a:ahLst/>
              <a:cxnLst/>
              <a:rect l="l" t="t" r="r" b="b"/>
              <a:pathLst>
                <a:path w="1092200" h="727710">
                  <a:moveTo>
                    <a:pt x="1092064" y="0"/>
                  </a:moveTo>
                  <a:lnTo>
                    <a:pt x="943813" y="317635"/>
                  </a:lnTo>
                  <a:lnTo>
                    <a:pt x="921765" y="360999"/>
                  </a:lnTo>
                  <a:lnTo>
                    <a:pt x="897184" y="402210"/>
                  </a:lnTo>
                  <a:lnTo>
                    <a:pt x="870210" y="441217"/>
                  </a:lnTo>
                  <a:lnTo>
                    <a:pt x="840985" y="477970"/>
                  </a:lnTo>
                  <a:lnTo>
                    <a:pt x="809648" y="512416"/>
                  </a:lnTo>
                  <a:lnTo>
                    <a:pt x="776339" y="544505"/>
                  </a:lnTo>
                  <a:lnTo>
                    <a:pt x="741201" y="574186"/>
                  </a:lnTo>
                  <a:lnTo>
                    <a:pt x="704373" y="601407"/>
                  </a:lnTo>
                  <a:lnTo>
                    <a:pt x="665995" y="626119"/>
                  </a:lnTo>
                  <a:lnTo>
                    <a:pt x="626209" y="648268"/>
                  </a:lnTo>
                  <a:lnTo>
                    <a:pt x="585154" y="667805"/>
                  </a:lnTo>
                  <a:lnTo>
                    <a:pt x="542972" y="684678"/>
                  </a:lnTo>
                  <a:lnTo>
                    <a:pt x="499803" y="698836"/>
                  </a:lnTo>
                  <a:lnTo>
                    <a:pt x="455788" y="710228"/>
                  </a:lnTo>
                  <a:lnTo>
                    <a:pt x="411066" y="718804"/>
                  </a:lnTo>
                  <a:lnTo>
                    <a:pt x="365779" y="724510"/>
                  </a:lnTo>
                  <a:lnTo>
                    <a:pt x="320068" y="727298"/>
                  </a:lnTo>
                  <a:lnTo>
                    <a:pt x="274072" y="727115"/>
                  </a:lnTo>
                  <a:lnTo>
                    <a:pt x="227932" y="723911"/>
                  </a:lnTo>
                  <a:lnTo>
                    <a:pt x="181790" y="717634"/>
                  </a:lnTo>
                  <a:lnTo>
                    <a:pt x="135785" y="708233"/>
                  </a:lnTo>
                  <a:lnTo>
                    <a:pt x="90057" y="695657"/>
                  </a:lnTo>
                  <a:lnTo>
                    <a:pt x="44749" y="679855"/>
                  </a:lnTo>
                  <a:lnTo>
                    <a:pt x="0" y="6607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89310" y="38099"/>
              <a:ext cx="1816100" cy="1400810"/>
            </a:xfrm>
            <a:custGeom>
              <a:avLst/>
              <a:gdLst/>
              <a:ahLst/>
              <a:cxnLst/>
              <a:rect l="l" t="t" r="r" b="b"/>
              <a:pathLst>
                <a:path w="1816100" h="1400810">
                  <a:moveTo>
                    <a:pt x="409662" y="1333810"/>
                  </a:moveTo>
                  <a:lnTo>
                    <a:pt x="366298" y="1311762"/>
                  </a:lnTo>
                  <a:lnTo>
                    <a:pt x="325087" y="1287181"/>
                  </a:lnTo>
                  <a:lnTo>
                    <a:pt x="286080" y="1260207"/>
                  </a:lnTo>
                  <a:lnTo>
                    <a:pt x="249328" y="1230982"/>
                  </a:lnTo>
                  <a:lnTo>
                    <a:pt x="214882" y="1199644"/>
                  </a:lnTo>
                  <a:lnTo>
                    <a:pt x="182793" y="1166336"/>
                  </a:lnTo>
                  <a:lnTo>
                    <a:pt x="153112" y="1131198"/>
                  </a:lnTo>
                  <a:lnTo>
                    <a:pt x="125890" y="1094369"/>
                  </a:lnTo>
                  <a:lnTo>
                    <a:pt x="101179" y="1055992"/>
                  </a:lnTo>
                  <a:lnTo>
                    <a:pt x="79029" y="1016205"/>
                  </a:lnTo>
                  <a:lnTo>
                    <a:pt x="59493" y="975151"/>
                  </a:lnTo>
                  <a:lnTo>
                    <a:pt x="42619" y="932969"/>
                  </a:lnTo>
                  <a:lnTo>
                    <a:pt x="28461" y="889800"/>
                  </a:lnTo>
                  <a:lnTo>
                    <a:pt x="17069" y="845784"/>
                  </a:lnTo>
                  <a:lnTo>
                    <a:pt x="8494" y="801063"/>
                  </a:lnTo>
                  <a:lnTo>
                    <a:pt x="2787" y="755776"/>
                  </a:lnTo>
                  <a:lnTo>
                    <a:pt x="0" y="710065"/>
                  </a:lnTo>
                  <a:lnTo>
                    <a:pt x="182" y="664069"/>
                  </a:lnTo>
                  <a:lnTo>
                    <a:pt x="3387" y="617929"/>
                  </a:lnTo>
                  <a:lnTo>
                    <a:pt x="9664" y="571787"/>
                  </a:lnTo>
                  <a:lnTo>
                    <a:pt x="19065" y="525781"/>
                  </a:lnTo>
                  <a:lnTo>
                    <a:pt x="31640" y="480054"/>
                  </a:lnTo>
                  <a:lnTo>
                    <a:pt x="47442" y="434746"/>
                  </a:lnTo>
                  <a:lnTo>
                    <a:pt x="66521" y="389996"/>
                  </a:lnTo>
                  <a:lnTo>
                    <a:pt x="248546" y="0"/>
                  </a:lnTo>
                </a:path>
                <a:path w="1816100" h="1400810">
                  <a:moveTo>
                    <a:pt x="1815853" y="0"/>
                  </a:moveTo>
                  <a:lnTo>
                    <a:pt x="1353475" y="990668"/>
                  </a:lnTo>
                  <a:lnTo>
                    <a:pt x="1331428" y="1034032"/>
                  </a:lnTo>
                  <a:lnTo>
                    <a:pt x="1306847" y="1075243"/>
                  </a:lnTo>
                  <a:lnTo>
                    <a:pt x="1279873" y="1114250"/>
                  </a:lnTo>
                  <a:lnTo>
                    <a:pt x="1250647" y="1151002"/>
                  </a:lnTo>
                  <a:lnTo>
                    <a:pt x="1219310" y="1185449"/>
                  </a:lnTo>
                  <a:lnTo>
                    <a:pt x="1186002" y="1217538"/>
                  </a:lnTo>
                  <a:lnTo>
                    <a:pt x="1150864" y="1247219"/>
                  </a:lnTo>
                  <a:lnTo>
                    <a:pt x="1114035" y="1274440"/>
                  </a:lnTo>
                  <a:lnTo>
                    <a:pt x="1075658" y="1299151"/>
                  </a:lnTo>
                  <a:lnTo>
                    <a:pt x="1035871" y="1321301"/>
                  </a:lnTo>
                  <a:lnTo>
                    <a:pt x="994817" y="1340838"/>
                  </a:lnTo>
                  <a:lnTo>
                    <a:pt x="952635" y="1357711"/>
                  </a:lnTo>
                  <a:lnTo>
                    <a:pt x="909466" y="1371869"/>
                  </a:lnTo>
                  <a:lnTo>
                    <a:pt x="865450" y="1383261"/>
                  </a:lnTo>
                  <a:lnTo>
                    <a:pt x="820729" y="1391836"/>
                  </a:lnTo>
                  <a:lnTo>
                    <a:pt x="775442" y="1397543"/>
                  </a:lnTo>
                  <a:lnTo>
                    <a:pt x="729730" y="1400331"/>
                  </a:lnTo>
                  <a:lnTo>
                    <a:pt x="683734" y="1400148"/>
                  </a:lnTo>
                  <a:lnTo>
                    <a:pt x="637595" y="1396944"/>
                  </a:lnTo>
                  <a:lnTo>
                    <a:pt x="591452" y="1390667"/>
                  </a:lnTo>
                  <a:lnTo>
                    <a:pt x="545447" y="1381266"/>
                  </a:lnTo>
                  <a:lnTo>
                    <a:pt x="499720" y="1368690"/>
                  </a:lnTo>
                  <a:lnTo>
                    <a:pt x="454412" y="1352888"/>
                  </a:lnTo>
                  <a:lnTo>
                    <a:pt x="409662" y="13338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14326" y="4192837"/>
              <a:ext cx="974725" cy="2157730"/>
            </a:xfrm>
            <a:custGeom>
              <a:avLst/>
              <a:gdLst/>
              <a:ahLst/>
              <a:cxnLst/>
              <a:rect l="l" t="t" r="r" b="b"/>
              <a:pathLst>
                <a:path w="974725" h="2157729">
                  <a:moveTo>
                    <a:pt x="318363" y="0"/>
                  </a:moveTo>
                  <a:lnTo>
                    <a:pt x="269644" y="266"/>
                  </a:lnTo>
                  <a:lnTo>
                    <a:pt x="220708" y="11933"/>
                  </a:lnTo>
                  <a:lnTo>
                    <a:pt x="175702" y="34421"/>
                  </a:lnTo>
                  <a:lnTo>
                    <a:pt x="138185" y="65509"/>
                  </a:lnTo>
                  <a:lnTo>
                    <a:pt x="108940" y="103519"/>
                  </a:lnTo>
                  <a:lnTo>
                    <a:pt x="88750" y="146776"/>
                  </a:lnTo>
                  <a:lnTo>
                    <a:pt x="78397" y="193602"/>
                  </a:lnTo>
                  <a:lnTo>
                    <a:pt x="78663" y="242322"/>
                  </a:lnTo>
                  <a:lnTo>
                    <a:pt x="90330" y="291257"/>
                  </a:lnTo>
                  <a:lnTo>
                    <a:pt x="272677" y="792806"/>
                  </a:lnTo>
                  <a:lnTo>
                    <a:pt x="284345" y="841741"/>
                  </a:lnTo>
                  <a:lnTo>
                    <a:pt x="284611" y="890461"/>
                  </a:lnTo>
                  <a:lnTo>
                    <a:pt x="274258" y="937287"/>
                  </a:lnTo>
                  <a:lnTo>
                    <a:pt x="254069" y="980543"/>
                  </a:lnTo>
                  <a:lnTo>
                    <a:pt x="224827" y="1018554"/>
                  </a:lnTo>
                  <a:lnTo>
                    <a:pt x="187313" y="1049641"/>
                  </a:lnTo>
                  <a:lnTo>
                    <a:pt x="97305" y="1094617"/>
                  </a:lnTo>
                  <a:lnTo>
                    <a:pt x="59788" y="1125705"/>
                  </a:lnTo>
                  <a:lnTo>
                    <a:pt x="30543" y="1163715"/>
                  </a:lnTo>
                  <a:lnTo>
                    <a:pt x="10353" y="1206972"/>
                  </a:lnTo>
                  <a:lnTo>
                    <a:pt x="0" y="1253798"/>
                  </a:lnTo>
                  <a:lnTo>
                    <a:pt x="265" y="1302518"/>
                  </a:lnTo>
                  <a:lnTo>
                    <a:pt x="11933" y="1351453"/>
                  </a:lnTo>
                  <a:lnTo>
                    <a:pt x="304865" y="2157162"/>
                  </a:lnTo>
                  <a:lnTo>
                    <a:pt x="974562" y="2157162"/>
                  </a:lnTo>
                  <a:lnTo>
                    <a:pt x="974562" y="452683"/>
                  </a:lnTo>
                  <a:lnTo>
                    <a:pt x="742805" y="452683"/>
                  </a:lnTo>
                  <a:lnTo>
                    <a:pt x="695977" y="442329"/>
                  </a:lnTo>
                  <a:lnTo>
                    <a:pt x="652719" y="422139"/>
                  </a:lnTo>
                  <a:lnTo>
                    <a:pt x="614708" y="392894"/>
                  </a:lnTo>
                  <a:lnTo>
                    <a:pt x="583620" y="355377"/>
                  </a:lnTo>
                  <a:lnTo>
                    <a:pt x="561132" y="310371"/>
                  </a:lnTo>
                  <a:lnTo>
                    <a:pt x="500032" y="142299"/>
                  </a:lnTo>
                  <a:lnTo>
                    <a:pt x="477544" y="97297"/>
                  </a:lnTo>
                  <a:lnTo>
                    <a:pt x="446457" y="59784"/>
                  </a:lnTo>
                  <a:lnTo>
                    <a:pt x="408446" y="30541"/>
                  </a:lnTo>
                  <a:lnTo>
                    <a:pt x="365190" y="10352"/>
                  </a:lnTo>
                  <a:lnTo>
                    <a:pt x="318363" y="0"/>
                  </a:lnTo>
                  <a:close/>
                </a:path>
                <a:path w="974725" h="2157729">
                  <a:moveTo>
                    <a:pt x="938123" y="428815"/>
                  </a:moveTo>
                  <a:lnTo>
                    <a:pt x="889404" y="429081"/>
                  </a:lnTo>
                  <a:lnTo>
                    <a:pt x="791528" y="452417"/>
                  </a:lnTo>
                  <a:lnTo>
                    <a:pt x="742805" y="452683"/>
                  </a:lnTo>
                  <a:lnTo>
                    <a:pt x="974562" y="452683"/>
                  </a:lnTo>
                  <a:lnTo>
                    <a:pt x="974562" y="436871"/>
                  </a:lnTo>
                  <a:lnTo>
                    <a:pt x="938123" y="428815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28897" y="3735492"/>
              <a:ext cx="379730" cy="379730"/>
            </a:xfrm>
            <a:custGeom>
              <a:avLst/>
              <a:gdLst/>
              <a:ahLst/>
              <a:cxnLst/>
              <a:rect l="l" t="t" r="r" b="b"/>
              <a:pathLst>
                <a:path w="379729" h="379729">
                  <a:moveTo>
                    <a:pt x="209985" y="0"/>
                  </a:moveTo>
                  <a:lnTo>
                    <a:pt x="167353" y="231"/>
                  </a:lnTo>
                  <a:lnTo>
                    <a:pt x="124531" y="10439"/>
                  </a:lnTo>
                  <a:lnTo>
                    <a:pt x="85147" y="30116"/>
                  </a:lnTo>
                  <a:lnTo>
                    <a:pt x="52317" y="57319"/>
                  </a:lnTo>
                  <a:lnTo>
                    <a:pt x="26726" y="90581"/>
                  </a:lnTo>
                  <a:lnTo>
                    <a:pt x="9058" y="128433"/>
                  </a:lnTo>
                  <a:lnTo>
                    <a:pt x="0" y="169409"/>
                  </a:lnTo>
                  <a:lnTo>
                    <a:pt x="234" y="212042"/>
                  </a:lnTo>
                  <a:lnTo>
                    <a:pt x="10447" y="254863"/>
                  </a:lnTo>
                  <a:lnTo>
                    <a:pt x="30124" y="294247"/>
                  </a:lnTo>
                  <a:lnTo>
                    <a:pt x="57327" y="327077"/>
                  </a:lnTo>
                  <a:lnTo>
                    <a:pt x="90588" y="352669"/>
                  </a:lnTo>
                  <a:lnTo>
                    <a:pt x="128441" y="370336"/>
                  </a:lnTo>
                  <a:lnTo>
                    <a:pt x="169417" y="379395"/>
                  </a:lnTo>
                  <a:lnTo>
                    <a:pt x="212050" y="379161"/>
                  </a:lnTo>
                  <a:lnTo>
                    <a:pt x="254871" y="368948"/>
                  </a:lnTo>
                  <a:lnTo>
                    <a:pt x="294250" y="349270"/>
                  </a:lnTo>
                  <a:lnTo>
                    <a:pt x="327077" y="322068"/>
                  </a:lnTo>
                  <a:lnTo>
                    <a:pt x="352667" y="288806"/>
                  </a:lnTo>
                  <a:lnTo>
                    <a:pt x="370335" y="250954"/>
                  </a:lnTo>
                  <a:lnTo>
                    <a:pt x="379395" y="209978"/>
                  </a:lnTo>
                  <a:lnTo>
                    <a:pt x="379164" y="167345"/>
                  </a:lnTo>
                  <a:lnTo>
                    <a:pt x="368955" y="124523"/>
                  </a:lnTo>
                  <a:lnTo>
                    <a:pt x="349278" y="85144"/>
                  </a:lnTo>
                  <a:lnTo>
                    <a:pt x="322075" y="52317"/>
                  </a:lnTo>
                  <a:lnTo>
                    <a:pt x="288814" y="26728"/>
                  </a:lnTo>
                  <a:lnTo>
                    <a:pt x="250962" y="9060"/>
                  </a:lnTo>
                  <a:lnTo>
                    <a:pt x="209985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56120" y="265696"/>
              <a:ext cx="10394950" cy="5820410"/>
            </a:xfrm>
            <a:custGeom>
              <a:avLst/>
              <a:gdLst/>
              <a:ahLst/>
              <a:cxnLst/>
              <a:rect l="l" t="t" r="r" b="b"/>
              <a:pathLst>
                <a:path w="10394950" h="5820410">
                  <a:moveTo>
                    <a:pt x="53467" y="5793562"/>
                  </a:moveTo>
                  <a:lnTo>
                    <a:pt x="51358" y="5783148"/>
                  </a:lnTo>
                  <a:lnTo>
                    <a:pt x="45631" y="5774652"/>
                  </a:lnTo>
                  <a:lnTo>
                    <a:pt x="37134" y="5768924"/>
                  </a:lnTo>
                  <a:lnTo>
                    <a:pt x="26733" y="5766828"/>
                  </a:lnTo>
                  <a:lnTo>
                    <a:pt x="16332" y="5768924"/>
                  </a:lnTo>
                  <a:lnTo>
                    <a:pt x="7835" y="5774652"/>
                  </a:lnTo>
                  <a:lnTo>
                    <a:pt x="2095" y="5783148"/>
                  </a:lnTo>
                  <a:lnTo>
                    <a:pt x="0" y="5793562"/>
                  </a:lnTo>
                  <a:lnTo>
                    <a:pt x="2095" y="5803963"/>
                  </a:lnTo>
                  <a:lnTo>
                    <a:pt x="7835" y="5812472"/>
                  </a:lnTo>
                  <a:lnTo>
                    <a:pt x="16332" y="5818200"/>
                  </a:lnTo>
                  <a:lnTo>
                    <a:pt x="26733" y="5820295"/>
                  </a:lnTo>
                  <a:lnTo>
                    <a:pt x="37134" y="5818200"/>
                  </a:lnTo>
                  <a:lnTo>
                    <a:pt x="45631" y="5812472"/>
                  </a:lnTo>
                  <a:lnTo>
                    <a:pt x="51358" y="5803963"/>
                  </a:lnTo>
                  <a:lnTo>
                    <a:pt x="53467" y="5793562"/>
                  </a:lnTo>
                  <a:close/>
                </a:path>
                <a:path w="10394950" h="5820410">
                  <a:moveTo>
                    <a:pt x="53467" y="5445912"/>
                  </a:moveTo>
                  <a:lnTo>
                    <a:pt x="51358" y="5435511"/>
                  </a:lnTo>
                  <a:lnTo>
                    <a:pt x="45631" y="5427015"/>
                  </a:lnTo>
                  <a:lnTo>
                    <a:pt x="37134" y="5421287"/>
                  </a:lnTo>
                  <a:lnTo>
                    <a:pt x="26733" y="5419179"/>
                  </a:lnTo>
                  <a:lnTo>
                    <a:pt x="16332" y="5421287"/>
                  </a:lnTo>
                  <a:lnTo>
                    <a:pt x="7835" y="5427015"/>
                  </a:lnTo>
                  <a:lnTo>
                    <a:pt x="2095" y="5435511"/>
                  </a:lnTo>
                  <a:lnTo>
                    <a:pt x="0" y="5445912"/>
                  </a:lnTo>
                  <a:lnTo>
                    <a:pt x="2095" y="5456326"/>
                  </a:lnTo>
                  <a:lnTo>
                    <a:pt x="7835" y="5464822"/>
                  </a:lnTo>
                  <a:lnTo>
                    <a:pt x="16332" y="5470550"/>
                  </a:lnTo>
                  <a:lnTo>
                    <a:pt x="26733" y="5472646"/>
                  </a:lnTo>
                  <a:lnTo>
                    <a:pt x="37134" y="5470550"/>
                  </a:lnTo>
                  <a:lnTo>
                    <a:pt x="45631" y="5464822"/>
                  </a:lnTo>
                  <a:lnTo>
                    <a:pt x="51358" y="5456326"/>
                  </a:lnTo>
                  <a:lnTo>
                    <a:pt x="53467" y="5445912"/>
                  </a:lnTo>
                  <a:close/>
                </a:path>
                <a:path w="10394950" h="5820410">
                  <a:moveTo>
                    <a:pt x="53467" y="5098275"/>
                  </a:moveTo>
                  <a:lnTo>
                    <a:pt x="51358" y="5087861"/>
                  </a:lnTo>
                  <a:lnTo>
                    <a:pt x="45631" y="5079365"/>
                  </a:lnTo>
                  <a:lnTo>
                    <a:pt x="37134" y="5073637"/>
                  </a:lnTo>
                  <a:lnTo>
                    <a:pt x="26733" y="5071542"/>
                  </a:lnTo>
                  <a:lnTo>
                    <a:pt x="16332" y="5073637"/>
                  </a:lnTo>
                  <a:lnTo>
                    <a:pt x="7835" y="5079365"/>
                  </a:lnTo>
                  <a:lnTo>
                    <a:pt x="2095" y="5087861"/>
                  </a:lnTo>
                  <a:lnTo>
                    <a:pt x="0" y="5098275"/>
                  </a:lnTo>
                  <a:lnTo>
                    <a:pt x="2095" y="5108676"/>
                  </a:lnTo>
                  <a:lnTo>
                    <a:pt x="7835" y="5117173"/>
                  </a:lnTo>
                  <a:lnTo>
                    <a:pt x="16332" y="5122900"/>
                  </a:lnTo>
                  <a:lnTo>
                    <a:pt x="26733" y="5125009"/>
                  </a:lnTo>
                  <a:lnTo>
                    <a:pt x="37134" y="5122900"/>
                  </a:lnTo>
                  <a:lnTo>
                    <a:pt x="45631" y="5117173"/>
                  </a:lnTo>
                  <a:lnTo>
                    <a:pt x="51358" y="5108676"/>
                  </a:lnTo>
                  <a:lnTo>
                    <a:pt x="53467" y="5098275"/>
                  </a:lnTo>
                  <a:close/>
                </a:path>
                <a:path w="10394950" h="5820410">
                  <a:moveTo>
                    <a:pt x="385038" y="5793562"/>
                  </a:moveTo>
                  <a:lnTo>
                    <a:pt x="382930" y="5783148"/>
                  </a:lnTo>
                  <a:lnTo>
                    <a:pt x="377202" y="5774652"/>
                  </a:lnTo>
                  <a:lnTo>
                    <a:pt x="368706" y="5768924"/>
                  </a:lnTo>
                  <a:lnTo>
                    <a:pt x="358305" y="5766828"/>
                  </a:lnTo>
                  <a:lnTo>
                    <a:pt x="347903" y="5768924"/>
                  </a:lnTo>
                  <a:lnTo>
                    <a:pt x="339407" y="5774652"/>
                  </a:lnTo>
                  <a:lnTo>
                    <a:pt x="333667" y="5783148"/>
                  </a:lnTo>
                  <a:lnTo>
                    <a:pt x="331571" y="5793562"/>
                  </a:lnTo>
                  <a:lnTo>
                    <a:pt x="333667" y="5803963"/>
                  </a:lnTo>
                  <a:lnTo>
                    <a:pt x="339407" y="5812472"/>
                  </a:lnTo>
                  <a:lnTo>
                    <a:pt x="347903" y="5818200"/>
                  </a:lnTo>
                  <a:lnTo>
                    <a:pt x="358305" y="5820295"/>
                  </a:lnTo>
                  <a:lnTo>
                    <a:pt x="368706" y="5818200"/>
                  </a:lnTo>
                  <a:lnTo>
                    <a:pt x="377202" y="5812472"/>
                  </a:lnTo>
                  <a:lnTo>
                    <a:pt x="382930" y="5803963"/>
                  </a:lnTo>
                  <a:lnTo>
                    <a:pt x="385038" y="5793562"/>
                  </a:lnTo>
                  <a:close/>
                </a:path>
                <a:path w="10394950" h="5820410">
                  <a:moveTo>
                    <a:pt x="385038" y="5445912"/>
                  </a:moveTo>
                  <a:lnTo>
                    <a:pt x="382930" y="5435511"/>
                  </a:lnTo>
                  <a:lnTo>
                    <a:pt x="377202" y="5427015"/>
                  </a:lnTo>
                  <a:lnTo>
                    <a:pt x="368706" y="5421287"/>
                  </a:lnTo>
                  <a:lnTo>
                    <a:pt x="358305" y="5419179"/>
                  </a:lnTo>
                  <a:lnTo>
                    <a:pt x="347903" y="5421287"/>
                  </a:lnTo>
                  <a:lnTo>
                    <a:pt x="339407" y="5427015"/>
                  </a:lnTo>
                  <a:lnTo>
                    <a:pt x="333667" y="5435511"/>
                  </a:lnTo>
                  <a:lnTo>
                    <a:pt x="331571" y="5445912"/>
                  </a:lnTo>
                  <a:lnTo>
                    <a:pt x="333667" y="5456326"/>
                  </a:lnTo>
                  <a:lnTo>
                    <a:pt x="339407" y="5464822"/>
                  </a:lnTo>
                  <a:lnTo>
                    <a:pt x="347903" y="5470550"/>
                  </a:lnTo>
                  <a:lnTo>
                    <a:pt x="358305" y="5472646"/>
                  </a:lnTo>
                  <a:lnTo>
                    <a:pt x="368706" y="5470550"/>
                  </a:lnTo>
                  <a:lnTo>
                    <a:pt x="377202" y="5464822"/>
                  </a:lnTo>
                  <a:lnTo>
                    <a:pt x="382930" y="5456326"/>
                  </a:lnTo>
                  <a:lnTo>
                    <a:pt x="385038" y="5445912"/>
                  </a:lnTo>
                  <a:close/>
                </a:path>
                <a:path w="10394950" h="5820410">
                  <a:moveTo>
                    <a:pt x="716610" y="5793562"/>
                  </a:moveTo>
                  <a:lnTo>
                    <a:pt x="714514" y="5783148"/>
                  </a:lnTo>
                  <a:lnTo>
                    <a:pt x="708787" y="5774652"/>
                  </a:lnTo>
                  <a:lnTo>
                    <a:pt x="700278" y="5768924"/>
                  </a:lnTo>
                  <a:lnTo>
                    <a:pt x="689876" y="5766828"/>
                  </a:lnTo>
                  <a:lnTo>
                    <a:pt x="679475" y="5768924"/>
                  </a:lnTo>
                  <a:lnTo>
                    <a:pt x="670979" y="5774652"/>
                  </a:lnTo>
                  <a:lnTo>
                    <a:pt x="665238" y="5783148"/>
                  </a:lnTo>
                  <a:lnTo>
                    <a:pt x="663143" y="5793562"/>
                  </a:lnTo>
                  <a:lnTo>
                    <a:pt x="665238" y="5803963"/>
                  </a:lnTo>
                  <a:lnTo>
                    <a:pt x="670979" y="5812472"/>
                  </a:lnTo>
                  <a:lnTo>
                    <a:pt x="679475" y="5818200"/>
                  </a:lnTo>
                  <a:lnTo>
                    <a:pt x="689876" y="5820295"/>
                  </a:lnTo>
                  <a:lnTo>
                    <a:pt x="700278" y="5818200"/>
                  </a:lnTo>
                  <a:lnTo>
                    <a:pt x="708787" y="5812472"/>
                  </a:lnTo>
                  <a:lnTo>
                    <a:pt x="714514" y="5803963"/>
                  </a:lnTo>
                  <a:lnTo>
                    <a:pt x="716610" y="5793562"/>
                  </a:lnTo>
                  <a:close/>
                </a:path>
                <a:path w="10394950" h="5820410">
                  <a:moveTo>
                    <a:pt x="10151339" y="722020"/>
                  </a:moveTo>
                  <a:lnTo>
                    <a:pt x="10149243" y="711619"/>
                  </a:lnTo>
                  <a:lnTo>
                    <a:pt x="10143503" y="703122"/>
                  </a:lnTo>
                  <a:lnTo>
                    <a:pt x="10135006" y="697395"/>
                  </a:lnTo>
                  <a:lnTo>
                    <a:pt x="10124605" y="695286"/>
                  </a:lnTo>
                  <a:lnTo>
                    <a:pt x="10114191" y="697395"/>
                  </a:lnTo>
                  <a:lnTo>
                    <a:pt x="10105695" y="703122"/>
                  </a:lnTo>
                  <a:lnTo>
                    <a:pt x="10099967" y="711619"/>
                  </a:lnTo>
                  <a:lnTo>
                    <a:pt x="10097872" y="722020"/>
                  </a:lnTo>
                  <a:lnTo>
                    <a:pt x="10099967" y="732434"/>
                  </a:lnTo>
                  <a:lnTo>
                    <a:pt x="10105695" y="740930"/>
                  </a:lnTo>
                  <a:lnTo>
                    <a:pt x="10114191" y="746658"/>
                  </a:lnTo>
                  <a:lnTo>
                    <a:pt x="10124605" y="748753"/>
                  </a:lnTo>
                  <a:lnTo>
                    <a:pt x="10135006" y="746658"/>
                  </a:lnTo>
                  <a:lnTo>
                    <a:pt x="10143503" y="740930"/>
                  </a:lnTo>
                  <a:lnTo>
                    <a:pt x="10149243" y="732434"/>
                  </a:lnTo>
                  <a:lnTo>
                    <a:pt x="10151339" y="722020"/>
                  </a:lnTo>
                  <a:close/>
                </a:path>
                <a:path w="10394950" h="5820410">
                  <a:moveTo>
                    <a:pt x="10151339" y="374383"/>
                  </a:moveTo>
                  <a:lnTo>
                    <a:pt x="10149243" y="363969"/>
                  </a:lnTo>
                  <a:lnTo>
                    <a:pt x="10143503" y="355473"/>
                  </a:lnTo>
                  <a:lnTo>
                    <a:pt x="10135006" y="349745"/>
                  </a:lnTo>
                  <a:lnTo>
                    <a:pt x="10124605" y="347649"/>
                  </a:lnTo>
                  <a:lnTo>
                    <a:pt x="10114191" y="349745"/>
                  </a:lnTo>
                  <a:lnTo>
                    <a:pt x="10105695" y="355473"/>
                  </a:lnTo>
                  <a:lnTo>
                    <a:pt x="10099967" y="363969"/>
                  </a:lnTo>
                  <a:lnTo>
                    <a:pt x="10097872" y="374383"/>
                  </a:lnTo>
                  <a:lnTo>
                    <a:pt x="10099967" y="384784"/>
                  </a:lnTo>
                  <a:lnTo>
                    <a:pt x="10105695" y="393280"/>
                  </a:lnTo>
                  <a:lnTo>
                    <a:pt x="10114191" y="399008"/>
                  </a:lnTo>
                  <a:lnTo>
                    <a:pt x="10124605" y="401116"/>
                  </a:lnTo>
                  <a:lnTo>
                    <a:pt x="10135006" y="399008"/>
                  </a:lnTo>
                  <a:lnTo>
                    <a:pt x="10143503" y="393280"/>
                  </a:lnTo>
                  <a:lnTo>
                    <a:pt x="10149243" y="384784"/>
                  </a:lnTo>
                  <a:lnTo>
                    <a:pt x="10151339" y="374383"/>
                  </a:lnTo>
                  <a:close/>
                </a:path>
                <a:path w="10394950" h="5820410">
                  <a:moveTo>
                    <a:pt x="10151339" y="26733"/>
                  </a:moveTo>
                  <a:lnTo>
                    <a:pt x="10149243" y="16319"/>
                  </a:lnTo>
                  <a:lnTo>
                    <a:pt x="10143503" y="7823"/>
                  </a:lnTo>
                  <a:lnTo>
                    <a:pt x="10135006" y="2095"/>
                  </a:lnTo>
                  <a:lnTo>
                    <a:pt x="10124605" y="0"/>
                  </a:lnTo>
                  <a:lnTo>
                    <a:pt x="10114191" y="2095"/>
                  </a:lnTo>
                  <a:lnTo>
                    <a:pt x="10105695" y="7823"/>
                  </a:lnTo>
                  <a:lnTo>
                    <a:pt x="10099967" y="16319"/>
                  </a:lnTo>
                  <a:lnTo>
                    <a:pt x="10097872" y="26733"/>
                  </a:lnTo>
                  <a:lnTo>
                    <a:pt x="10099967" y="37147"/>
                  </a:lnTo>
                  <a:lnTo>
                    <a:pt x="10105695" y="45643"/>
                  </a:lnTo>
                  <a:lnTo>
                    <a:pt x="10114191" y="51371"/>
                  </a:lnTo>
                  <a:lnTo>
                    <a:pt x="10124605" y="53467"/>
                  </a:lnTo>
                  <a:lnTo>
                    <a:pt x="10135006" y="51371"/>
                  </a:lnTo>
                  <a:lnTo>
                    <a:pt x="10143503" y="45643"/>
                  </a:lnTo>
                  <a:lnTo>
                    <a:pt x="10149243" y="37147"/>
                  </a:lnTo>
                  <a:lnTo>
                    <a:pt x="10151339" y="26733"/>
                  </a:lnTo>
                  <a:close/>
                </a:path>
                <a:path w="10394950" h="5820410">
                  <a:moveTo>
                    <a:pt x="10394480" y="722020"/>
                  </a:moveTo>
                  <a:lnTo>
                    <a:pt x="10392372" y="711619"/>
                  </a:lnTo>
                  <a:lnTo>
                    <a:pt x="10386644" y="703122"/>
                  </a:lnTo>
                  <a:lnTo>
                    <a:pt x="10378148" y="697395"/>
                  </a:lnTo>
                  <a:lnTo>
                    <a:pt x="10367747" y="695286"/>
                  </a:lnTo>
                  <a:lnTo>
                    <a:pt x="10357333" y="697395"/>
                  </a:lnTo>
                  <a:lnTo>
                    <a:pt x="10348836" y="703122"/>
                  </a:lnTo>
                  <a:lnTo>
                    <a:pt x="10343109" y="711619"/>
                  </a:lnTo>
                  <a:lnTo>
                    <a:pt x="10341013" y="722020"/>
                  </a:lnTo>
                  <a:lnTo>
                    <a:pt x="10343109" y="732434"/>
                  </a:lnTo>
                  <a:lnTo>
                    <a:pt x="10348836" y="740930"/>
                  </a:lnTo>
                  <a:lnTo>
                    <a:pt x="10357333" y="746658"/>
                  </a:lnTo>
                  <a:lnTo>
                    <a:pt x="10367747" y="748753"/>
                  </a:lnTo>
                  <a:lnTo>
                    <a:pt x="10378148" y="746658"/>
                  </a:lnTo>
                  <a:lnTo>
                    <a:pt x="10386644" y="740930"/>
                  </a:lnTo>
                  <a:lnTo>
                    <a:pt x="10392372" y="732434"/>
                  </a:lnTo>
                  <a:lnTo>
                    <a:pt x="10394480" y="722020"/>
                  </a:lnTo>
                  <a:close/>
                </a:path>
                <a:path w="10394950" h="5820410">
                  <a:moveTo>
                    <a:pt x="10394480" y="374383"/>
                  </a:moveTo>
                  <a:lnTo>
                    <a:pt x="10392372" y="363969"/>
                  </a:lnTo>
                  <a:lnTo>
                    <a:pt x="10386644" y="355473"/>
                  </a:lnTo>
                  <a:lnTo>
                    <a:pt x="10378148" y="349745"/>
                  </a:lnTo>
                  <a:lnTo>
                    <a:pt x="10367747" y="347649"/>
                  </a:lnTo>
                  <a:lnTo>
                    <a:pt x="10357333" y="349745"/>
                  </a:lnTo>
                  <a:lnTo>
                    <a:pt x="10348836" y="355473"/>
                  </a:lnTo>
                  <a:lnTo>
                    <a:pt x="10343109" y="363969"/>
                  </a:lnTo>
                  <a:lnTo>
                    <a:pt x="10341013" y="374383"/>
                  </a:lnTo>
                  <a:lnTo>
                    <a:pt x="10343109" y="384784"/>
                  </a:lnTo>
                  <a:lnTo>
                    <a:pt x="10348836" y="393280"/>
                  </a:lnTo>
                  <a:lnTo>
                    <a:pt x="10357333" y="399008"/>
                  </a:lnTo>
                  <a:lnTo>
                    <a:pt x="10367747" y="401116"/>
                  </a:lnTo>
                  <a:lnTo>
                    <a:pt x="10378148" y="399008"/>
                  </a:lnTo>
                  <a:lnTo>
                    <a:pt x="10386644" y="393280"/>
                  </a:lnTo>
                  <a:lnTo>
                    <a:pt x="10392372" y="384784"/>
                  </a:lnTo>
                  <a:lnTo>
                    <a:pt x="10394480" y="374383"/>
                  </a:lnTo>
                  <a:close/>
                </a:path>
                <a:path w="10394950" h="5820410">
                  <a:moveTo>
                    <a:pt x="10394480" y="26733"/>
                  </a:moveTo>
                  <a:lnTo>
                    <a:pt x="10392372" y="16319"/>
                  </a:lnTo>
                  <a:lnTo>
                    <a:pt x="10386644" y="7823"/>
                  </a:lnTo>
                  <a:lnTo>
                    <a:pt x="10378148" y="2095"/>
                  </a:lnTo>
                  <a:lnTo>
                    <a:pt x="10367747" y="0"/>
                  </a:lnTo>
                  <a:lnTo>
                    <a:pt x="10357333" y="2095"/>
                  </a:lnTo>
                  <a:lnTo>
                    <a:pt x="10348836" y="7823"/>
                  </a:lnTo>
                  <a:lnTo>
                    <a:pt x="10343109" y="16319"/>
                  </a:lnTo>
                  <a:lnTo>
                    <a:pt x="10341013" y="26733"/>
                  </a:lnTo>
                  <a:lnTo>
                    <a:pt x="10343109" y="37147"/>
                  </a:lnTo>
                  <a:lnTo>
                    <a:pt x="10348836" y="45643"/>
                  </a:lnTo>
                  <a:lnTo>
                    <a:pt x="10357333" y="51371"/>
                  </a:lnTo>
                  <a:lnTo>
                    <a:pt x="10367747" y="53467"/>
                  </a:lnTo>
                  <a:lnTo>
                    <a:pt x="10378148" y="51371"/>
                  </a:lnTo>
                  <a:lnTo>
                    <a:pt x="10386644" y="45643"/>
                  </a:lnTo>
                  <a:lnTo>
                    <a:pt x="10392372" y="37147"/>
                  </a:lnTo>
                  <a:lnTo>
                    <a:pt x="10394480" y="26733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03363" y="578532"/>
            <a:ext cx="6482715" cy="119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200"/>
              </a:lnSpc>
              <a:spcBef>
                <a:spcPts val="100"/>
              </a:spcBef>
            </a:pPr>
            <a:r>
              <a:rPr sz="3000" spc="-235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30" dirty="0">
                <a:solidFill>
                  <a:srgbClr val="F9FBFD"/>
                </a:solidFill>
                <a:latin typeface="Montserrat" panose="00000500000000000000" pitchFamily="50" charset="0"/>
              </a:rPr>
              <a:t>o</a:t>
            </a:r>
            <a:r>
              <a:rPr sz="3000" spc="-25" dirty="0">
                <a:solidFill>
                  <a:srgbClr val="F9FBFD"/>
                </a:solidFill>
                <a:latin typeface="Montserrat" panose="00000500000000000000" pitchFamily="50" charset="0"/>
              </a:rPr>
              <a:t>n</a:t>
            </a:r>
            <a:r>
              <a:rPr sz="3000" spc="-125" dirty="0">
                <a:solidFill>
                  <a:srgbClr val="F9FBFD"/>
                </a:solidFill>
                <a:latin typeface="Montserrat" panose="00000500000000000000" pitchFamily="50" charset="0"/>
              </a:rPr>
              <a:t>o</a:t>
            </a:r>
            <a:r>
              <a:rPr sz="3000" spc="-135" dirty="0">
                <a:solidFill>
                  <a:srgbClr val="F9FBFD"/>
                </a:solidFill>
                <a:latin typeface="Montserrat" panose="00000500000000000000" pitchFamily="50" charset="0"/>
              </a:rPr>
              <a:t>z</a:t>
            </a:r>
            <a:r>
              <a:rPr sz="3000" spc="-95" dirty="0">
                <a:solidFill>
                  <a:srgbClr val="F9FBFD"/>
                </a:solidFill>
                <a:latin typeface="Montserrat" panose="00000500000000000000" pitchFamily="50" charset="0"/>
              </a:rPr>
              <a:t>ca</a:t>
            </a:r>
            <a:r>
              <a:rPr sz="3000" spc="-135" dirty="0">
                <a:solidFill>
                  <a:srgbClr val="F9FBFD"/>
                </a:solidFill>
                <a:latin typeface="Montserrat" panose="00000500000000000000" pitchFamily="50" charset="0"/>
              </a:rPr>
              <a:t>m</a:t>
            </a:r>
            <a:r>
              <a:rPr sz="3000" spc="-215" dirty="0">
                <a:solidFill>
                  <a:srgbClr val="F9FBFD"/>
                </a:solidFill>
                <a:latin typeface="Montserrat" panose="00000500000000000000" pitchFamily="50" charset="0"/>
              </a:rPr>
              <a:t>os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200" dirty="0">
                <a:solidFill>
                  <a:srgbClr val="F9FBFD"/>
                </a:solidFill>
                <a:latin typeface="Montserrat" panose="00000500000000000000" pitchFamily="50" charset="0"/>
              </a:rPr>
              <a:t>los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120" dirty="0">
                <a:solidFill>
                  <a:srgbClr val="F9FBFD"/>
                </a:solidFill>
                <a:latin typeface="Montserrat" panose="00000500000000000000" pitchFamily="50" charset="0"/>
              </a:rPr>
              <a:t>símbolos</a:t>
            </a:r>
            <a:endParaRPr sz="3000" dirty="0">
              <a:latin typeface="Montserrat" panose="00000500000000000000" pitchFamily="50" charset="0"/>
            </a:endParaRPr>
          </a:p>
          <a:p>
            <a:pPr marL="12065" marR="5080" algn="ctr">
              <a:lnSpc>
                <a:spcPct val="77700"/>
              </a:lnSpc>
              <a:spcBef>
                <a:spcPts val="400"/>
              </a:spcBef>
            </a:pPr>
            <a:r>
              <a:rPr sz="3000" spc="-145" dirty="0">
                <a:solidFill>
                  <a:srgbClr val="F9FBFD"/>
                </a:solidFill>
                <a:latin typeface="Montserrat" panose="00000500000000000000" pitchFamily="50" charset="0"/>
              </a:rPr>
              <a:t>r</a:t>
            </a:r>
            <a:r>
              <a:rPr sz="3000" spc="-85" dirty="0">
                <a:solidFill>
                  <a:srgbClr val="F9FBFD"/>
                </a:solidFill>
                <a:latin typeface="Montserrat" panose="00000500000000000000" pitchFamily="50" charset="0"/>
              </a:rPr>
              <a:t>ep</a:t>
            </a:r>
            <a:r>
              <a:rPr sz="3000" spc="-100" dirty="0">
                <a:solidFill>
                  <a:srgbClr val="F9FBFD"/>
                </a:solidFill>
                <a:latin typeface="Montserrat" panose="00000500000000000000" pitchFamily="50" charset="0"/>
              </a:rPr>
              <a:t>r</a:t>
            </a:r>
            <a:r>
              <a:rPr sz="3000" spc="-150" dirty="0">
                <a:solidFill>
                  <a:srgbClr val="F9FBFD"/>
                </a:solidFill>
                <a:latin typeface="Montserrat" panose="00000500000000000000" pitchFamily="50" charset="0"/>
              </a:rPr>
              <a:t>esentati</a:t>
            </a:r>
            <a:r>
              <a:rPr sz="3000" spc="-204" dirty="0">
                <a:solidFill>
                  <a:srgbClr val="F9FBFD"/>
                </a:solidFill>
                <a:latin typeface="Montserrat" panose="00000500000000000000" pitchFamily="50" charset="0"/>
              </a:rPr>
              <a:t>v</a:t>
            </a:r>
            <a:r>
              <a:rPr sz="3000" spc="-215" dirty="0">
                <a:solidFill>
                  <a:srgbClr val="F9FBFD"/>
                </a:solidFill>
                <a:latin typeface="Montserrat" panose="00000500000000000000" pitchFamily="50" charset="0"/>
              </a:rPr>
              <a:t>os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60" dirty="0">
                <a:solidFill>
                  <a:srgbClr val="F9FBFD"/>
                </a:solidFill>
                <a:latin typeface="Montserrat" panose="00000500000000000000" pitchFamily="50" charset="0"/>
              </a:rPr>
              <a:t>de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250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245" dirty="0">
                <a:solidFill>
                  <a:srgbClr val="F9FBFD"/>
                </a:solidFill>
                <a:latin typeface="Montserrat" panose="00000500000000000000" pitchFamily="50" charset="0"/>
              </a:rPr>
              <a:t>a</a:t>
            </a:r>
            <a:r>
              <a:rPr sz="3000" spc="-85" dirty="0">
                <a:solidFill>
                  <a:srgbClr val="F9FBFD"/>
                </a:solidFill>
                <a:latin typeface="Montserrat" panose="00000500000000000000" pitchFamily="50" charset="0"/>
              </a:rPr>
              <a:t>da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315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30" dirty="0">
                <a:solidFill>
                  <a:srgbClr val="F9FBFD"/>
                </a:solidFill>
                <a:latin typeface="Montserrat" panose="00000500000000000000" pitchFamily="50" charset="0"/>
              </a:rPr>
              <a:t>o</a:t>
            </a:r>
            <a:r>
              <a:rPr sz="3000" spc="-25" dirty="0">
                <a:solidFill>
                  <a:srgbClr val="F9FBFD"/>
                </a:solidFill>
                <a:latin typeface="Montserrat" panose="00000500000000000000" pitchFamily="50" charset="0"/>
              </a:rPr>
              <a:t>n</a:t>
            </a:r>
            <a:r>
              <a:rPr sz="3000" spc="-229" dirty="0">
                <a:solidFill>
                  <a:srgbClr val="F9FBFD"/>
                </a:solidFill>
                <a:latin typeface="Montserrat" panose="00000500000000000000" pitchFamily="50" charset="0"/>
              </a:rPr>
              <a:t>e</a:t>
            </a:r>
            <a:r>
              <a:rPr sz="3000" spc="-210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145" dirty="0">
                <a:solidFill>
                  <a:srgbClr val="F9FBFD"/>
                </a:solidFill>
                <a:latin typeface="Montserrat" panose="00000500000000000000" pitchFamily="50" charset="0"/>
              </a:rPr>
              <a:t>t</a:t>
            </a:r>
            <a:r>
              <a:rPr sz="3000" spc="-80" dirty="0">
                <a:solidFill>
                  <a:srgbClr val="F9FBFD"/>
                </a:solidFill>
                <a:latin typeface="Montserrat" panose="00000500000000000000" pitchFamily="50" charset="0"/>
              </a:rPr>
              <a:t>or  </a:t>
            </a:r>
            <a:r>
              <a:rPr sz="3000" spc="-120" dirty="0">
                <a:solidFill>
                  <a:srgbClr val="F9FBFD"/>
                </a:solidFill>
                <a:latin typeface="Montserrat" panose="00000500000000000000" pitchFamily="50" charset="0"/>
              </a:rPr>
              <a:t>lógi</a:t>
            </a:r>
            <a:r>
              <a:rPr sz="3000" spc="-185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140" dirty="0">
                <a:solidFill>
                  <a:srgbClr val="F9FBFD"/>
                </a:solidFill>
                <a:latin typeface="Montserrat" panose="00000500000000000000" pitchFamily="50" charset="0"/>
              </a:rPr>
              <a:t>o</a:t>
            </a:r>
            <a:r>
              <a:rPr sz="3000" spc="-320" dirty="0">
                <a:solidFill>
                  <a:srgbClr val="F9FBFD"/>
                </a:solidFill>
                <a:latin typeface="Montserrat" panose="00000500000000000000" pitchFamily="50" charset="0"/>
              </a:rPr>
              <a:t>,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160" dirty="0">
                <a:solidFill>
                  <a:srgbClr val="F9FBFD"/>
                </a:solidFill>
                <a:latin typeface="Montserrat" panose="00000500000000000000" pitchFamily="50" charset="0"/>
              </a:rPr>
              <a:t>y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210" dirty="0">
                <a:solidFill>
                  <a:srgbClr val="F9FBFD"/>
                </a:solidFill>
                <a:latin typeface="Montserrat" panose="00000500000000000000" pitchFamily="50" charset="0"/>
              </a:rPr>
              <a:t>sus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-145" dirty="0">
                <a:solidFill>
                  <a:srgbClr val="F9FBFD"/>
                </a:solidFill>
                <a:latin typeface="Montserrat" panose="00000500000000000000" pitchFamily="50" charset="0"/>
              </a:rPr>
              <a:t>r</a:t>
            </a:r>
            <a:r>
              <a:rPr sz="3000" spc="-180" dirty="0">
                <a:solidFill>
                  <a:srgbClr val="F9FBFD"/>
                </a:solidFill>
                <a:latin typeface="Montserrat" panose="00000500000000000000" pitchFamily="50" charset="0"/>
              </a:rPr>
              <a:t>espe</a:t>
            </a:r>
            <a:r>
              <a:rPr sz="3000" spc="-165" dirty="0">
                <a:solidFill>
                  <a:srgbClr val="F9FBFD"/>
                </a:solidFill>
                <a:latin typeface="Montserrat" panose="00000500000000000000" pitchFamily="50" charset="0"/>
              </a:rPr>
              <a:t>c</a:t>
            </a:r>
            <a:r>
              <a:rPr sz="3000" spc="-114" dirty="0">
                <a:solidFill>
                  <a:srgbClr val="F9FBFD"/>
                </a:solidFill>
                <a:latin typeface="Montserrat" panose="00000500000000000000" pitchFamily="50" charset="0"/>
              </a:rPr>
              <a:t>ti</a:t>
            </a:r>
            <a:r>
              <a:rPr sz="3000" spc="-225" dirty="0">
                <a:solidFill>
                  <a:srgbClr val="F9FBFD"/>
                </a:solidFill>
                <a:latin typeface="Montserrat" panose="00000500000000000000" pitchFamily="50" charset="0"/>
              </a:rPr>
              <a:t>v</a:t>
            </a:r>
            <a:r>
              <a:rPr sz="3000" spc="-215" dirty="0">
                <a:solidFill>
                  <a:srgbClr val="F9FBFD"/>
                </a:solidFill>
                <a:latin typeface="Montserrat" panose="00000500000000000000" pitchFamily="50" charset="0"/>
              </a:rPr>
              <a:t>os</a:t>
            </a:r>
            <a:r>
              <a:rPr sz="3000" spc="-195" dirty="0">
                <a:solidFill>
                  <a:srgbClr val="F9FBFD"/>
                </a:solidFill>
                <a:latin typeface="Montserrat" panose="00000500000000000000" pitchFamily="50" charset="0"/>
              </a:rPr>
              <a:t> </a:t>
            </a:r>
            <a:r>
              <a:rPr sz="3000" spc="45" dirty="0">
                <a:solidFill>
                  <a:srgbClr val="F9FBFD"/>
                </a:solidFill>
                <a:latin typeface="Montserrat" panose="00000500000000000000" pitchFamily="50" charset="0"/>
              </a:rPr>
              <a:t>n</a:t>
            </a:r>
            <a:r>
              <a:rPr sz="3000" spc="5" dirty="0">
                <a:solidFill>
                  <a:srgbClr val="F9FBFD"/>
                </a:solidFill>
                <a:latin typeface="Montserrat" panose="00000500000000000000" pitchFamily="50" charset="0"/>
              </a:rPr>
              <a:t>omb</a:t>
            </a:r>
            <a:r>
              <a:rPr sz="3000" spc="-40" dirty="0">
                <a:solidFill>
                  <a:srgbClr val="F9FBFD"/>
                </a:solidFill>
                <a:latin typeface="Montserrat" panose="00000500000000000000" pitchFamily="50" charset="0"/>
              </a:rPr>
              <a:t>r</a:t>
            </a:r>
            <a:r>
              <a:rPr sz="3000" spc="-250" dirty="0">
                <a:solidFill>
                  <a:srgbClr val="F9FBFD"/>
                </a:solidFill>
                <a:latin typeface="Montserrat" panose="00000500000000000000" pitchFamily="50" charset="0"/>
              </a:rPr>
              <a:t>es</a:t>
            </a:r>
            <a:endParaRPr sz="3000" dirty="0">
              <a:latin typeface="Montserrat" panose="00000500000000000000" pitchFamily="50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447088" y="2819400"/>
            <a:ext cx="8394700" cy="2616200"/>
            <a:chOff x="1447088" y="2819400"/>
            <a:chExt cx="8394700" cy="2616200"/>
          </a:xfrm>
        </p:grpSpPr>
        <p:sp>
          <p:nvSpPr>
            <p:cNvPr id="14" name="object 14"/>
            <p:cNvSpPr/>
            <p:nvPr/>
          </p:nvSpPr>
          <p:spPr>
            <a:xfrm>
              <a:off x="1447088" y="33020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394700" y="355600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47088" y="36576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394700" y="355600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447088" y="40132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394700" y="355600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47088" y="43688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394700" y="355600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47088" y="47244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355600"/>
                  </a:lnTo>
                  <a:lnTo>
                    <a:pt x="8394700" y="355600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447093" y="5080000"/>
              <a:ext cx="8394700" cy="355600"/>
            </a:xfrm>
            <a:custGeom>
              <a:avLst/>
              <a:gdLst/>
              <a:ahLst/>
              <a:cxnLst/>
              <a:rect l="l" t="t" r="r" b="b"/>
              <a:pathLst>
                <a:path w="8394700" h="355600">
                  <a:moveTo>
                    <a:pt x="8394700" y="0"/>
                  </a:moveTo>
                  <a:lnTo>
                    <a:pt x="0" y="0"/>
                  </a:lnTo>
                  <a:lnTo>
                    <a:pt x="0" y="287248"/>
                  </a:lnTo>
                  <a:lnTo>
                    <a:pt x="5372" y="313851"/>
                  </a:lnTo>
                  <a:lnTo>
                    <a:pt x="20021" y="335578"/>
                  </a:lnTo>
                  <a:lnTo>
                    <a:pt x="41748" y="350227"/>
                  </a:lnTo>
                  <a:lnTo>
                    <a:pt x="68351" y="355600"/>
                  </a:lnTo>
                  <a:lnTo>
                    <a:pt x="8322233" y="355600"/>
                  </a:lnTo>
                  <a:lnTo>
                    <a:pt x="8350439" y="349904"/>
                  </a:lnTo>
                  <a:lnTo>
                    <a:pt x="8373473" y="334373"/>
                  </a:lnTo>
                  <a:lnTo>
                    <a:pt x="8389004" y="311339"/>
                  </a:lnTo>
                  <a:lnTo>
                    <a:pt x="8394700" y="283133"/>
                  </a:lnTo>
                  <a:lnTo>
                    <a:pt x="83947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447095" y="3067050"/>
              <a:ext cx="8394700" cy="2368550"/>
            </a:xfrm>
            <a:custGeom>
              <a:avLst/>
              <a:gdLst/>
              <a:ahLst/>
              <a:cxnLst/>
              <a:rect l="l" t="t" r="r" b="b"/>
              <a:pathLst>
                <a:path w="8394700" h="2368550">
                  <a:moveTo>
                    <a:pt x="833381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2307666"/>
                  </a:lnTo>
                  <a:lnTo>
                    <a:pt x="4783" y="2331366"/>
                  </a:lnTo>
                  <a:lnTo>
                    <a:pt x="17830" y="2350719"/>
                  </a:lnTo>
                  <a:lnTo>
                    <a:pt x="37183" y="2363766"/>
                  </a:lnTo>
                  <a:lnTo>
                    <a:pt x="60883" y="2368550"/>
                  </a:lnTo>
                  <a:lnTo>
                    <a:pt x="8333816" y="2368550"/>
                  </a:lnTo>
                  <a:lnTo>
                    <a:pt x="8357511" y="2363766"/>
                  </a:lnTo>
                  <a:lnTo>
                    <a:pt x="8370026" y="2355329"/>
                  </a:lnTo>
                  <a:lnTo>
                    <a:pt x="60883" y="2355329"/>
                  </a:lnTo>
                  <a:lnTo>
                    <a:pt x="42351" y="2351577"/>
                  </a:lnTo>
                  <a:lnTo>
                    <a:pt x="27198" y="2341351"/>
                  </a:lnTo>
                  <a:lnTo>
                    <a:pt x="16972" y="2326198"/>
                  </a:lnTo>
                  <a:lnTo>
                    <a:pt x="13220" y="2307666"/>
                  </a:lnTo>
                  <a:lnTo>
                    <a:pt x="13220" y="60883"/>
                  </a:lnTo>
                  <a:lnTo>
                    <a:pt x="16972" y="42351"/>
                  </a:lnTo>
                  <a:lnTo>
                    <a:pt x="27198" y="27198"/>
                  </a:lnTo>
                  <a:lnTo>
                    <a:pt x="42351" y="16972"/>
                  </a:lnTo>
                  <a:lnTo>
                    <a:pt x="60883" y="13220"/>
                  </a:lnTo>
                  <a:lnTo>
                    <a:pt x="8370026" y="13220"/>
                  </a:lnTo>
                  <a:lnTo>
                    <a:pt x="8357511" y="4783"/>
                  </a:lnTo>
                  <a:lnTo>
                    <a:pt x="8333816" y="0"/>
                  </a:lnTo>
                  <a:close/>
                </a:path>
                <a:path w="8394700" h="2368550">
                  <a:moveTo>
                    <a:pt x="8370026" y="13220"/>
                  </a:moveTo>
                  <a:lnTo>
                    <a:pt x="8333816" y="13220"/>
                  </a:lnTo>
                  <a:lnTo>
                    <a:pt x="8352346" y="16972"/>
                  </a:lnTo>
                  <a:lnTo>
                    <a:pt x="8367495" y="27198"/>
                  </a:lnTo>
                  <a:lnTo>
                    <a:pt x="8377716" y="42351"/>
                  </a:lnTo>
                  <a:lnTo>
                    <a:pt x="8381466" y="60883"/>
                  </a:lnTo>
                  <a:lnTo>
                    <a:pt x="8381466" y="2307666"/>
                  </a:lnTo>
                  <a:lnTo>
                    <a:pt x="8377716" y="2326198"/>
                  </a:lnTo>
                  <a:lnTo>
                    <a:pt x="8367495" y="2341351"/>
                  </a:lnTo>
                  <a:lnTo>
                    <a:pt x="8352346" y="2351577"/>
                  </a:lnTo>
                  <a:lnTo>
                    <a:pt x="8333816" y="2355329"/>
                  </a:lnTo>
                  <a:lnTo>
                    <a:pt x="8370026" y="2355329"/>
                  </a:lnTo>
                  <a:lnTo>
                    <a:pt x="8376864" y="2350719"/>
                  </a:lnTo>
                  <a:lnTo>
                    <a:pt x="8389914" y="2331366"/>
                  </a:lnTo>
                  <a:lnTo>
                    <a:pt x="8394700" y="2307666"/>
                  </a:lnTo>
                  <a:lnTo>
                    <a:pt x="8394700" y="60883"/>
                  </a:lnTo>
                  <a:lnTo>
                    <a:pt x="8389914" y="37183"/>
                  </a:lnTo>
                  <a:lnTo>
                    <a:pt x="8376864" y="17830"/>
                  </a:lnTo>
                  <a:lnTo>
                    <a:pt x="8370026" y="1322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47092" y="2819400"/>
              <a:ext cx="8394700" cy="482600"/>
            </a:xfrm>
            <a:custGeom>
              <a:avLst/>
              <a:gdLst/>
              <a:ahLst/>
              <a:cxnLst/>
              <a:rect l="l" t="t" r="r" b="b"/>
              <a:pathLst>
                <a:path w="8394700" h="482600">
                  <a:moveTo>
                    <a:pt x="833381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421716"/>
                  </a:lnTo>
                  <a:lnTo>
                    <a:pt x="4785" y="445416"/>
                  </a:lnTo>
                  <a:lnTo>
                    <a:pt x="17835" y="464769"/>
                  </a:lnTo>
                  <a:lnTo>
                    <a:pt x="37188" y="477816"/>
                  </a:lnTo>
                  <a:lnTo>
                    <a:pt x="60883" y="482600"/>
                  </a:lnTo>
                  <a:lnTo>
                    <a:pt x="8333816" y="482600"/>
                  </a:lnTo>
                  <a:lnTo>
                    <a:pt x="8357516" y="477816"/>
                  </a:lnTo>
                  <a:lnTo>
                    <a:pt x="8376869" y="464769"/>
                  </a:lnTo>
                  <a:lnTo>
                    <a:pt x="8389916" y="445416"/>
                  </a:lnTo>
                  <a:lnTo>
                    <a:pt x="8394700" y="421716"/>
                  </a:lnTo>
                  <a:lnTo>
                    <a:pt x="8394700" y="60883"/>
                  </a:lnTo>
                  <a:lnTo>
                    <a:pt x="8389916" y="37183"/>
                  </a:lnTo>
                  <a:lnTo>
                    <a:pt x="8376869" y="17830"/>
                  </a:lnTo>
                  <a:lnTo>
                    <a:pt x="8357516" y="4783"/>
                  </a:lnTo>
                  <a:lnTo>
                    <a:pt x="833381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193180" y="2869511"/>
            <a:ext cx="1135380" cy="7181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2000" b="1" spc="-3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Nomb</a:t>
            </a:r>
            <a:r>
              <a:rPr sz="2000" b="1" spc="-3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2000" b="1" spc="-2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e</a:t>
            </a:r>
            <a:endParaRPr sz="2000" dirty="0">
              <a:latin typeface="Montserrat" panose="00000500000000000000" pitchFamily="50" charset="0"/>
              <a:cs typeface="Verdana"/>
            </a:endParaRPr>
          </a:p>
          <a:p>
            <a:pPr marL="74930">
              <a:lnSpc>
                <a:spcPct val="100000"/>
              </a:lnSpc>
              <a:spcBef>
                <a:spcPts val="1215"/>
              </a:spcBef>
            </a:pP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Negación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79712" y="3701614"/>
            <a:ext cx="11080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5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Di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yun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ción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165805" y="4044514"/>
            <a:ext cx="113601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onjun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ción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54756" y="4400177"/>
            <a:ext cx="115824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Implicación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18892" y="4654114"/>
            <a:ext cx="2030095" cy="6639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3825" algn="ctr">
              <a:lnSpc>
                <a:spcPct val="150000"/>
              </a:lnSpc>
              <a:spcBef>
                <a:spcPts val="100"/>
              </a:spcBef>
            </a:pP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Doble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implicación  </a:t>
            </a:r>
            <a:r>
              <a:rPr sz="15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Di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yun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ción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20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x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lusi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41078" y="2869511"/>
            <a:ext cx="2207260" cy="7181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2000" b="1" spc="-15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Conector</a:t>
            </a:r>
            <a:r>
              <a:rPr sz="2000" b="1" spc="-14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2000" b="1" spc="-1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lógico</a:t>
            </a:r>
            <a:endParaRPr sz="2000" dirty="0">
              <a:latin typeface="Montserrat" panose="00000500000000000000" pitchFamily="50" charset="0"/>
              <a:cs typeface="Verdana"/>
            </a:endParaRPr>
          </a:p>
          <a:p>
            <a:pPr marR="22860" algn="ctr">
              <a:lnSpc>
                <a:spcPct val="100000"/>
              </a:lnSpc>
              <a:spcBef>
                <a:spcPts val="1215"/>
              </a:spcBef>
            </a:pPr>
            <a:r>
              <a:rPr sz="15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No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536703" y="3701614"/>
            <a:ext cx="18542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54991" y="4044514"/>
            <a:ext cx="14922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65037" y="4400177"/>
            <a:ext cx="92900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Entonces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012828" y="4641350"/>
            <a:ext cx="1234440" cy="688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8110" algn="ctr">
              <a:lnSpc>
                <a:spcPct val="155600"/>
              </a:lnSpc>
              <a:spcBef>
                <a:spcPts val="100"/>
              </a:spcBef>
            </a:pP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solo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 </a:t>
            </a:r>
            <a:r>
              <a:rPr sz="1500" spc="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-----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-----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03768" y="2869511"/>
            <a:ext cx="1574800" cy="7181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2000" b="1" spc="-30" dirty="0">
                <a:solidFill>
                  <a:srgbClr val="F9FBFD"/>
                </a:solidFill>
                <a:latin typeface="Montserrat" panose="00000500000000000000" pitchFamily="50" charset="0"/>
                <a:cs typeface="Verdana"/>
              </a:rPr>
              <a:t>Simbología</a:t>
            </a:r>
            <a:endParaRPr sz="2000" dirty="0">
              <a:latin typeface="Montserrat" panose="00000500000000000000" pitchFamily="50" charset="0"/>
              <a:cs typeface="Verdana"/>
            </a:endParaRPr>
          </a:p>
          <a:p>
            <a:pPr marL="267335" algn="ctr">
              <a:lnSpc>
                <a:spcPct val="100000"/>
              </a:lnSpc>
              <a:spcBef>
                <a:spcPts val="1215"/>
              </a:spcBef>
            </a:pP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¬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44495" y="3701614"/>
            <a:ext cx="16129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8381293" y="4114427"/>
            <a:ext cx="260985" cy="843280"/>
            <a:chOff x="8381293" y="4114427"/>
            <a:chExt cx="260985" cy="843280"/>
          </a:xfrm>
        </p:grpSpPr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56725" y="4114427"/>
              <a:ext cx="136004" cy="133350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32093" y="4478604"/>
              <a:ext cx="210110" cy="13600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81293" y="4821504"/>
              <a:ext cx="260910" cy="136004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8442299" y="5124077"/>
            <a:ext cx="1651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Δ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6" name="object 6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760202" y="1760587"/>
            <a:ext cx="7691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¿Cuál </a:t>
            </a:r>
            <a:r>
              <a:rPr sz="18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</a:t>
            </a:r>
            <a:r>
              <a:rPr sz="1800" spc="-1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estas </a:t>
            </a:r>
            <a:r>
              <a:rPr sz="18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oraciones </a:t>
            </a:r>
            <a:r>
              <a:rPr sz="1800" spc="-1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 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</a:t>
            </a:r>
            <a:r>
              <a:rPr sz="18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 </a:t>
            </a:r>
            <a:r>
              <a:rPr sz="18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mejor 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expresa 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</a:t>
            </a:r>
            <a:r>
              <a:rPr sz="18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siguiente </a:t>
            </a:r>
            <a:r>
              <a:rPr sz="18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representación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formal,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t:</a:t>
            </a:r>
            <a:r>
              <a:rPr sz="1800" spc="-114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Calixto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3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800" spc="-114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4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luna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8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Saturno,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v:</a:t>
            </a:r>
            <a:r>
              <a:rPr sz="1800" spc="-114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Orión</a:t>
            </a:r>
            <a:endParaRPr sz="18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60202" y="2309226"/>
            <a:ext cx="3914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3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800" spc="-8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ons</a:t>
            </a:r>
            <a:r>
              <a:rPr sz="1800" spc="-9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1800" spc="-1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800" spc="-1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800" spc="-8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ción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6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del</a:t>
            </a:r>
            <a:r>
              <a:rPr sz="1800" spc="-12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4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uni</a:t>
            </a:r>
            <a:r>
              <a:rPr sz="1800" spc="-7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800" spc="-100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800" spc="-7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800" spc="-1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800" spc="-225" dirty="0">
                <a:solidFill>
                  <a:srgbClr val="2FD181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?</a:t>
            </a:r>
            <a:endParaRPr sz="18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20242" y="3253035"/>
            <a:ext cx="6431280" cy="215084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347345" marR="426720" indent="-335280">
              <a:lnSpc>
                <a:spcPct val="76000"/>
              </a:lnSpc>
              <a:spcBef>
                <a:spcPts val="275"/>
              </a:spcBef>
              <a:buClr>
                <a:srgbClr val="E89063"/>
              </a:buClr>
              <a:buSzPct val="125000"/>
              <a:buFont typeface="Verdana"/>
              <a:buAutoNum type="alphaUcPeriod"/>
              <a:tabLst>
                <a:tab pos="347980" algn="l"/>
              </a:tabLst>
            </a:pPr>
            <a:r>
              <a:rPr dirty="0"/>
              <a:t>Calixto no es una luna de Saturno sí y sólo si Orión es una  constelación del universo.</a:t>
            </a:r>
          </a:p>
          <a:p>
            <a:pPr marL="347345" marR="686435" indent="-330200">
              <a:lnSpc>
                <a:spcPct val="76000"/>
              </a:lnSpc>
              <a:spcBef>
                <a:spcPts val="1135"/>
              </a:spcBef>
              <a:buClr>
                <a:srgbClr val="E89063"/>
              </a:buClr>
              <a:buSzPct val="125000"/>
              <a:buFont typeface="Verdana"/>
              <a:buAutoNum type="alphaUcPeriod"/>
              <a:tabLst>
                <a:tab pos="347980" algn="l"/>
              </a:tabLst>
            </a:pPr>
            <a:r>
              <a:rPr dirty="0"/>
              <a:t>Calixto es una luna de Saturno sí y sólo si Orión es una  constelación del universo.</a:t>
            </a:r>
          </a:p>
          <a:p>
            <a:pPr marL="347345" marR="205104" indent="-327025">
              <a:lnSpc>
                <a:spcPct val="76000"/>
              </a:lnSpc>
              <a:spcBef>
                <a:spcPts val="1135"/>
              </a:spcBef>
              <a:buClr>
                <a:srgbClr val="E89063"/>
              </a:buClr>
              <a:buSzPct val="125000"/>
              <a:buFont typeface="Verdana"/>
              <a:buAutoNum type="alphaUcPeriod"/>
              <a:tabLst>
                <a:tab pos="347980" algn="l"/>
              </a:tabLst>
            </a:pPr>
            <a:r>
              <a:rPr dirty="0"/>
              <a:t>Si Calixto no es una luna de Saturno, entonces Orión es una  constelación del universo.</a:t>
            </a:r>
          </a:p>
          <a:p>
            <a:pPr marL="347345" marR="5080" indent="-334010">
              <a:lnSpc>
                <a:spcPct val="76000"/>
              </a:lnSpc>
              <a:spcBef>
                <a:spcPts val="1140"/>
              </a:spcBef>
              <a:buClr>
                <a:srgbClr val="E89063"/>
              </a:buClr>
              <a:buSzPct val="125000"/>
              <a:buFont typeface="Verdana"/>
              <a:buAutoNum type="alphaUcPeriod"/>
              <a:tabLst>
                <a:tab pos="347980" algn="l"/>
              </a:tabLst>
            </a:pPr>
            <a:r>
              <a:rPr dirty="0"/>
              <a:t>Si Calixto no es una luna de Saturno, entones Orión no es una  constelación del universo.</a:t>
            </a:r>
          </a:p>
        </p:txBody>
      </p:sp>
      <p:sp>
        <p:nvSpPr>
          <p:cNvPr id="25" name="object 25"/>
          <p:cNvSpPr/>
          <p:nvPr/>
        </p:nvSpPr>
        <p:spPr>
          <a:xfrm>
            <a:off x="2355145" y="850900"/>
            <a:ext cx="6565900" cy="723900"/>
          </a:xfrm>
          <a:custGeom>
            <a:avLst/>
            <a:gdLst/>
            <a:ahLst/>
            <a:cxnLst/>
            <a:rect l="l" t="t" r="r" b="b"/>
            <a:pathLst>
              <a:path w="6565900" h="723900">
                <a:moveTo>
                  <a:pt x="6203950" y="0"/>
                </a:moveTo>
                <a:lnTo>
                  <a:pt x="361950" y="0"/>
                </a:lnTo>
                <a:lnTo>
                  <a:pt x="312835" y="3304"/>
                </a:lnTo>
                <a:lnTo>
                  <a:pt x="265729" y="12929"/>
                </a:lnTo>
                <a:lnTo>
                  <a:pt x="221063" y="28444"/>
                </a:lnTo>
                <a:lnTo>
                  <a:pt x="179267" y="49417"/>
                </a:lnTo>
                <a:lnTo>
                  <a:pt x="140773" y="75417"/>
                </a:lnTo>
                <a:lnTo>
                  <a:pt x="106013" y="106013"/>
                </a:lnTo>
                <a:lnTo>
                  <a:pt x="75417" y="140773"/>
                </a:lnTo>
                <a:lnTo>
                  <a:pt x="49417" y="179267"/>
                </a:lnTo>
                <a:lnTo>
                  <a:pt x="28444" y="221063"/>
                </a:lnTo>
                <a:lnTo>
                  <a:pt x="12929" y="265729"/>
                </a:lnTo>
                <a:lnTo>
                  <a:pt x="3304" y="312835"/>
                </a:lnTo>
                <a:lnTo>
                  <a:pt x="0" y="361950"/>
                </a:lnTo>
                <a:lnTo>
                  <a:pt x="3304" y="411064"/>
                </a:lnTo>
                <a:lnTo>
                  <a:pt x="12929" y="458170"/>
                </a:lnTo>
                <a:lnTo>
                  <a:pt x="28444" y="502836"/>
                </a:lnTo>
                <a:lnTo>
                  <a:pt x="49417" y="544632"/>
                </a:lnTo>
                <a:lnTo>
                  <a:pt x="75417" y="583126"/>
                </a:lnTo>
                <a:lnTo>
                  <a:pt x="106013" y="617886"/>
                </a:lnTo>
                <a:lnTo>
                  <a:pt x="140773" y="648482"/>
                </a:lnTo>
                <a:lnTo>
                  <a:pt x="179267" y="674482"/>
                </a:lnTo>
                <a:lnTo>
                  <a:pt x="221063" y="695455"/>
                </a:lnTo>
                <a:lnTo>
                  <a:pt x="265729" y="710970"/>
                </a:lnTo>
                <a:lnTo>
                  <a:pt x="312835" y="720595"/>
                </a:lnTo>
                <a:lnTo>
                  <a:pt x="361950" y="723900"/>
                </a:lnTo>
                <a:lnTo>
                  <a:pt x="6203950" y="723900"/>
                </a:lnTo>
                <a:lnTo>
                  <a:pt x="6253064" y="720595"/>
                </a:lnTo>
                <a:lnTo>
                  <a:pt x="6300170" y="710970"/>
                </a:lnTo>
                <a:lnTo>
                  <a:pt x="6344836" y="695455"/>
                </a:lnTo>
                <a:lnTo>
                  <a:pt x="6386632" y="674482"/>
                </a:lnTo>
                <a:lnTo>
                  <a:pt x="6425126" y="648482"/>
                </a:lnTo>
                <a:lnTo>
                  <a:pt x="6459886" y="617886"/>
                </a:lnTo>
                <a:lnTo>
                  <a:pt x="6490482" y="583126"/>
                </a:lnTo>
                <a:lnTo>
                  <a:pt x="6516482" y="544632"/>
                </a:lnTo>
                <a:lnTo>
                  <a:pt x="6537455" y="502836"/>
                </a:lnTo>
                <a:lnTo>
                  <a:pt x="6552970" y="458170"/>
                </a:lnTo>
                <a:lnTo>
                  <a:pt x="6562595" y="411064"/>
                </a:lnTo>
                <a:lnTo>
                  <a:pt x="6565900" y="361950"/>
                </a:lnTo>
                <a:lnTo>
                  <a:pt x="6562595" y="312835"/>
                </a:lnTo>
                <a:lnTo>
                  <a:pt x="6552970" y="265729"/>
                </a:lnTo>
                <a:lnTo>
                  <a:pt x="6537455" y="221063"/>
                </a:lnTo>
                <a:lnTo>
                  <a:pt x="6516482" y="179267"/>
                </a:lnTo>
                <a:lnTo>
                  <a:pt x="6490482" y="140773"/>
                </a:lnTo>
                <a:lnTo>
                  <a:pt x="6459886" y="106013"/>
                </a:lnTo>
                <a:lnTo>
                  <a:pt x="6425126" y="75417"/>
                </a:lnTo>
                <a:lnTo>
                  <a:pt x="6386632" y="49417"/>
                </a:lnTo>
                <a:lnTo>
                  <a:pt x="6344836" y="28444"/>
                </a:lnTo>
                <a:lnTo>
                  <a:pt x="6300170" y="12929"/>
                </a:lnTo>
                <a:lnTo>
                  <a:pt x="6253064" y="3304"/>
                </a:lnTo>
                <a:lnTo>
                  <a:pt x="620395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2784586" y="982210"/>
            <a:ext cx="572008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500" b="1" spc="-35" dirty="0">
                <a:latin typeface="Montserrat" panose="00000500000000000000" pitchFamily="50" charset="0"/>
                <a:cs typeface="Verdana"/>
              </a:rPr>
              <a:t>E</a:t>
            </a:r>
            <a:r>
              <a:rPr sz="2500" b="1" spc="-40" dirty="0">
                <a:latin typeface="Montserrat" panose="00000500000000000000" pitchFamily="50" charset="0"/>
                <a:cs typeface="Verdana"/>
              </a:rPr>
              <a:t>s</a:t>
            </a:r>
            <a:r>
              <a:rPr sz="2500" b="1" spc="-55" dirty="0">
                <a:latin typeface="Montserrat" panose="00000500000000000000" pitchFamily="50" charset="0"/>
                <a:cs typeface="Verdana"/>
              </a:rPr>
              <a:t>c</a:t>
            </a:r>
            <a:r>
              <a:rPr sz="2500" b="1" spc="-30" dirty="0">
                <a:latin typeface="Montserrat" panose="00000500000000000000" pitchFamily="50" charset="0"/>
                <a:cs typeface="Verdana"/>
              </a:rPr>
              <a:t>oge</a:t>
            </a:r>
            <a:r>
              <a:rPr sz="2500" b="1" spc="-25" dirty="0">
                <a:latin typeface="Montserrat" panose="00000500000000000000" pitchFamily="50" charset="0"/>
                <a:cs typeface="Verdana"/>
              </a:rPr>
              <a:t>m</a:t>
            </a:r>
            <a:r>
              <a:rPr sz="2500" b="1" spc="-85" dirty="0">
                <a:latin typeface="Montserrat" panose="00000500000000000000" pitchFamily="50" charset="0"/>
                <a:cs typeface="Verdana"/>
              </a:rPr>
              <a:t>os</a:t>
            </a:r>
            <a:r>
              <a:rPr sz="2500" b="1" spc="-130" dirty="0">
                <a:latin typeface="Montserrat" panose="00000500000000000000" pitchFamily="50" charset="0"/>
                <a:cs typeface="Verdana"/>
              </a:rPr>
              <a:t> </a:t>
            </a:r>
            <a:r>
              <a:rPr sz="2500" b="1" spc="-90" dirty="0">
                <a:latin typeface="Montserrat" panose="00000500000000000000" pitchFamily="50" charset="0"/>
                <a:cs typeface="Verdana"/>
              </a:rPr>
              <a:t>la</a:t>
            </a:r>
            <a:r>
              <a:rPr sz="2500" b="1" spc="-130" dirty="0">
                <a:latin typeface="Montserrat" panose="00000500000000000000" pitchFamily="50" charset="0"/>
                <a:cs typeface="Verdana"/>
              </a:rPr>
              <a:t> </a:t>
            </a:r>
            <a:r>
              <a:rPr sz="2500" b="1" spc="-160" dirty="0">
                <a:latin typeface="Montserrat" panose="00000500000000000000" pitchFamily="50" charset="0"/>
                <a:cs typeface="Verdana"/>
              </a:rPr>
              <a:t>r</a:t>
            </a:r>
            <a:r>
              <a:rPr sz="2500" b="1" spc="-70" dirty="0">
                <a:latin typeface="Montserrat" panose="00000500000000000000" pitchFamily="50" charset="0"/>
                <a:cs typeface="Verdana"/>
              </a:rPr>
              <a:t>espuesta</a:t>
            </a:r>
            <a:r>
              <a:rPr sz="2500" b="1" spc="-130" dirty="0">
                <a:latin typeface="Montserrat" panose="00000500000000000000" pitchFamily="50" charset="0"/>
                <a:cs typeface="Verdana"/>
              </a:rPr>
              <a:t> </a:t>
            </a:r>
            <a:r>
              <a:rPr sz="2500" b="1" spc="20" dirty="0">
                <a:latin typeface="Montserrat" panose="00000500000000000000" pitchFamily="50" charset="0"/>
                <a:cs typeface="Verdana"/>
              </a:rPr>
              <a:t>c</a:t>
            </a:r>
            <a:r>
              <a:rPr sz="2500" b="1" spc="-110" dirty="0">
                <a:latin typeface="Montserrat" panose="00000500000000000000" pitchFamily="50" charset="0"/>
                <a:cs typeface="Verdana"/>
              </a:rPr>
              <a:t>o</a:t>
            </a:r>
            <a:r>
              <a:rPr sz="2500" b="1" spc="-90" dirty="0">
                <a:latin typeface="Montserrat" panose="00000500000000000000" pitchFamily="50" charset="0"/>
                <a:cs typeface="Verdana"/>
              </a:rPr>
              <a:t>r</a:t>
            </a:r>
            <a:r>
              <a:rPr sz="2500" b="1" spc="-160" dirty="0">
                <a:latin typeface="Montserrat" panose="00000500000000000000" pitchFamily="50" charset="0"/>
                <a:cs typeface="Verdana"/>
              </a:rPr>
              <a:t>r</a:t>
            </a:r>
            <a:r>
              <a:rPr sz="2500" b="1" spc="-10" dirty="0">
                <a:latin typeface="Montserrat" panose="00000500000000000000" pitchFamily="50" charset="0"/>
                <a:cs typeface="Verdana"/>
              </a:rPr>
              <a:t>e</a:t>
            </a:r>
            <a:r>
              <a:rPr sz="2500" b="1" spc="10" dirty="0">
                <a:latin typeface="Montserrat" panose="00000500000000000000" pitchFamily="50" charset="0"/>
                <a:cs typeface="Verdana"/>
              </a:rPr>
              <a:t>c</a:t>
            </a:r>
            <a:r>
              <a:rPr sz="2500" b="1" spc="-140" dirty="0">
                <a:latin typeface="Montserrat" panose="00000500000000000000" pitchFamily="50" charset="0"/>
                <a:cs typeface="Verdana"/>
              </a:rPr>
              <a:t>ta:</a:t>
            </a:r>
            <a:endParaRPr sz="2500" dirty="0">
              <a:latin typeface="Montserrat" panose="00000500000000000000" pitchFamily="50" charset="0"/>
              <a:cs typeface="Verdana"/>
            </a:endParaRPr>
          </a:p>
        </p:txBody>
      </p:sp>
      <p:pic>
        <p:nvPicPr>
          <p:cNvPr id="34" name="Imagen 33" descr="Forma, Flecha&#10;&#10;Descripción generada automáticamente">
            <a:extLst>
              <a:ext uri="{FF2B5EF4-FFF2-40B4-BE49-F238E27FC236}">
                <a16:creationId xmlns:a16="http://schemas.microsoft.com/office/drawing/2014/main" id="{4EB39294-31D1-98B1-32FF-AFF095638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646" y="2510923"/>
            <a:ext cx="1559321" cy="5301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47" y="-27276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990152" y="2905469"/>
            <a:ext cx="1293495" cy="3441700"/>
          </a:xfrm>
          <a:custGeom>
            <a:avLst/>
            <a:gdLst/>
            <a:ahLst/>
            <a:cxnLst/>
            <a:rect l="l" t="t" r="r" b="b"/>
            <a:pathLst>
              <a:path w="1293495" h="3441700">
                <a:moveTo>
                  <a:pt x="1293086" y="0"/>
                </a:moveTo>
                <a:lnTo>
                  <a:pt x="22383" y="2498178"/>
                </a:lnTo>
                <a:lnTo>
                  <a:pt x="6370" y="2543995"/>
                </a:lnTo>
                <a:lnTo>
                  <a:pt x="0" y="2590656"/>
                </a:lnTo>
                <a:lnTo>
                  <a:pt x="2805" y="2636881"/>
                </a:lnTo>
                <a:lnTo>
                  <a:pt x="14320" y="2681390"/>
                </a:lnTo>
                <a:lnTo>
                  <a:pt x="34079" y="2722901"/>
                </a:lnTo>
                <a:lnTo>
                  <a:pt x="61618" y="2760134"/>
                </a:lnTo>
                <a:lnTo>
                  <a:pt x="96470" y="2791808"/>
                </a:lnTo>
                <a:lnTo>
                  <a:pt x="138169" y="2816643"/>
                </a:lnTo>
                <a:lnTo>
                  <a:pt x="201110" y="2846006"/>
                </a:lnTo>
                <a:lnTo>
                  <a:pt x="242809" y="2870841"/>
                </a:lnTo>
                <a:lnTo>
                  <a:pt x="277660" y="2902515"/>
                </a:lnTo>
                <a:lnTo>
                  <a:pt x="305199" y="2939748"/>
                </a:lnTo>
                <a:lnTo>
                  <a:pt x="324959" y="2981259"/>
                </a:lnTo>
                <a:lnTo>
                  <a:pt x="336474" y="3025768"/>
                </a:lnTo>
                <a:lnTo>
                  <a:pt x="339279" y="3071993"/>
                </a:lnTo>
                <a:lnTo>
                  <a:pt x="332908" y="3118654"/>
                </a:lnTo>
                <a:lnTo>
                  <a:pt x="316896" y="3164471"/>
                </a:lnTo>
                <a:lnTo>
                  <a:pt x="187662" y="3441355"/>
                </a:lnTo>
                <a:lnTo>
                  <a:pt x="1293086" y="3441355"/>
                </a:lnTo>
                <a:lnTo>
                  <a:pt x="12930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6" name="object 6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676674" y="58139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492957" y="1852174"/>
            <a:ext cx="6200140" cy="53657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404495" marR="5080" indent="-392430">
              <a:lnSpc>
                <a:spcPct val="77000"/>
              </a:lnSpc>
              <a:spcBef>
                <a:spcPts val="305"/>
              </a:spcBef>
            </a:pPr>
            <a:r>
              <a:rPr sz="3450" b="1" spc="-15" baseline="-7246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3450" b="1" spc="-60" baseline="-7246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.</a:t>
            </a:r>
            <a:r>
              <a:rPr sz="3450" b="1" spc="-412" baseline="-7246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50" spc="-1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850" spc="-1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alix</a:t>
            </a:r>
            <a:r>
              <a:rPr sz="1850" spc="-1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185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185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e</a:t>
            </a:r>
            <a:r>
              <a:rPr sz="1850" spc="-1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</a:t>
            </a:r>
            <a:r>
              <a:rPr sz="185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lun</a:t>
            </a:r>
            <a:r>
              <a:rPr sz="185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</a:t>
            </a:r>
            <a:r>
              <a:rPr sz="185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Satu</a:t>
            </a:r>
            <a:r>
              <a:rPr sz="185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85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185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229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85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í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1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sól</a:t>
            </a:r>
            <a:r>
              <a:rPr sz="185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229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85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85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85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ión  </a:t>
            </a:r>
            <a:r>
              <a:rPr sz="1850" spc="-1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constelación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del</a:t>
            </a:r>
            <a:r>
              <a:rPr sz="185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5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universo.</a:t>
            </a:r>
            <a:endParaRPr sz="18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93570" y="3520851"/>
            <a:ext cx="8101965" cy="120650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67005">
              <a:lnSpc>
                <a:spcPct val="100000"/>
              </a:lnSpc>
              <a:spcBef>
                <a:spcPts val="1040"/>
              </a:spcBef>
            </a:pPr>
            <a:r>
              <a:rPr sz="18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Representa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proposición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Calixto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3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no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6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es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una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luna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2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de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7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Saturno.</a:t>
            </a:r>
            <a:endParaRPr sz="1800" dirty="0">
              <a:latin typeface="Montserrat" panose="00000500000000000000" pitchFamily="50" charset="0"/>
              <a:cs typeface="Verdana"/>
            </a:endParaRPr>
          </a:p>
          <a:p>
            <a:pPr marL="77470">
              <a:lnSpc>
                <a:spcPct val="100000"/>
              </a:lnSpc>
              <a:spcBef>
                <a:spcPts val="940"/>
              </a:spcBef>
            </a:pPr>
            <a:r>
              <a:rPr sz="1800" spc="-1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símbolo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corresponde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nombre</a:t>
            </a:r>
            <a:r>
              <a:rPr sz="18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800" spc="3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b="1" spc="-8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Sí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6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y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5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sólo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7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sí</a:t>
            </a:r>
            <a:endParaRPr sz="1800" dirty="0">
              <a:latin typeface="Montserrat" panose="00000500000000000000" pitchFamily="50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sz="18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Representa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la </a:t>
            </a:r>
            <a:r>
              <a:rPr sz="18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proposición</a:t>
            </a:r>
            <a:r>
              <a:rPr sz="18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Orión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6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es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una</a:t>
            </a:r>
            <a:r>
              <a:rPr sz="1800" b="1" spc="-8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4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constelación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3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del</a:t>
            </a:r>
            <a:r>
              <a:rPr sz="1800" b="1" spc="-9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7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universo.</a:t>
            </a:r>
            <a:endParaRPr sz="18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408252" y="3739197"/>
            <a:ext cx="241935" cy="138430"/>
          </a:xfrm>
          <a:custGeom>
            <a:avLst/>
            <a:gdLst/>
            <a:ahLst/>
            <a:cxnLst/>
            <a:rect l="l" t="t" r="r" b="b"/>
            <a:pathLst>
              <a:path w="241935" h="138429">
                <a:moveTo>
                  <a:pt x="241693" y="0"/>
                </a:moveTo>
                <a:lnTo>
                  <a:pt x="0" y="0"/>
                </a:lnTo>
                <a:lnTo>
                  <a:pt x="0" y="41910"/>
                </a:lnTo>
                <a:lnTo>
                  <a:pt x="195846" y="41910"/>
                </a:lnTo>
                <a:lnTo>
                  <a:pt x="195846" y="138430"/>
                </a:lnTo>
                <a:lnTo>
                  <a:pt x="241693" y="138430"/>
                </a:lnTo>
                <a:lnTo>
                  <a:pt x="241693" y="41910"/>
                </a:lnTo>
                <a:lnTo>
                  <a:pt x="241693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1732465" y="3663758"/>
            <a:ext cx="154940" cy="300990"/>
            <a:chOff x="1732465" y="3663758"/>
            <a:chExt cx="154940" cy="300990"/>
          </a:xfrm>
        </p:grpSpPr>
        <p:sp>
          <p:nvSpPr>
            <p:cNvPr id="26" name="object 26"/>
            <p:cNvSpPr/>
            <p:nvPr/>
          </p:nvSpPr>
          <p:spPr>
            <a:xfrm>
              <a:off x="1739958" y="3671251"/>
              <a:ext cx="139700" cy="285750"/>
            </a:xfrm>
            <a:custGeom>
              <a:avLst/>
              <a:gdLst/>
              <a:ahLst/>
              <a:cxnLst/>
              <a:rect l="l" t="t" r="r" b="b"/>
              <a:pathLst>
                <a:path w="139700" h="285750">
                  <a:moveTo>
                    <a:pt x="104025" y="0"/>
                  </a:moveTo>
                  <a:lnTo>
                    <a:pt x="62204" y="16040"/>
                  </a:lnTo>
                  <a:lnTo>
                    <a:pt x="47447" y="73723"/>
                  </a:lnTo>
                  <a:lnTo>
                    <a:pt x="4737" y="73723"/>
                  </a:lnTo>
                  <a:lnTo>
                    <a:pt x="0" y="92430"/>
                  </a:lnTo>
                  <a:lnTo>
                    <a:pt x="42659" y="92430"/>
                  </a:lnTo>
                  <a:lnTo>
                    <a:pt x="15849" y="197269"/>
                  </a:lnTo>
                  <a:lnTo>
                    <a:pt x="11467" y="215507"/>
                  </a:lnTo>
                  <a:lnTo>
                    <a:pt x="8340" y="231244"/>
                  </a:lnTo>
                  <a:lnTo>
                    <a:pt x="6466" y="244482"/>
                  </a:lnTo>
                  <a:lnTo>
                    <a:pt x="5841" y="255219"/>
                  </a:lnTo>
                  <a:lnTo>
                    <a:pt x="5841" y="265925"/>
                  </a:lnTo>
                  <a:lnTo>
                    <a:pt x="7721" y="273646"/>
                  </a:lnTo>
                  <a:lnTo>
                    <a:pt x="15278" y="283133"/>
                  </a:lnTo>
                  <a:lnTo>
                    <a:pt x="20408" y="285496"/>
                  </a:lnTo>
                  <a:lnTo>
                    <a:pt x="26911" y="285496"/>
                  </a:lnTo>
                  <a:lnTo>
                    <a:pt x="70380" y="268773"/>
                  </a:lnTo>
                  <a:lnTo>
                    <a:pt x="108971" y="242174"/>
                  </a:lnTo>
                  <a:lnTo>
                    <a:pt x="135432" y="222554"/>
                  </a:lnTo>
                  <a:lnTo>
                    <a:pt x="125425" y="210439"/>
                  </a:lnTo>
                  <a:lnTo>
                    <a:pt x="115281" y="218387"/>
                  </a:lnTo>
                  <a:lnTo>
                    <a:pt x="104873" y="225909"/>
                  </a:lnTo>
                  <a:lnTo>
                    <a:pt x="68586" y="246978"/>
                  </a:lnTo>
                  <a:lnTo>
                    <a:pt x="58242" y="249415"/>
                  </a:lnTo>
                  <a:lnTo>
                    <a:pt x="54736" y="249415"/>
                  </a:lnTo>
                  <a:lnTo>
                    <a:pt x="51968" y="248361"/>
                  </a:lnTo>
                  <a:lnTo>
                    <a:pt x="47942" y="244144"/>
                  </a:lnTo>
                  <a:lnTo>
                    <a:pt x="46926" y="240715"/>
                  </a:lnTo>
                  <a:lnTo>
                    <a:pt x="46926" y="235978"/>
                  </a:lnTo>
                  <a:lnTo>
                    <a:pt x="47609" y="226701"/>
                  </a:lnTo>
                  <a:lnTo>
                    <a:pt x="49660" y="214395"/>
                  </a:lnTo>
                  <a:lnTo>
                    <a:pt x="53077" y="199059"/>
                  </a:lnTo>
                  <a:lnTo>
                    <a:pt x="80848" y="92430"/>
                  </a:lnTo>
                  <a:lnTo>
                    <a:pt x="135432" y="92430"/>
                  </a:lnTo>
                  <a:lnTo>
                    <a:pt x="139649" y="73723"/>
                  </a:lnTo>
                  <a:lnTo>
                    <a:pt x="85102" y="73723"/>
                  </a:lnTo>
                  <a:lnTo>
                    <a:pt x="104025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739958" y="3671251"/>
              <a:ext cx="139700" cy="285750"/>
            </a:xfrm>
            <a:custGeom>
              <a:avLst/>
              <a:gdLst/>
              <a:ahLst/>
              <a:cxnLst/>
              <a:rect l="l" t="t" r="r" b="b"/>
              <a:pathLst>
                <a:path w="139700" h="285750">
                  <a:moveTo>
                    <a:pt x="62204" y="16040"/>
                  </a:moveTo>
                  <a:lnTo>
                    <a:pt x="104025" y="0"/>
                  </a:lnTo>
                  <a:lnTo>
                    <a:pt x="85102" y="73723"/>
                  </a:lnTo>
                  <a:lnTo>
                    <a:pt x="139649" y="73723"/>
                  </a:lnTo>
                  <a:lnTo>
                    <a:pt x="135432" y="92430"/>
                  </a:lnTo>
                  <a:lnTo>
                    <a:pt x="80848" y="92430"/>
                  </a:lnTo>
                  <a:lnTo>
                    <a:pt x="57861" y="180695"/>
                  </a:lnTo>
                  <a:lnTo>
                    <a:pt x="53077" y="199059"/>
                  </a:lnTo>
                  <a:lnTo>
                    <a:pt x="49660" y="214395"/>
                  </a:lnTo>
                  <a:lnTo>
                    <a:pt x="47609" y="226701"/>
                  </a:lnTo>
                  <a:lnTo>
                    <a:pt x="46926" y="235978"/>
                  </a:lnTo>
                  <a:lnTo>
                    <a:pt x="46926" y="240715"/>
                  </a:lnTo>
                  <a:lnTo>
                    <a:pt x="47942" y="244144"/>
                  </a:lnTo>
                  <a:lnTo>
                    <a:pt x="49949" y="246253"/>
                  </a:lnTo>
                  <a:lnTo>
                    <a:pt x="51968" y="248361"/>
                  </a:lnTo>
                  <a:lnTo>
                    <a:pt x="54736" y="249415"/>
                  </a:lnTo>
                  <a:lnTo>
                    <a:pt x="58242" y="249415"/>
                  </a:lnTo>
                  <a:lnTo>
                    <a:pt x="94203" y="233004"/>
                  </a:lnTo>
                  <a:lnTo>
                    <a:pt x="125425" y="210439"/>
                  </a:lnTo>
                  <a:lnTo>
                    <a:pt x="135432" y="222554"/>
                  </a:lnTo>
                  <a:lnTo>
                    <a:pt x="87288" y="257579"/>
                  </a:lnTo>
                  <a:lnTo>
                    <a:pt x="48981" y="280014"/>
                  </a:lnTo>
                  <a:lnTo>
                    <a:pt x="26911" y="285496"/>
                  </a:lnTo>
                  <a:lnTo>
                    <a:pt x="20408" y="285496"/>
                  </a:lnTo>
                  <a:lnTo>
                    <a:pt x="15278" y="283133"/>
                  </a:lnTo>
                  <a:lnTo>
                    <a:pt x="11506" y="278384"/>
                  </a:lnTo>
                  <a:lnTo>
                    <a:pt x="7721" y="273646"/>
                  </a:lnTo>
                  <a:lnTo>
                    <a:pt x="5841" y="265925"/>
                  </a:lnTo>
                  <a:lnTo>
                    <a:pt x="5841" y="255219"/>
                  </a:lnTo>
                  <a:lnTo>
                    <a:pt x="11467" y="215507"/>
                  </a:lnTo>
                  <a:lnTo>
                    <a:pt x="42659" y="92430"/>
                  </a:lnTo>
                  <a:lnTo>
                    <a:pt x="0" y="92430"/>
                  </a:lnTo>
                  <a:lnTo>
                    <a:pt x="4737" y="73723"/>
                  </a:lnTo>
                  <a:lnTo>
                    <a:pt x="47447" y="73723"/>
                  </a:lnTo>
                  <a:lnTo>
                    <a:pt x="62204" y="16040"/>
                  </a:lnTo>
                  <a:close/>
                </a:path>
              </a:pathLst>
            </a:custGeom>
            <a:ln w="14986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1475323" y="4478146"/>
            <a:ext cx="247650" cy="258445"/>
            <a:chOff x="1475323" y="4478146"/>
            <a:chExt cx="247650" cy="258445"/>
          </a:xfrm>
        </p:grpSpPr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82816" y="4485639"/>
              <a:ext cx="232575" cy="24284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482816" y="4485639"/>
              <a:ext cx="233045" cy="243204"/>
            </a:xfrm>
            <a:custGeom>
              <a:avLst/>
              <a:gdLst/>
              <a:ahLst/>
              <a:cxnLst/>
              <a:rect l="l" t="t" r="r" b="b"/>
              <a:pathLst>
                <a:path w="233044" h="243204">
                  <a:moveTo>
                    <a:pt x="129057" y="29235"/>
                  </a:moveTo>
                  <a:lnTo>
                    <a:pt x="105672" y="73539"/>
                  </a:lnTo>
                  <a:lnTo>
                    <a:pt x="95180" y="111094"/>
                  </a:lnTo>
                  <a:lnTo>
                    <a:pt x="93243" y="135648"/>
                  </a:lnTo>
                  <a:lnTo>
                    <a:pt x="93867" y="148571"/>
                  </a:lnTo>
                  <a:lnTo>
                    <a:pt x="95742" y="164690"/>
                  </a:lnTo>
                  <a:lnTo>
                    <a:pt x="98869" y="184004"/>
                  </a:lnTo>
                  <a:lnTo>
                    <a:pt x="103251" y="206514"/>
                  </a:lnTo>
                  <a:lnTo>
                    <a:pt x="130227" y="184740"/>
                  </a:lnTo>
                  <a:lnTo>
                    <a:pt x="171447" y="143317"/>
                  </a:lnTo>
                  <a:lnTo>
                    <a:pt x="196288" y="105041"/>
                  </a:lnTo>
                  <a:lnTo>
                    <a:pt x="209918" y="57162"/>
                  </a:lnTo>
                  <a:lnTo>
                    <a:pt x="209918" y="51727"/>
                  </a:lnTo>
                  <a:lnTo>
                    <a:pt x="207899" y="44869"/>
                  </a:lnTo>
                  <a:lnTo>
                    <a:pt x="203873" y="36614"/>
                  </a:lnTo>
                  <a:lnTo>
                    <a:pt x="199478" y="27851"/>
                  </a:lnTo>
                  <a:lnTo>
                    <a:pt x="197281" y="21348"/>
                  </a:lnTo>
                  <a:lnTo>
                    <a:pt x="197281" y="17132"/>
                  </a:lnTo>
                  <a:lnTo>
                    <a:pt x="197281" y="12572"/>
                  </a:lnTo>
                  <a:lnTo>
                    <a:pt x="198856" y="8572"/>
                  </a:lnTo>
                  <a:lnTo>
                    <a:pt x="202018" y="5143"/>
                  </a:lnTo>
                  <a:lnTo>
                    <a:pt x="205181" y="1714"/>
                  </a:lnTo>
                  <a:lnTo>
                    <a:pt x="208953" y="0"/>
                  </a:lnTo>
                  <a:lnTo>
                    <a:pt x="213347" y="0"/>
                  </a:lnTo>
                  <a:lnTo>
                    <a:pt x="219138" y="0"/>
                  </a:lnTo>
                  <a:lnTo>
                    <a:pt x="223786" y="2514"/>
                  </a:lnTo>
                  <a:lnTo>
                    <a:pt x="232575" y="32931"/>
                  </a:lnTo>
                  <a:lnTo>
                    <a:pt x="230087" y="60801"/>
                  </a:lnTo>
                  <a:lnTo>
                    <a:pt x="210200" y="115455"/>
                  </a:lnTo>
                  <a:lnTo>
                    <a:pt x="166810" y="173026"/>
                  </a:lnTo>
                  <a:lnTo>
                    <a:pt x="137553" y="200059"/>
                  </a:lnTo>
                  <a:lnTo>
                    <a:pt x="105039" y="223335"/>
                  </a:lnTo>
                  <a:lnTo>
                    <a:pt x="69265" y="242849"/>
                  </a:lnTo>
                  <a:lnTo>
                    <a:pt x="68112" y="235743"/>
                  </a:lnTo>
                  <a:lnTo>
                    <a:pt x="66500" y="226791"/>
                  </a:lnTo>
                  <a:lnTo>
                    <a:pt x="64425" y="215994"/>
                  </a:lnTo>
                  <a:lnTo>
                    <a:pt x="61887" y="203352"/>
                  </a:lnTo>
                  <a:lnTo>
                    <a:pt x="57167" y="178163"/>
                  </a:lnTo>
                  <a:lnTo>
                    <a:pt x="53794" y="157121"/>
                  </a:lnTo>
                  <a:lnTo>
                    <a:pt x="51767" y="140226"/>
                  </a:lnTo>
                  <a:lnTo>
                    <a:pt x="51092" y="127482"/>
                  </a:lnTo>
                  <a:lnTo>
                    <a:pt x="51914" y="113505"/>
                  </a:lnTo>
                  <a:lnTo>
                    <a:pt x="64262" y="72847"/>
                  </a:lnTo>
                  <a:lnTo>
                    <a:pt x="91127" y="37058"/>
                  </a:lnTo>
                  <a:lnTo>
                    <a:pt x="103251" y="26873"/>
                  </a:lnTo>
                  <a:lnTo>
                    <a:pt x="81714" y="27808"/>
                  </a:lnTo>
                  <a:lnTo>
                    <a:pt x="36868" y="37147"/>
                  </a:lnTo>
                  <a:lnTo>
                    <a:pt x="22644" y="47066"/>
                  </a:lnTo>
                  <a:lnTo>
                    <a:pt x="22644" y="53212"/>
                  </a:lnTo>
                  <a:lnTo>
                    <a:pt x="22644" y="55676"/>
                  </a:lnTo>
                  <a:lnTo>
                    <a:pt x="23876" y="59791"/>
                  </a:lnTo>
                  <a:lnTo>
                    <a:pt x="26327" y="65595"/>
                  </a:lnTo>
                  <a:lnTo>
                    <a:pt x="27914" y="69634"/>
                  </a:lnTo>
                  <a:lnTo>
                    <a:pt x="28702" y="73063"/>
                  </a:lnTo>
                  <a:lnTo>
                    <a:pt x="28702" y="75869"/>
                  </a:lnTo>
                  <a:lnTo>
                    <a:pt x="28702" y="78676"/>
                  </a:lnTo>
                  <a:lnTo>
                    <a:pt x="27520" y="81178"/>
                  </a:lnTo>
                  <a:lnTo>
                    <a:pt x="25146" y="83375"/>
                  </a:lnTo>
                  <a:lnTo>
                    <a:pt x="22783" y="85572"/>
                  </a:lnTo>
                  <a:lnTo>
                    <a:pt x="19824" y="86652"/>
                  </a:lnTo>
                  <a:lnTo>
                    <a:pt x="16319" y="86652"/>
                  </a:lnTo>
                  <a:lnTo>
                    <a:pt x="11760" y="86652"/>
                  </a:lnTo>
                  <a:lnTo>
                    <a:pt x="7899" y="84721"/>
                  </a:lnTo>
                  <a:lnTo>
                    <a:pt x="4737" y="80860"/>
                  </a:lnTo>
                  <a:lnTo>
                    <a:pt x="1574" y="77012"/>
                  </a:lnTo>
                  <a:lnTo>
                    <a:pt x="0" y="71831"/>
                  </a:lnTo>
                  <a:lnTo>
                    <a:pt x="0" y="65328"/>
                  </a:lnTo>
                  <a:lnTo>
                    <a:pt x="24293" y="26115"/>
                  </a:lnTo>
                  <a:lnTo>
                    <a:pt x="75187" y="12452"/>
                  </a:lnTo>
                  <a:lnTo>
                    <a:pt x="112725" y="11061"/>
                  </a:lnTo>
                  <a:lnTo>
                    <a:pt x="123964" y="6159"/>
                  </a:lnTo>
                  <a:lnTo>
                    <a:pt x="131076" y="3682"/>
                  </a:lnTo>
                  <a:lnTo>
                    <a:pt x="134073" y="3682"/>
                  </a:lnTo>
                  <a:lnTo>
                    <a:pt x="136867" y="3682"/>
                  </a:lnTo>
                  <a:lnTo>
                    <a:pt x="139407" y="4825"/>
                  </a:lnTo>
                  <a:lnTo>
                    <a:pt x="141706" y="7111"/>
                  </a:lnTo>
                  <a:lnTo>
                    <a:pt x="143979" y="9397"/>
                  </a:lnTo>
                  <a:lnTo>
                    <a:pt x="145135" y="11861"/>
                  </a:lnTo>
                  <a:lnTo>
                    <a:pt x="145135" y="14490"/>
                  </a:lnTo>
                  <a:lnTo>
                    <a:pt x="145135" y="19938"/>
                  </a:lnTo>
                  <a:lnTo>
                    <a:pt x="139776" y="24841"/>
                  </a:lnTo>
                  <a:lnTo>
                    <a:pt x="129057" y="29235"/>
                  </a:lnTo>
                  <a:close/>
                </a:path>
              </a:pathLst>
            </a:custGeom>
            <a:ln w="14986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5719" y="4092342"/>
            <a:ext cx="420248" cy="228413"/>
          </a:xfrm>
          <a:prstGeom prst="rect">
            <a:avLst/>
          </a:prstGeom>
        </p:spPr>
      </p:pic>
      <p:sp>
        <p:nvSpPr>
          <p:cNvPr id="32" name="object 32"/>
          <p:cNvSpPr/>
          <p:nvPr/>
        </p:nvSpPr>
        <p:spPr>
          <a:xfrm>
            <a:off x="3871250" y="990601"/>
            <a:ext cx="3546475" cy="624205"/>
          </a:xfrm>
          <a:custGeom>
            <a:avLst/>
            <a:gdLst/>
            <a:ahLst/>
            <a:cxnLst/>
            <a:rect l="l" t="t" r="r" b="b"/>
            <a:pathLst>
              <a:path w="3546475" h="624205">
                <a:moveTo>
                  <a:pt x="3279686" y="0"/>
                </a:moveTo>
                <a:lnTo>
                  <a:pt x="266700" y="0"/>
                </a:lnTo>
                <a:lnTo>
                  <a:pt x="218760" y="4296"/>
                </a:lnTo>
                <a:lnTo>
                  <a:pt x="173639" y="16685"/>
                </a:lnTo>
                <a:lnTo>
                  <a:pt x="132091" y="36412"/>
                </a:lnTo>
                <a:lnTo>
                  <a:pt x="94868" y="62724"/>
                </a:lnTo>
                <a:lnTo>
                  <a:pt x="62724" y="94868"/>
                </a:lnTo>
                <a:lnTo>
                  <a:pt x="36412" y="132091"/>
                </a:lnTo>
                <a:lnTo>
                  <a:pt x="16685" y="173639"/>
                </a:lnTo>
                <a:lnTo>
                  <a:pt x="4296" y="218760"/>
                </a:lnTo>
                <a:lnTo>
                  <a:pt x="0" y="266699"/>
                </a:lnTo>
                <a:lnTo>
                  <a:pt x="0" y="357200"/>
                </a:lnTo>
                <a:lnTo>
                  <a:pt x="4296" y="405139"/>
                </a:lnTo>
                <a:lnTo>
                  <a:pt x="16685" y="450260"/>
                </a:lnTo>
                <a:lnTo>
                  <a:pt x="36412" y="491808"/>
                </a:lnTo>
                <a:lnTo>
                  <a:pt x="62724" y="529031"/>
                </a:lnTo>
                <a:lnTo>
                  <a:pt x="94868" y="561175"/>
                </a:lnTo>
                <a:lnTo>
                  <a:pt x="132091" y="587487"/>
                </a:lnTo>
                <a:lnTo>
                  <a:pt x="173639" y="607214"/>
                </a:lnTo>
                <a:lnTo>
                  <a:pt x="218760" y="619603"/>
                </a:lnTo>
                <a:lnTo>
                  <a:pt x="266700" y="623900"/>
                </a:lnTo>
                <a:lnTo>
                  <a:pt x="3279686" y="623900"/>
                </a:lnTo>
                <a:lnTo>
                  <a:pt x="3327625" y="619603"/>
                </a:lnTo>
                <a:lnTo>
                  <a:pt x="3372746" y="607214"/>
                </a:lnTo>
                <a:lnTo>
                  <a:pt x="3414294" y="587487"/>
                </a:lnTo>
                <a:lnTo>
                  <a:pt x="3451517" y="561175"/>
                </a:lnTo>
                <a:lnTo>
                  <a:pt x="3483661" y="529031"/>
                </a:lnTo>
                <a:lnTo>
                  <a:pt x="3509973" y="491808"/>
                </a:lnTo>
                <a:lnTo>
                  <a:pt x="3529700" y="450260"/>
                </a:lnTo>
                <a:lnTo>
                  <a:pt x="3542089" y="405139"/>
                </a:lnTo>
                <a:lnTo>
                  <a:pt x="3546386" y="357200"/>
                </a:lnTo>
                <a:lnTo>
                  <a:pt x="3546386" y="266699"/>
                </a:lnTo>
                <a:lnTo>
                  <a:pt x="3542089" y="218760"/>
                </a:lnTo>
                <a:lnTo>
                  <a:pt x="3529700" y="173639"/>
                </a:lnTo>
                <a:lnTo>
                  <a:pt x="3509973" y="132091"/>
                </a:lnTo>
                <a:lnTo>
                  <a:pt x="3483661" y="94868"/>
                </a:lnTo>
                <a:lnTo>
                  <a:pt x="3451517" y="62724"/>
                </a:lnTo>
                <a:lnTo>
                  <a:pt x="3414294" y="36412"/>
                </a:lnTo>
                <a:lnTo>
                  <a:pt x="3372746" y="16685"/>
                </a:lnTo>
                <a:lnTo>
                  <a:pt x="3327625" y="4296"/>
                </a:lnTo>
                <a:lnTo>
                  <a:pt x="3279686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4178312" y="1102020"/>
            <a:ext cx="2932430" cy="354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150" b="1" spc="-60" dirty="0">
                <a:latin typeface="Montserrat" panose="00000500000000000000" pitchFamily="50" charset="0"/>
                <a:cs typeface="Verdana"/>
              </a:rPr>
              <a:t>Respuesta</a:t>
            </a:r>
            <a:r>
              <a:rPr sz="2150" b="1" spc="-110" dirty="0">
                <a:latin typeface="Montserrat" panose="00000500000000000000" pitchFamily="50" charset="0"/>
                <a:cs typeface="Verdana"/>
              </a:rPr>
              <a:t> </a:t>
            </a:r>
            <a:r>
              <a:rPr sz="2150" b="1" spc="15" dirty="0">
                <a:latin typeface="Montserrat" panose="00000500000000000000" pitchFamily="50" charset="0"/>
                <a:cs typeface="Verdana"/>
              </a:rPr>
              <a:t>c</a:t>
            </a:r>
            <a:r>
              <a:rPr sz="2150" b="1" spc="-90" dirty="0">
                <a:latin typeface="Montserrat" panose="00000500000000000000" pitchFamily="50" charset="0"/>
                <a:cs typeface="Verdana"/>
              </a:rPr>
              <a:t>o</a:t>
            </a:r>
            <a:r>
              <a:rPr sz="2150" b="1" spc="-75" dirty="0">
                <a:latin typeface="Montserrat" panose="00000500000000000000" pitchFamily="50" charset="0"/>
                <a:cs typeface="Verdana"/>
              </a:rPr>
              <a:t>r</a:t>
            </a:r>
            <a:r>
              <a:rPr sz="2150" b="1" spc="-135" dirty="0">
                <a:latin typeface="Montserrat" panose="00000500000000000000" pitchFamily="50" charset="0"/>
                <a:cs typeface="Verdana"/>
              </a:rPr>
              <a:t>r</a:t>
            </a:r>
            <a:r>
              <a:rPr sz="2150" b="1" spc="-10" dirty="0">
                <a:latin typeface="Montserrat" panose="00000500000000000000" pitchFamily="50" charset="0"/>
                <a:cs typeface="Verdana"/>
              </a:rPr>
              <a:t>e</a:t>
            </a:r>
            <a:r>
              <a:rPr sz="2150" b="1" spc="10" dirty="0">
                <a:latin typeface="Montserrat" panose="00000500000000000000" pitchFamily="50" charset="0"/>
                <a:cs typeface="Verdana"/>
              </a:rPr>
              <a:t>c</a:t>
            </a:r>
            <a:r>
              <a:rPr sz="2150" b="1" spc="-120" dirty="0">
                <a:latin typeface="Montserrat" panose="00000500000000000000" pitchFamily="50" charset="0"/>
                <a:cs typeface="Verdana"/>
              </a:rPr>
              <a:t>ta:</a:t>
            </a:r>
            <a:endParaRPr sz="2150" dirty="0">
              <a:latin typeface="Montserrat" panose="00000500000000000000" pitchFamily="50" charset="0"/>
              <a:cs typeface="Verdana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4996743" y="2984500"/>
            <a:ext cx="1295400" cy="406400"/>
            <a:chOff x="4996743" y="2984500"/>
            <a:chExt cx="1295400" cy="406400"/>
          </a:xfrm>
        </p:grpSpPr>
        <p:sp>
          <p:nvSpPr>
            <p:cNvPr id="35" name="object 35"/>
            <p:cNvSpPr/>
            <p:nvPr/>
          </p:nvSpPr>
          <p:spPr>
            <a:xfrm>
              <a:off x="4996743" y="2984500"/>
              <a:ext cx="1295400" cy="406400"/>
            </a:xfrm>
            <a:custGeom>
              <a:avLst/>
              <a:gdLst/>
              <a:ahLst/>
              <a:cxnLst/>
              <a:rect l="l" t="t" r="r" b="b"/>
              <a:pathLst>
                <a:path w="1295400" h="406400">
                  <a:moveTo>
                    <a:pt x="1092200" y="0"/>
                  </a:moveTo>
                  <a:lnTo>
                    <a:pt x="203200" y="0"/>
                  </a:lnTo>
                  <a:lnTo>
                    <a:pt x="156606" y="5366"/>
                  </a:lnTo>
                  <a:lnTo>
                    <a:pt x="113835" y="20652"/>
                  </a:lnTo>
                  <a:lnTo>
                    <a:pt x="76106" y="44638"/>
                  </a:lnTo>
                  <a:lnTo>
                    <a:pt x="44638" y="76106"/>
                  </a:lnTo>
                  <a:lnTo>
                    <a:pt x="20652" y="113835"/>
                  </a:lnTo>
                  <a:lnTo>
                    <a:pt x="5366" y="156606"/>
                  </a:lnTo>
                  <a:lnTo>
                    <a:pt x="0" y="203200"/>
                  </a:lnTo>
                  <a:lnTo>
                    <a:pt x="5366" y="249793"/>
                  </a:lnTo>
                  <a:lnTo>
                    <a:pt x="20652" y="292564"/>
                  </a:lnTo>
                  <a:lnTo>
                    <a:pt x="44638" y="330293"/>
                  </a:lnTo>
                  <a:lnTo>
                    <a:pt x="76106" y="361761"/>
                  </a:lnTo>
                  <a:lnTo>
                    <a:pt x="113835" y="385747"/>
                  </a:lnTo>
                  <a:lnTo>
                    <a:pt x="156606" y="401033"/>
                  </a:lnTo>
                  <a:lnTo>
                    <a:pt x="203200" y="406400"/>
                  </a:lnTo>
                  <a:lnTo>
                    <a:pt x="1092200" y="406400"/>
                  </a:lnTo>
                  <a:lnTo>
                    <a:pt x="1138793" y="401033"/>
                  </a:lnTo>
                  <a:lnTo>
                    <a:pt x="1181564" y="385747"/>
                  </a:lnTo>
                  <a:lnTo>
                    <a:pt x="1219293" y="361761"/>
                  </a:lnTo>
                  <a:lnTo>
                    <a:pt x="1250761" y="330293"/>
                  </a:lnTo>
                  <a:lnTo>
                    <a:pt x="1274747" y="292564"/>
                  </a:lnTo>
                  <a:lnTo>
                    <a:pt x="1290033" y="249793"/>
                  </a:lnTo>
                  <a:lnTo>
                    <a:pt x="1295400" y="203200"/>
                  </a:lnTo>
                  <a:lnTo>
                    <a:pt x="1290033" y="156606"/>
                  </a:lnTo>
                  <a:lnTo>
                    <a:pt x="1274747" y="113835"/>
                  </a:lnTo>
                  <a:lnTo>
                    <a:pt x="1250761" y="76106"/>
                  </a:lnTo>
                  <a:lnTo>
                    <a:pt x="1219293" y="44638"/>
                  </a:lnTo>
                  <a:lnTo>
                    <a:pt x="1181564" y="20652"/>
                  </a:lnTo>
                  <a:lnTo>
                    <a:pt x="1138793" y="5366"/>
                  </a:lnTo>
                  <a:lnTo>
                    <a:pt x="109220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42182" y="3109694"/>
              <a:ext cx="326326" cy="16582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89122" y="3144551"/>
              <a:ext cx="134962" cy="12886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6587" y="3099869"/>
              <a:ext cx="141960" cy="175653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09163" y="3144549"/>
              <a:ext cx="137541" cy="1309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1" y="3175"/>
            <a:ext cx="11283315" cy="6343650"/>
          </a:xfrm>
          <a:custGeom>
            <a:avLst/>
            <a:gdLst/>
            <a:ahLst/>
            <a:cxnLst/>
            <a:rect l="l" t="t" r="r" b="b"/>
            <a:pathLst>
              <a:path w="11283315" h="6343650">
                <a:moveTo>
                  <a:pt x="11283238" y="0"/>
                </a:moveTo>
                <a:lnTo>
                  <a:pt x="0" y="0"/>
                </a:lnTo>
                <a:lnTo>
                  <a:pt x="0" y="6343650"/>
                </a:lnTo>
                <a:lnTo>
                  <a:pt x="11283238" y="6343650"/>
                </a:lnTo>
                <a:lnTo>
                  <a:pt x="112832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7048" y="3456752"/>
            <a:ext cx="2727960" cy="2903220"/>
            <a:chOff x="-7048" y="3456752"/>
            <a:chExt cx="2727960" cy="2903220"/>
          </a:xfrm>
        </p:grpSpPr>
        <p:sp>
          <p:nvSpPr>
            <p:cNvPr id="4" name="object 4"/>
            <p:cNvSpPr/>
            <p:nvPr/>
          </p:nvSpPr>
          <p:spPr>
            <a:xfrm>
              <a:off x="5651" y="3909076"/>
              <a:ext cx="855980" cy="2437765"/>
            </a:xfrm>
            <a:custGeom>
              <a:avLst/>
              <a:gdLst/>
              <a:ahLst/>
              <a:cxnLst/>
              <a:rect l="l" t="t" r="r" b="b"/>
              <a:pathLst>
                <a:path w="855980" h="2437765">
                  <a:moveTo>
                    <a:pt x="0" y="16351"/>
                  </a:moveTo>
                  <a:lnTo>
                    <a:pt x="41311" y="8430"/>
                  </a:lnTo>
                  <a:lnTo>
                    <a:pt x="86255" y="2766"/>
                  </a:lnTo>
                  <a:lnTo>
                    <a:pt x="131621" y="0"/>
                  </a:lnTo>
                  <a:lnTo>
                    <a:pt x="177269" y="181"/>
                  </a:lnTo>
                  <a:lnTo>
                    <a:pt x="223060" y="3361"/>
                  </a:lnTo>
                  <a:lnTo>
                    <a:pt x="268853" y="9591"/>
                  </a:lnTo>
                  <a:lnTo>
                    <a:pt x="314510" y="18921"/>
                  </a:lnTo>
                  <a:lnTo>
                    <a:pt x="359891" y="31401"/>
                  </a:lnTo>
                  <a:lnTo>
                    <a:pt x="404857" y="47083"/>
                  </a:lnTo>
                  <a:lnTo>
                    <a:pt x="449267" y="66017"/>
                  </a:lnTo>
                  <a:lnTo>
                    <a:pt x="492304" y="87898"/>
                  </a:lnTo>
                  <a:lnTo>
                    <a:pt x="533204" y="112292"/>
                  </a:lnTo>
                  <a:lnTo>
                    <a:pt x="571917" y="139062"/>
                  </a:lnTo>
                  <a:lnTo>
                    <a:pt x="608392" y="168066"/>
                  </a:lnTo>
                  <a:lnTo>
                    <a:pt x="642578" y="199166"/>
                  </a:lnTo>
                  <a:lnTo>
                    <a:pt x="674425" y="232222"/>
                  </a:lnTo>
                  <a:lnTo>
                    <a:pt x="703881" y="267094"/>
                  </a:lnTo>
                  <a:lnTo>
                    <a:pt x="730897" y="303643"/>
                  </a:lnTo>
                  <a:lnTo>
                    <a:pt x="755421" y="341731"/>
                  </a:lnTo>
                  <a:lnTo>
                    <a:pt x="777403" y="381216"/>
                  </a:lnTo>
                  <a:lnTo>
                    <a:pt x="796793" y="421959"/>
                  </a:lnTo>
                  <a:lnTo>
                    <a:pt x="813538" y="463822"/>
                  </a:lnTo>
                  <a:lnTo>
                    <a:pt x="827589" y="506665"/>
                  </a:lnTo>
                  <a:lnTo>
                    <a:pt x="838895" y="550347"/>
                  </a:lnTo>
                  <a:lnTo>
                    <a:pt x="847405" y="594731"/>
                  </a:lnTo>
                  <a:lnTo>
                    <a:pt x="853069" y="639675"/>
                  </a:lnTo>
                  <a:lnTo>
                    <a:pt x="855835" y="685041"/>
                  </a:lnTo>
                  <a:lnTo>
                    <a:pt x="855654" y="730689"/>
                  </a:lnTo>
                  <a:lnTo>
                    <a:pt x="852473" y="776480"/>
                  </a:lnTo>
                  <a:lnTo>
                    <a:pt x="846244" y="822274"/>
                  </a:lnTo>
                  <a:lnTo>
                    <a:pt x="836914" y="867932"/>
                  </a:lnTo>
                  <a:lnTo>
                    <a:pt x="824434" y="913314"/>
                  </a:lnTo>
                  <a:lnTo>
                    <a:pt x="808752" y="958281"/>
                  </a:lnTo>
                  <a:lnTo>
                    <a:pt x="789818" y="1002693"/>
                  </a:lnTo>
                  <a:lnTo>
                    <a:pt x="120025" y="2437748"/>
                  </a:lnTo>
                </a:path>
              </a:pathLst>
            </a:custGeom>
            <a:ln w="25399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51" y="3469452"/>
              <a:ext cx="1837689" cy="2877820"/>
            </a:xfrm>
            <a:custGeom>
              <a:avLst/>
              <a:gdLst/>
              <a:ahLst/>
              <a:cxnLst/>
              <a:rect l="l" t="t" r="r" b="b"/>
              <a:pathLst>
                <a:path w="1837689" h="2877820">
                  <a:moveTo>
                    <a:pt x="0" y="1465530"/>
                  </a:moveTo>
                  <a:lnTo>
                    <a:pt x="494256" y="406568"/>
                  </a:lnTo>
                  <a:lnTo>
                    <a:pt x="516136" y="363531"/>
                  </a:lnTo>
                  <a:lnTo>
                    <a:pt x="540531" y="322631"/>
                  </a:lnTo>
                  <a:lnTo>
                    <a:pt x="567301" y="283918"/>
                  </a:lnTo>
                  <a:lnTo>
                    <a:pt x="596305" y="247443"/>
                  </a:lnTo>
                  <a:lnTo>
                    <a:pt x="627406" y="213257"/>
                  </a:lnTo>
                  <a:lnTo>
                    <a:pt x="660462" y="181410"/>
                  </a:lnTo>
                  <a:lnTo>
                    <a:pt x="695335" y="151953"/>
                  </a:lnTo>
                  <a:lnTo>
                    <a:pt x="731885" y="124938"/>
                  </a:lnTo>
                  <a:lnTo>
                    <a:pt x="769972" y="100413"/>
                  </a:lnTo>
                  <a:lnTo>
                    <a:pt x="809458" y="78431"/>
                  </a:lnTo>
                  <a:lnTo>
                    <a:pt x="850202" y="59042"/>
                  </a:lnTo>
                  <a:lnTo>
                    <a:pt x="892066" y="42297"/>
                  </a:lnTo>
                  <a:lnTo>
                    <a:pt x="934908" y="28246"/>
                  </a:lnTo>
                  <a:lnTo>
                    <a:pt x="978591" y="16940"/>
                  </a:lnTo>
                  <a:lnTo>
                    <a:pt x="1022975" y="8430"/>
                  </a:lnTo>
                  <a:lnTo>
                    <a:pt x="1067919" y="2766"/>
                  </a:lnTo>
                  <a:lnTo>
                    <a:pt x="1113285" y="0"/>
                  </a:lnTo>
                  <a:lnTo>
                    <a:pt x="1158933" y="181"/>
                  </a:lnTo>
                  <a:lnTo>
                    <a:pt x="1204724" y="3361"/>
                  </a:lnTo>
                  <a:lnTo>
                    <a:pt x="1250517" y="9591"/>
                  </a:lnTo>
                  <a:lnTo>
                    <a:pt x="1296174" y="18921"/>
                  </a:lnTo>
                  <a:lnTo>
                    <a:pt x="1341555" y="31401"/>
                  </a:lnTo>
                  <a:lnTo>
                    <a:pt x="1386521" y="47083"/>
                  </a:lnTo>
                  <a:lnTo>
                    <a:pt x="1430931" y="66017"/>
                  </a:lnTo>
                  <a:lnTo>
                    <a:pt x="1473968" y="87898"/>
                  </a:lnTo>
                  <a:lnTo>
                    <a:pt x="1514868" y="112292"/>
                  </a:lnTo>
                  <a:lnTo>
                    <a:pt x="1553581" y="139062"/>
                  </a:lnTo>
                  <a:lnTo>
                    <a:pt x="1590056" y="168066"/>
                  </a:lnTo>
                  <a:lnTo>
                    <a:pt x="1624242" y="199166"/>
                  </a:lnTo>
                  <a:lnTo>
                    <a:pt x="1656089" y="232222"/>
                  </a:lnTo>
                  <a:lnTo>
                    <a:pt x="1685546" y="267094"/>
                  </a:lnTo>
                  <a:lnTo>
                    <a:pt x="1712561" y="303643"/>
                  </a:lnTo>
                  <a:lnTo>
                    <a:pt x="1737086" y="341731"/>
                  </a:lnTo>
                  <a:lnTo>
                    <a:pt x="1759068" y="381216"/>
                  </a:lnTo>
                  <a:lnTo>
                    <a:pt x="1778457" y="421959"/>
                  </a:lnTo>
                  <a:lnTo>
                    <a:pt x="1795202" y="463822"/>
                  </a:lnTo>
                  <a:lnTo>
                    <a:pt x="1809253" y="506665"/>
                  </a:lnTo>
                  <a:lnTo>
                    <a:pt x="1820559" y="550347"/>
                  </a:lnTo>
                  <a:lnTo>
                    <a:pt x="1829069" y="594731"/>
                  </a:lnTo>
                  <a:lnTo>
                    <a:pt x="1834733" y="639675"/>
                  </a:lnTo>
                  <a:lnTo>
                    <a:pt x="1837499" y="685041"/>
                  </a:lnTo>
                  <a:lnTo>
                    <a:pt x="1837318" y="730689"/>
                  </a:lnTo>
                  <a:lnTo>
                    <a:pt x="1834138" y="776480"/>
                  </a:lnTo>
                  <a:lnTo>
                    <a:pt x="1827908" y="822274"/>
                  </a:lnTo>
                  <a:lnTo>
                    <a:pt x="1818578" y="867932"/>
                  </a:lnTo>
                  <a:lnTo>
                    <a:pt x="1806098" y="913314"/>
                  </a:lnTo>
                  <a:lnTo>
                    <a:pt x="1790416" y="958281"/>
                  </a:lnTo>
                  <a:lnTo>
                    <a:pt x="1771482" y="1002693"/>
                  </a:lnTo>
                  <a:lnTo>
                    <a:pt x="896501" y="2877372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3434" y="4137396"/>
              <a:ext cx="2185035" cy="2209800"/>
            </a:xfrm>
            <a:custGeom>
              <a:avLst/>
              <a:gdLst/>
              <a:ahLst/>
              <a:cxnLst/>
              <a:rect l="l" t="t" r="r" b="b"/>
              <a:pathLst>
                <a:path w="2185035" h="2209800">
                  <a:moveTo>
                    <a:pt x="0" y="2209428"/>
                  </a:moveTo>
                  <a:lnTo>
                    <a:pt x="841460" y="406568"/>
                  </a:lnTo>
                  <a:lnTo>
                    <a:pt x="863340" y="363531"/>
                  </a:lnTo>
                  <a:lnTo>
                    <a:pt x="887735" y="322631"/>
                  </a:lnTo>
                  <a:lnTo>
                    <a:pt x="914505" y="283918"/>
                  </a:lnTo>
                  <a:lnTo>
                    <a:pt x="943509" y="247443"/>
                  </a:lnTo>
                  <a:lnTo>
                    <a:pt x="974610" y="213257"/>
                  </a:lnTo>
                  <a:lnTo>
                    <a:pt x="1007666" y="181410"/>
                  </a:lnTo>
                  <a:lnTo>
                    <a:pt x="1042539" y="151953"/>
                  </a:lnTo>
                  <a:lnTo>
                    <a:pt x="1079089" y="124938"/>
                  </a:lnTo>
                  <a:lnTo>
                    <a:pt x="1117177" y="100413"/>
                  </a:lnTo>
                  <a:lnTo>
                    <a:pt x="1156662" y="78431"/>
                  </a:lnTo>
                  <a:lnTo>
                    <a:pt x="1197406" y="59042"/>
                  </a:lnTo>
                  <a:lnTo>
                    <a:pt x="1239270" y="42297"/>
                  </a:lnTo>
                  <a:lnTo>
                    <a:pt x="1282113" y="28246"/>
                  </a:lnTo>
                  <a:lnTo>
                    <a:pt x="1325795" y="16940"/>
                  </a:lnTo>
                  <a:lnTo>
                    <a:pt x="1370179" y="8430"/>
                  </a:lnTo>
                  <a:lnTo>
                    <a:pt x="1415123" y="2766"/>
                  </a:lnTo>
                  <a:lnTo>
                    <a:pt x="1460489" y="0"/>
                  </a:lnTo>
                  <a:lnTo>
                    <a:pt x="1506137" y="181"/>
                  </a:lnTo>
                  <a:lnTo>
                    <a:pt x="1551928" y="3361"/>
                  </a:lnTo>
                  <a:lnTo>
                    <a:pt x="1597721" y="9591"/>
                  </a:lnTo>
                  <a:lnTo>
                    <a:pt x="1643378" y="18921"/>
                  </a:lnTo>
                  <a:lnTo>
                    <a:pt x="1688760" y="31401"/>
                  </a:lnTo>
                  <a:lnTo>
                    <a:pt x="1733725" y="47083"/>
                  </a:lnTo>
                  <a:lnTo>
                    <a:pt x="1778135" y="66017"/>
                  </a:lnTo>
                  <a:lnTo>
                    <a:pt x="1821172" y="87898"/>
                  </a:lnTo>
                  <a:lnTo>
                    <a:pt x="1862072" y="112292"/>
                  </a:lnTo>
                  <a:lnTo>
                    <a:pt x="1900785" y="139062"/>
                  </a:lnTo>
                  <a:lnTo>
                    <a:pt x="1937260" y="168066"/>
                  </a:lnTo>
                  <a:lnTo>
                    <a:pt x="1971446" y="199166"/>
                  </a:lnTo>
                  <a:lnTo>
                    <a:pt x="2003293" y="232222"/>
                  </a:lnTo>
                  <a:lnTo>
                    <a:pt x="2032750" y="267094"/>
                  </a:lnTo>
                  <a:lnTo>
                    <a:pt x="2059766" y="303643"/>
                  </a:lnTo>
                  <a:lnTo>
                    <a:pt x="2084290" y="341731"/>
                  </a:lnTo>
                  <a:lnTo>
                    <a:pt x="2106272" y="381216"/>
                  </a:lnTo>
                  <a:lnTo>
                    <a:pt x="2125661" y="421959"/>
                  </a:lnTo>
                  <a:lnTo>
                    <a:pt x="2142406" y="463822"/>
                  </a:lnTo>
                  <a:lnTo>
                    <a:pt x="2156457" y="506665"/>
                  </a:lnTo>
                  <a:lnTo>
                    <a:pt x="2167763" y="550347"/>
                  </a:lnTo>
                  <a:lnTo>
                    <a:pt x="2176274" y="594731"/>
                  </a:lnTo>
                  <a:lnTo>
                    <a:pt x="2181937" y="639675"/>
                  </a:lnTo>
                  <a:lnTo>
                    <a:pt x="2184704" y="685041"/>
                  </a:lnTo>
                  <a:lnTo>
                    <a:pt x="2184522" y="730689"/>
                  </a:lnTo>
                  <a:lnTo>
                    <a:pt x="2181342" y="776480"/>
                  </a:lnTo>
                  <a:lnTo>
                    <a:pt x="2175112" y="822274"/>
                  </a:lnTo>
                  <a:lnTo>
                    <a:pt x="2165783" y="867932"/>
                  </a:lnTo>
                  <a:lnTo>
                    <a:pt x="2153302" y="913314"/>
                  </a:lnTo>
                  <a:lnTo>
                    <a:pt x="2137620" y="958281"/>
                  </a:lnTo>
                  <a:lnTo>
                    <a:pt x="2118686" y="1002693"/>
                  </a:lnTo>
                  <a:lnTo>
                    <a:pt x="1555459" y="2209428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06360" y="0"/>
            <a:ext cx="2989580" cy="3169920"/>
            <a:chOff x="8306360" y="0"/>
            <a:chExt cx="2989580" cy="3169920"/>
          </a:xfrm>
        </p:grpSpPr>
        <p:sp>
          <p:nvSpPr>
            <p:cNvPr id="8" name="object 8"/>
            <p:cNvSpPr/>
            <p:nvPr/>
          </p:nvSpPr>
          <p:spPr>
            <a:xfrm>
              <a:off x="8319060" y="3175"/>
              <a:ext cx="2503170" cy="2915920"/>
            </a:xfrm>
            <a:custGeom>
              <a:avLst/>
              <a:gdLst/>
              <a:ahLst/>
              <a:cxnLst/>
              <a:rect l="l" t="t" r="r" b="b"/>
              <a:pathLst>
                <a:path w="2503170" h="2915920">
                  <a:moveTo>
                    <a:pt x="406565" y="2849733"/>
                  </a:moveTo>
                  <a:lnTo>
                    <a:pt x="363530" y="2827853"/>
                  </a:lnTo>
                  <a:lnTo>
                    <a:pt x="322631" y="2803458"/>
                  </a:lnTo>
                  <a:lnTo>
                    <a:pt x="283919" y="2776688"/>
                  </a:lnTo>
                  <a:lnTo>
                    <a:pt x="247445" y="2747684"/>
                  </a:lnTo>
                  <a:lnTo>
                    <a:pt x="213260" y="2716583"/>
                  </a:lnTo>
                  <a:lnTo>
                    <a:pt x="181413" y="2683527"/>
                  </a:lnTo>
                  <a:lnTo>
                    <a:pt x="151957" y="2648654"/>
                  </a:lnTo>
                  <a:lnTo>
                    <a:pt x="124941" y="2612104"/>
                  </a:lnTo>
                  <a:lnTo>
                    <a:pt x="100417" y="2574016"/>
                  </a:lnTo>
                  <a:lnTo>
                    <a:pt x="78434" y="2534531"/>
                  </a:lnTo>
                  <a:lnTo>
                    <a:pt x="59045" y="2493787"/>
                  </a:lnTo>
                  <a:lnTo>
                    <a:pt x="42299" y="2451923"/>
                  </a:lnTo>
                  <a:lnTo>
                    <a:pt x="28248" y="2409080"/>
                  </a:lnTo>
                  <a:lnTo>
                    <a:pt x="16941" y="2365398"/>
                  </a:lnTo>
                  <a:lnTo>
                    <a:pt x="8431" y="2321014"/>
                  </a:lnTo>
                  <a:lnTo>
                    <a:pt x="2766" y="2276070"/>
                  </a:lnTo>
                  <a:lnTo>
                    <a:pt x="0" y="2230704"/>
                  </a:lnTo>
                  <a:lnTo>
                    <a:pt x="181" y="2185056"/>
                  </a:lnTo>
                  <a:lnTo>
                    <a:pt x="3360" y="2139265"/>
                  </a:lnTo>
                  <a:lnTo>
                    <a:pt x="9589" y="2093472"/>
                  </a:lnTo>
                  <a:lnTo>
                    <a:pt x="18919" y="2047815"/>
                  </a:lnTo>
                  <a:lnTo>
                    <a:pt x="31399" y="2002433"/>
                  </a:lnTo>
                  <a:lnTo>
                    <a:pt x="47081" y="1957468"/>
                  </a:lnTo>
                  <a:lnTo>
                    <a:pt x="66015" y="1913058"/>
                  </a:lnTo>
                  <a:lnTo>
                    <a:pt x="958908" y="0"/>
                  </a:lnTo>
                </a:path>
                <a:path w="2503170" h="2915920">
                  <a:moveTo>
                    <a:pt x="2503136" y="0"/>
                  </a:moveTo>
                  <a:lnTo>
                    <a:pt x="2481528" y="66516"/>
                  </a:lnTo>
                  <a:lnTo>
                    <a:pt x="2462594" y="110928"/>
                  </a:lnTo>
                  <a:lnTo>
                    <a:pt x="1343241" y="2509183"/>
                  </a:lnTo>
                  <a:lnTo>
                    <a:pt x="1321360" y="2552218"/>
                  </a:lnTo>
                  <a:lnTo>
                    <a:pt x="1296965" y="2593117"/>
                  </a:lnTo>
                  <a:lnTo>
                    <a:pt x="1270196" y="2631829"/>
                  </a:lnTo>
                  <a:lnTo>
                    <a:pt x="1241191" y="2668303"/>
                  </a:lnTo>
                  <a:lnTo>
                    <a:pt x="1210091" y="2702489"/>
                  </a:lnTo>
                  <a:lnTo>
                    <a:pt x="1177035" y="2734335"/>
                  </a:lnTo>
                  <a:lnTo>
                    <a:pt x="1142162" y="2763791"/>
                  </a:lnTo>
                  <a:lnTo>
                    <a:pt x="1105612" y="2790807"/>
                  </a:lnTo>
                  <a:lnTo>
                    <a:pt x="1067524" y="2815332"/>
                  </a:lnTo>
                  <a:lnTo>
                    <a:pt x="1028039" y="2837314"/>
                  </a:lnTo>
                  <a:lnTo>
                    <a:pt x="987294" y="2856703"/>
                  </a:lnTo>
                  <a:lnTo>
                    <a:pt x="945431" y="2873449"/>
                  </a:lnTo>
                  <a:lnTo>
                    <a:pt x="902588" y="2887500"/>
                  </a:lnTo>
                  <a:lnTo>
                    <a:pt x="858905" y="2898807"/>
                  </a:lnTo>
                  <a:lnTo>
                    <a:pt x="814522" y="2907318"/>
                  </a:lnTo>
                  <a:lnTo>
                    <a:pt x="769577" y="2912982"/>
                  </a:lnTo>
                  <a:lnTo>
                    <a:pt x="724211" y="2915749"/>
                  </a:lnTo>
                  <a:lnTo>
                    <a:pt x="678563" y="2915568"/>
                  </a:lnTo>
                  <a:lnTo>
                    <a:pt x="632773" y="2912388"/>
                  </a:lnTo>
                  <a:lnTo>
                    <a:pt x="586979" y="2906159"/>
                  </a:lnTo>
                  <a:lnTo>
                    <a:pt x="541322" y="2896829"/>
                  </a:lnTo>
                  <a:lnTo>
                    <a:pt x="495941" y="2884349"/>
                  </a:lnTo>
                  <a:lnTo>
                    <a:pt x="450976" y="2868667"/>
                  </a:lnTo>
                  <a:lnTo>
                    <a:pt x="406565" y="2849733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00724" y="3175"/>
              <a:ext cx="1983105" cy="2476500"/>
            </a:xfrm>
            <a:custGeom>
              <a:avLst/>
              <a:gdLst/>
              <a:ahLst/>
              <a:cxnLst/>
              <a:rect l="l" t="t" r="r" b="b"/>
              <a:pathLst>
                <a:path w="1983104" h="2476500">
                  <a:moveTo>
                    <a:pt x="406565" y="2410110"/>
                  </a:moveTo>
                  <a:lnTo>
                    <a:pt x="363530" y="2388229"/>
                  </a:lnTo>
                  <a:lnTo>
                    <a:pt x="322631" y="2363835"/>
                  </a:lnTo>
                  <a:lnTo>
                    <a:pt x="283919" y="2337065"/>
                  </a:lnTo>
                  <a:lnTo>
                    <a:pt x="247445" y="2308060"/>
                  </a:lnTo>
                  <a:lnTo>
                    <a:pt x="213260" y="2276960"/>
                  </a:lnTo>
                  <a:lnTo>
                    <a:pt x="181413" y="2243904"/>
                  </a:lnTo>
                  <a:lnTo>
                    <a:pt x="151957" y="2209031"/>
                  </a:lnTo>
                  <a:lnTo>
                    <a:pt x="124941" y="2172481"/>
                  </a:lnTo>
                  <a:lnTo>
                    <a:pt x="100417" y="2134393"/>
                  </a:lnTo>
                  <a:lnTo>
                    <a:pt x="78434" y="2094908"/>
                  </a:lnTo>
                  <a:lnTo>
                    <a:pt x="59045" y="2054163"/>
                  </a:lnTo>
                  <a:lnTo>
                    <a:pt x="42299" y="2012300"/>
                  </a:lnTo>
                  <a:lnTo>
                    <a:pt x="28248" y="1969457"/>
                  </a:lnTo>
                  <a:lnTo>
                    <a:pt x="16941" y="1925774"/>
                  </a:lnTo>
                  <a:lnTo>
                    <a:pt x="8431" y="1881391"/>
                  </a:lnTo>
                  <a:lnTo>
                    <a:pt x="2766" y="1836446"/>
                  </a:lnTo>
                  <a:lnTo>
                    <a:pt x="0" y="1791080"/>
                  </a:lnTo>
                  <a:lnTo>
                    <a:pt x="181" y="1745432"/>
                  </a:lnTo>
                  <a:lnTo>
                    <a:pt x="3360" y="1699642"/>
                  </a:lnTo>
                  <a:lnTo>
                    <a:pt x="9589" y="1653848"/>
                  </a:lnTo>
                  <a:lnTo>
                    <a:pt x="18919" y="1608191"/>
                  </a:lnTo>
                  <a:lnTo>
                    <a:pt x="31399" y="1562810"/>
                  </a:lnTo>
                  <a:lnTo>
                    <a:pt x="47081" y="1517845"/>
                  </a:lnTo>
                  <a:lnTo>
                    <a:pt x="66015" y="1473434"/>
                  </a:lnTo>
                  <a:lnTo>
                    <a:pt x="753720" y="0"/>
                  </a:lnTo>
                </a:path>
                <a:path w="1983104" h="2476500">
                  <a:moveTo>
                    <a:pt x="1982514" y="699894"/>
                  </a:moveTo>
                  <a:lnTo>
                    <a:pt x="1343241" y="2069560"/>
                  </a:lnTo>
                  <a:lnTo>
                    <a:pt x="1321360" y="2112595"/>
                  </a:lnTo>
                  <a:lnTo>
                    <a:pt x="1296965" y="2153494"/>
                  </a:lnTo>
                  <a:lnTo>
                    <a:pt x="1270196" y="2192206"/>
                  </a:lnTo>
                  <a:lnTo>
                    <a:pt x="1241191" y="2228680"/>
                  </a:lnTo>
                  <a:lnTo>
                    <a:pt x="1210091" y="2262865"/>
                  </a:lnTo>
                  <a:lnTo>
                    <a:pt x="1177035" y="2294712"/>
                  </a:lnTo>
                  <a:lnTo>
                    <a:pt x="1142162" y="2324168"/>
                  </a:lnTo>
                  <a:lnTo>
                    <a:pt x="1105612" y="2351184"/>
                  </a:lnTo>
                  <a:lnTo>
                    <a:pt x="1067524" y="2375708"/>
                  </a:lnTo>
                  <a:lnTo>
                    <a:pt x="1028039" y="2397691"/>
                  </a:lnTo>
                  <a:lnTo>
                    <a:pt x="987294" y="2417080"/>
                  </a:lnTo>
                  <a:lnTo>
                    <a:pt x="945431" y="2433826"/>
                  </a:lnTo>
                  <a:lnTo>
                    <a:pt x="902588" y="2447877"/>
                  </a:lnTo>
                  <a:lnTo>
                    <a:pt x="858905" y="2459184"/>
                  </a:lnTo>
                  <a:lnTo>
                    <a:pt x="814522" y="2467694"/>
                  </a:lnTo>
                  <a:lnTo>
                    <a:pt x="769577" y="2473358"/>
                  </a:lnTo>
                  <a:lnTo>
                    <a:pt x="724211" y="2476125"/>
                  </a:lnTo>
                  <a:lnTo>
                    <a:pt x="678563" y="2475944"/>
                  </a:lnTo>
                  <a:lnTo>
                    <a:pt x="632773" y="2472765"/>
                  </a:lnTo>
                  <a:lnTo>
                    <a:pt x="586979" y="2466535"/>
                  </a:lnTo>
                  <a:lnTo>
                    <a:pt x="541322" y="2457206"/>
                  </a:lnTo>
                  <a:lnTo>
                    <a:pt x="495941" y="2444726"/>
                  </a:lnTo>
                  <a:lnTo>
                    <a:pt x="450976" y="2429044"/>
                  </a:lnTo>
                  <a:lnTo>
                    <a:pt x="406565" y="2410110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165711" y="3175"/>
              <a:ext cx="1117600" cy="3144520"/>
            </a:xfrm>
            <a:custGeom>
              <a:avLst/>
              <a:gdLst/>
              <a:ahLst/>
              <a:cxnLst/>
              <a:rect l="l" t="t" r="r" b="b"/>
              <a:pathLst>
                <a:path w="1117600" h="3144520">
                  <a:moveTo>
                    <a:pt x="406565" y="3078054"/>
                  </a:moveTo>
                  <a:lnTo>
                    <a:pt x="363530" y="3056173"/>
                  </a:lnTo>
                  <a:lnTo>
                    <a:pt x="322631" y="3031778"/>
                  </a:lnTo>
                  <a:lnTo>
                    <a:pt x="283919" y="3005009"/>
                  </a:lnTo>
                  <a:lnTo>
                    <a:pt x="247445" y="2976004"/>
                  </a:lnTo>
                  <a:lnTo>
                    <a:pt x="213260" y="2944904"/>
                  </a:lnTo>
                  <a:lnTo>
                    <a:pt x="181413" y="2911848"/>
                  </a:lnTo>
                  <a:lnTo>
                    <a:pt x="151957" y="2876975"/>
                  </a:lnTo>
                  <a:lnTo>
                    <a:pt x="124941" y="2840425"/>
                  </a:lnTo>
                  <a:lnTo>
                    <a:pt x="100417" y="2802337"/>
                  </a:lnTo>
                  <a:lnTo>
                    <a:pt x="78434" y="2762851"/>
                  </a:lnTo>
                  <a:lnTo>
                    <a:pt x="59045" y="2722107"/>
                  </a:lnTo>
                  <a:lnTo>
                    <a:pt x="42299" y="2680244"/>
                  </a:lnTo>
                  <a:lnTo>
                    <a:pt x="28248" y="2637401"/>
                  </a:lnTo>
                  <a:lnTo>
                    <a:pt x="16941" y="2593718"/>
                  </a:lnTo>
                  <a:lnTo>
                    <a:pt x="8431" y="2549335"/>
                  </a:lnTo>
                  <a:lnTo>
                    <a:pt x="2766" y="2504390"/>
                  </a:lnTo>
                  <a:lnTo>
                    <a:pt x="0" y="2459024"/>
                  </a:lnTo>
                  <a:lnTo>
                    <a:pt x="181" y="2413376"/>
                  </a:lnTo>
                  <a:lnTo>
                    <a:pt x="3360" y="2367586"/>
                  </a:lnTo>
                  <a:lnTo>
                    <a:pt x="9589" y="2321792"/>
                  </a:lnTo>
                  <a:lnTo>
                    <a:pt x="18919" y="2276135"/>
                  </a:lnTo>
                  <a:lnTo>
                    <a:pt x="31399" y="2230754"/>
                  </a:lnTo>
                  <a:lnTo>
                    <a:pt x="47081" y="2185789"/>
                  </a:lnTo>
                  <a:lnTo>
                    <a:pt x="66015" y="2141378"/>
                  </a:lnTo>
                  <a:lnTo>
                    <a:pt x="1065474" y="0"/>
                  </a:lnTo>
                </a:path>
                <a:path w="1117600" h="3144520">
                  <a:moveTo>
                    <a:pt x="1117526" y="3010327"/>
                  </a:moveTo>
                  <a:lnTo>
                    <a:pt x="1067524" y="3043658"/>
                  </a:lnTo>
                  <a:lnTo>
                    <a:pt x="1028039" y="3065640"/>
                  </a:lnTo>
                  <a:lnTo>
                    <a:pt x="987294" y="3085029"/>
                  </a:lnTo>
                  <a:lnTo>
                    <a:pt x="945431" y="3101774"/>
                  </a:lnTo>
                  <a:lnTo>
                    <a:pt x="902588" y="3115825"/>
                  </a:lnTo>
                  <a:lnTo>
                    <a:pt x="858905" y="3127131"/>
                  </a:lnTo>
                  <a:lnTo>
                    <a:pt x="814522" y="3135641"/>
                  </a:lnTo>
                  <a:lnTo>
                    <a:pt x="769577" y="3141305"/>
                  </a:lnTo>
                  <a:lnTo>
                    <a:pt x="724211" y="3144071"/>
                  </a:lnTo>
                  <a:lnTo>
                    <a:pt x="678563" y="3143890"/>
                  </a:lnTo>
                  <a:lnTo>
                    <a:pt x="632773" y="3140710"/>
                  </a:lnTo>
                  <a:lnTo>
                    <a:pt x="586979" y="3134480"/>
                  </a:lnTo>
                  <a:lnTo>
                    <a:pt x="541322" y="3125150"/>
                  </a:lnTo>
                  <a:lnTo>
                    <a:pt x="495941" y="3112670"/>
                  </a:lnTo>
                  <a:lnTo>
                    <a:pt x="450976" y="3096988"/>
                  </a:lnTo>
                  <a:lnTo>
                    <a:pt x="406565" y="3078054"/>
                  </a:lnTo>
                </a:path>
              </a:pathLst>
            </a:custGeom>
            <a:ln w="25400">
              <a:solidFill>
                <a:srgbClr val="DD87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0775980" y="5369238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775980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775980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105046" y="571425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05046" y="605927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4"/>
                </a:lnTo>
                <a:lnTo>
                  <a:pt x="7769" y="7769"/>
                </a:lnTo>
                <a:lnTo>
                  <a:pt x="2084" y="16202"/>
                </a:lnTo>
                <a:lnTo>
                  <a:pt x="0" y="26530"/>
                </a:lnTo>
                <a:lnTo>
                  <a:pt x="2084" y="36858"/>
                </a:lnTo>
                <a:lnTo>
                  <a:pt x="7769" y="45291"/>
                </a:lnTo>
                <a:lnTo>
                  <a:pt x="16202" y="50976"/>
                </a:lnTo>
                <a:lnTo>
                  <a:pt x="26530" y="53060"/>
                </a:lnTo>
                <a:lnTo>
                  <a:pt x="36860" y="50976"/>
                </a:lnTo>
                <a:lnTo>
                  <a:pt x="45297" y="45291"/>
                </a:lnTo>
                <a:lnTo>
                  <a:pt x="50986" y="36858"/>
                </a:lnTo>
                <a:lnTo>
                  <a:pt x="53073" y="26530"/>
                </a:lnTo>
                <a:lnTo>
                  <a:pt x="50986" y="16202"/>
                </a:lnTo>
                <a:lnTo>
                  <a:pt x="45297" y="7769"/>
                </a:lnTo>
                <a:lnTo>
                  <a:pt x="36860" y="2084"/>
                </a:lnTo>
                <a:lnTo>
                  <a:pt x="2653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4805" y="89037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4807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4807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5741" y="54535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5741" y="20033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6543" y="0"/>
                </a:moveTo>
                <a:lnTo>
                  <a:pt x="16212" y="2084"/>
                </a:lnTo>
                <a:lnTo>
                  <a:pt x="7775" y="7769"/>
                </a:lnTo>
                <a:lnTo>
                  <a:pt x="2086" y="16202"/>
                </a:lnTo>
                <a:lnTo>
                  <a:pt x="0" y="26530"/>
                </a:lnTo>
                <a:lnTo>
                  <a:pt x="2086" y="36858"/>
                </a:lnTo>
                <a:lnTo>
                  <a:pt x="7775" y="45291"/>
                </a:lnTo>
                <a:lnTo>
                  <a:pt x="16212" y="50976"/>
                </a:lnTo>
                <a:lnTo>
                  <a:pt x="26543" y="53060"/>
                </a:lnTo>
                <a:lnTo>
                  <a:pt x="36871" y="50976"/>
                </a:lnTo>
                <a:lnTo>
                  <a:pt x="45304" y="45291"/>
                </a:lnTo>
                <a:lnTo>
                  <a:pt x="50988" y="36858"/>
                </a:lnTo>
                <a:lnTo>
                  <a:pt x="53073" y="26530"/>
                </a:lnTo>
                <a:lnTo>
                  <a:pt x="50988" y="16202"/>
                </a:lnTo>
                <a:lnTo>
                  <a:pt x="45304" y="7769"/>
                </a:lnTo>
                <a:lnTo>
                  <a:pt x="36871" y="2084"/>
                </a:lnTo>
                <a:lnTo>
                  <a:pt x="26543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0345" y="647700"/>
            <a:ext cx="9728200" cy="5054600"/>
          </a:xfrm>
          <a:custGeom>
            <a:avLst/>
            <a:gdLst/>
            <a:ahLst/>
            <a:cxnLst/>
            <a:rect l="l" t="t" r="r" b="b"/>
            <a:pathLst>
              <a:path w="9728200" h="5054600">
                <a:moveTo>
                  <a:pt x="9374835" y="0"/>
                </a:moveTo>
                <a:lnTo>
                  <a:pt x="353364" y="0"/>
                </a:lnTo>
                <a:lnTo>
                  <a:pt x="305414" y="3225"/>
                </a:lnTo>
                <a:lnTo>
                  <a:pt x="259425" y="12622"/>
                </a:lnTo>
                <a:lnTo>
                  <a:pt x="215818" y="27768"/>
                </a:lnTo>
                <a:lnTo>
                  <a:pt x="175013" y="48244"/>
                </a:lnTo>
                <a:lnTo>
                  <a:pt x="137432" y="73627"/>
                </a:lnTo>
                <a:lnTo>
                  <a:pt x="103497" y="103497"/>
                </a:lnTo>
                <a:lnTo>
                  <a:pt x="73627" y="137432"/>
                </a:lnTo>
                <a:lnTo>
                  <a:pt x="48244" y="175013"/>
                </a:lnTo>
                <a:lnTo>
                  <a:pt x="27768" y="215818"/>
                </a:lnTo>
                <a:lnTo>
                  <a:pt x="12622" y="259425"/>
                </a:lnTo>
                <a:lnTo>
                  <a:pt x="3225" y="305414"/>
                </a:lnTo>
                <a:lnTo>
                  <a:pt x="0" y="353364"/>
                </a:lnTo>
                <a:lnTo>
                  <a:pt x="0" y="4701235"/>
                </a:lnTo>
                <a:lnTo>
                  <a:pt x="3225" y="4749185"/>
                </a:lnTo>
                <a:lnTo>
                  <a:pt x="12622" y="4795174"/>
                </a:lnTo>
                <a:lnTo>
                  <a:pt x="27768" y="4838781"/>
                </a:lnTo>
                <a:lnTo>
                  <a:pt x="48244" y="4879586"/>
                </a:lnTo>
                <a:lnTo>
                  <a:pt x="73627" y="4917167"/>
                </a:lnTo>
                <a:lnTo>
                  <a:pt x="103497" y="4951102"/>
                </a:lnTo>
                <a:lnTo>
                  <a:pt x="137432" y="4980972"/>
                </a:lnTo>
                <a:lnTo>
                  <a:pt x="175013" y="5006355"/>
                </a:lnTo>
                <a:lnTo>
                  <a:pt x="215818" y="5026831"/>
                </a:lnTo>
                <a:lnTo>
                  <a:pt x="259425" y="5041977"/>
                </a:lnTo>
                <a:lnTo>
                  <a:pt x="305414" y="5051374"/>
                </a:lnTo>
                <a:lnTo>
                  <a:pt x="353364" y="5054600"/>
                </a:lnTo>
                <a:lnTo>
                  <a:pt x="9374835" y="5054600"/>
                </a:lnTo>
                <a:lnTo>
                  <a:pt x="9422785" y="5051374"/>
                </a:lnTo>
                <a:lnTo>
                  <a:pt x="9468774" y="5041977"/>
                </a:lnTo>
                <a:lnTo>
                  <a:pt x="9512381" y="5026831"/>
                </a:lnTo>
                <a:lnTo>
                  <a:pt x="9553186" y="5006355"/>
                </a:lnTo>
                <a:lnTo>
                  <a:pt x="9590767" y="4980972"/>
                </a:lnTo>
                <a:lnTo>
                  <a:pt x="9624702" y="4951102"/>
                </a:lnTo>
                <a:lnTo>
                  <a:pt x="9654572" y="4917167"/>
                </a:lnTo>
                <a:lnTo>
                  <a:pt x="9679955" y="4879586"/>
                </a:lnTo>
                <a:lnTo>
                  <a:pt x="9700431" y="4838781"/>
                </a:lnTo>
                <a:lnTo>
                  <a:pt x="9715577" y="4795174"/>
                </a:lnTo>
                <a:lnTo>
                  <a:pt x="9724974" y="4749185"/>
                </a:lnTo>
                <a:lnTo>
                  <a:pt x="9728200" y="4701235"/>
                </a:lnTo>
                <a:lnTo>
                  <a:pt x="9728200" y="353364"/>
                </a:lnTo>
                <a:lnTo>
                  <a:pt x="9724974" y="305414"/>
                </a:lnTo>
                <a:lnTo>
                  <a:pt x="9715577" y="259425"/>
                </a:lnTo>
                <a:lnTo>
                  <a:pt x="9700431" y="215818"/>
                </a:lnTo>
                <a:lnTo>
                  <a:pt x="9679955" y="175013"/>
                </a:lnTo>
                <a:lnTo>
                  <a:pt x="9654572" y="137432"/>
                </a:lnTo>
                <a:lnTo>
                  <a:pt x="9624702" y="103497"/>
                </a:lnTo>
                <a:lnTo>
                  <a:pt x="9590767" y="73627"/>
                </a:lnTo>
                <a:lnTo>
                  <a:pt x="9553186" y="48244"/>
                </a:lnTo>
                <a:lnTo>
                  <a:pt x="9512381" y="27768"/>
                </a:lnTo>
                <a:lnTo>
                  <a:pt x="9468774" y="12622"/>
                </a:lnTo>
                <a:lnTo>
                  <a:pt x="9422785" y="3225"/>
                </a:lnTo>
                <a:lnTo>
                  <a:pt x="9374835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2857773" y="1474043"/>
            <a:ext cx="5586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5000" b="1" spc="-46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T</a:t>
            </a:r>
            <a:r>
              <a:rPr sz="5000" b="1" spc="-26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abla</a:t>
            </a:r>
            <a:r>
              <a:rPr sz="5000" b="1" spc="-16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s</a:t>
            </a:r>
            <a:r>
              <a:rPr sz="5000" b="1" spc="-4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5000" b="1" spc="-16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</a:t>
            </a:r>
            <a:r>
              <a:rPr sz="5000" b="1" spc="-6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e</a:t>
            </a:r>
            <a:r>
              <a:rPr sz="5000" b="1" spc="-4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5000" b="1" spc="-32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</a:t>
            </a:r>
            <a:r>
              <a:rPr sz="5000" b="1" spc="-32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e</a:t>
            </a:r>
            <a:r>
              <a:rPr sz="5000" b="1" spc="-30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5000" b="1" spc="-2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</a:t>
            </a:r>
            <a:r>
              <a:rPr sz="5000" b="1" spc="-16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5000" b="1" spc="-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</a:t>
            </a:r>
            <a:endParaRPr sz="5000" dirty="0">
              <a:latin typeface="Montserrat" panose="00000500000000000000" pitchFamily="50" charset="0"/>
              <a:cs typeface="Verdan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182801" y="2673604"/>
            <a:ext cx="5331460" cy="2000250"/>
          </a:xfrm>
          <a:custGeom>
            <a:avLst/>
            <a:gdLst/>
            <a:ahLst/>
            <a:cxnLst/>
            <a:rect l="l" t="t" r="r" b="b"/>
            <a:pathLst>
              <a:path w="5331459" h="2000250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1819960"/>
                </a:lnTo>
                <a:lnTo>
                  <a:pt x="6431" y="1867820"/>
                </a:lnTo>
                <a:lnTo>
                  <a:pt x="24580" y="1910826"/>
                </a:lnTo>
                <a:lnTo>
                  <a:pt x="52731" y="1947264"/>
                </a:lnTo>
                <a:lnTo>
                  <a:pt x="89169" y="1975415"/>
                </a:lnTo>
                <a:lnTo>
                  <a:pt x="132175" y="1993564"/>
                </a:lnTo>
                <a:lnTo>
                  <a:pt x="180035" y="1999996"/>
                </a:lnTo>
                <a:lnTo>
                  <a:pt x="5151132" y="1999996"/>
                </a:lnTo>
                <a:lnTo>
                  <a:pt x="5198992" y="1993564"/>
                </a:lnTo>
                <a:lnTo>
                  <a:pt x="5241998" y="1975415"/>
                </a:lnTo>
                <a:lnTo>
                  <a:pt x="5278435" y="1947264"/>
                </a:lnTo>
                <a:lnTo>
                  <a:pt x="5306587" y="1910826"/>
                </a:lnTo>
                <a:lnTo>
                  <a:pt x="5324736" y="1867820"/>
                </a:lnTo>
                <a:lnTo>
                  <a:pt x="5331167" y="1819960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812899" y="3027520"/>
            <a:ext cx="3251200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1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equi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alen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tabla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  </a:t>
            </a:r>
            <a:r>
              <a:rPr sz="1500" spc="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mu</a:t>
            </a:r>
            <a:r>
              <a:rPr sz="1500" spc="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tiplica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don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ap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ecia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los  </a:t>
            </a:r>
            <a:r>
              <a:rPr sz="150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alo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da</a:t>
            </a:r>
            <a:r>
              <a:rPr sz="1500" spc="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im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as  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olumnas,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y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ú</a:t>
            </a:r>
            <a:r>
              <a:rPr sz="15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15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tima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halla  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esu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ta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93949" y="2923647"/>
            <a:ext cx="4766945" cy="141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165" algn="ctr">
              <a:lnSpc>
                <a:spcPct val="100000"/>
              </a:lnSpc>
              <a:spcBef>
                <a:spcPts val="100"/>
              </a:spcBef>
            </a:pPr>
            <a:r>
              <a:rPr sz="1800" b="1" spc="-14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¿</a:t>
            </a:r>
            <a:r>
              <a:rPr sz="1800" b="1" spc="-3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Qué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6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es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5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una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4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tabla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2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de</a:t>
            </a:r>
            <a:r>
              <a:rPr sz="1800" b="1" spc="-9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800" b="1" spc="-8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v</a:t>
            </a:r>
            <a:r>
              <a:rPr sz="1800" b="1" spc="-8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e</a:t>
            </a:r>
            <a:r>
              <a:rPr sz="1800" b="1" spc="-75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r</a:t>
            </a:r>
            <a:r>
              <a:rPr sz="1800" b="1" spc="-4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</a:t>
            </a:r>
            <a:r>
              <a:rPr sz="1800" b="1" spc="-3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a</a:t>
            </a:r>
            <a:r>
              <a:rPr sz="1800" b="1" spc="-20" dirty="0">
                <a:solidFill>
                  <a:srgbClr val="393939"/>
                </a:solidFill>
                <a:latin typeface="Montserrat" panose="00000500000000000000" pitchFamily="50" charset="0"/>
                <a:cs typeface="Verdana"/>
              </a:rPr>
              <a:t>d?</a:t>
            </a:r>
            <a:endParaRPr sz="1800" dirty="0">
              <a:latin typeface="Montserrat" panose="00000500000000000000" pitchFamily="50" charset="0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1614"/>
              </a:spcBef>
            </a:pP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</a:t>
            </a:r>
            <a:r>
              <a:rPr sz="15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odem</a:t>
            </a:r>
            <a:r>
              <a:rPr sz="150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decir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tabla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don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de,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oper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ar  </a:t>
            </a:r>
            <a:r>
              <a:rPr sz="1500" b="1" spc="-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pr</a:t>
            </a:r>
            <a:r>
              <a:rPr sz="1500" b="1" spc="-3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oposicio</a:t>
            </a:r>
            <a:r>
              <a:rPr sz="1500" b="1" spc="-2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n</a:t>
            </a:r>
            <a:r>
              <a:rPr sz="1500" b="1" spc="-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es</a:t>
            </a:r>
            <a:r>
              <a:rPr sz="1500" b="1" spc="-8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500" b="1" spc="-4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simples</a:t>
            </a:r>
            <a:r>
              <a:rPr sz="1500" b="1" spc="-1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500" spc="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edian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b="1" spc="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1500" b="1" spc="-3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</a:t>
            </a:r>
            <a:r>
              <a:rPr sz="1500" b="1" spc="-2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n</a:t>
            </a:r>
            <a:r>
              <a:rPr sz="1500" b="1" spc="-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e</a:t>
            </a:r>
            <a:r>
              <a:rPr sz="15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c</a:t>
            </a:r>
            <a:r>
              <a:rPr sz="1500" b="1" spc="-4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t</a:t>
            </a:r>
            <a:r>
              <a:rPr sz="1500" b="1" spc="-4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or  lógico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se 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obtiene </a:t>
            </a:r>
            <a:r>
              <a:rPr sz="1500" b="1" spc="-3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un </a:t>
            </a:r>
            <a:r>
              <a:rPr sz="1500" b="1" spc="-6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valor </a:t>
            </a:r>
            <a:r>
              <a:rPr sz="1500" b="1" spc="-2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de </a:t>
            </a:r>
            <a:r>
              <a:rPr sz="1500" b="1" spc="-4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para </a:t>
            </a:r>
            <a:r>
              <a:rPr sz="1500" spc="-9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</a:t>
            </a:r>
            <a:r>
              <a:rPr sz="15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oposición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ompuesta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que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f</a:t>
            </a:r>
            <a:r>
              <a:rPr sz="15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ma.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784215" cy="2641600"/>
            <a:chOff x="0" y="0"/>
            <a:chExt cx="5784215" cy="26416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5784215" cy="2628900"/>
            </a:xfrm>
            <a:custGeom>
              <a:avLst/>
              <a:gdLst/>
              <a:ahLst/>
              <a:cxnLst/>
              <a:rect l="l" t="t" r="r" b="b"/>
              <a:pathLst>
                <a:path w="5784215" h="2628900">
                  <a:moveTo>
                    <a:pt x="5784138" y="0"/>
                  </a:moveTo>
                  <a:lnTo>
                    <a:pt x="0" y="0"/>
                  </a:lnTo>
                  <a:lnTo>
                    <a:pt x="0" y="2628900"/>
                  </a:lnTo>
                  <a:lnTo>
                    <a:pt x="5413159" y="2628900"/>
                  </a:lnTo>
                  <a:lnTo>
                    <a:pt x="5459694" y="2626009"/>
                  </a:lnTo>
                  <a:lnTo>
                    <a:pt x="5504504" y="2617570"/>
                  </a:lnTo>
                  <a:lnTo>
                    <a:pt x="5547242" y="2603929"/>
                  </a:lnTo>
                  <a:lnTo>
                    <a:pt x="5587559" y="2585434"/>
                  </a:lnTo>
                  <a:lnTo>
                    <a:pt x="5625108" y="2562433"/>
                  </a:lnTo>
                  <a:lnTo>
                    <a:pt x="5659542" y="2535274"/>
                  </a:lnTo>
                  <a:lnTo>
                    <a:pt x="5690512" y="2504303"/>
                  </a:lnTo>
                  <a:lnTo>
                    <a:pt x="5717672" y="2469870"/>
                  </a:lnTo>
                  <a:lnTo>
                    <a:pt x="5740673" y="2432320"/>
                  </a:lnTo>
                  <a:lnTo>
                    <a:pt x="5759167" y="2392003"/>
                  </a:lnTo>
                  <a:lnTo>
                    <a:pt x="5772808" y="2349266"/>
                  </a:lnTo>
                  <a:lnTo>
                    <a:pt x="5781248" y="2304455"/>
                  </a:lnTo>
                  <a:lnTo>
                    <a:pt x="5784138" y="2257920"/>
                  </a:lnTo>
                  <a:lnTo>
                    <a:pt x="5784138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4025" y="0"/>
              <a:ext cx="1483360" cy="687705"/>
            </a:xfrm>
            <a:custGeom>
              <a:avLst/>
              <a:gdLst/>
              <a:ahLst/>
              <a:cxnLst/>
              <a:rect l="l" t="t" r="r" b="b"/>
              <a:pathLst>
                <a:path w="1483360" h="687705">
                  <a:moveTo>
                    <a:pt x="409504" y="621149"/>
                  </a:moveTo>
                  <a:lnTo>
                    <a:pt x="366140" y="599101"/>
                  </a:lnTo>
                  <a:lnTo>
                    <a:pt x="324929" y="574520"/>
                  </a:lnTo>
                  <a:lnTo>
                    <a:pt x="285922" y="547546"/>
                  </a:lnTo>
                  <a:lnTo>
                    <a:pt x="249170" y="518321"/>
                  </a:lnTo>
                  <a:lnTo>
                    <a:pt x="214723" y="486984"/>
                  </a:lnTo>
                  <a:lnTo>
                    <a:pt x="182634" y="453675"/>
                  </a:lnTo>
                  <a:lnTo>
                    <a:pt x="152953" y="418537"/>
                  </a:lnTo>
                  <a:lnTo>
                    <a:pt x="125732" y="381709"/>
                  </a:lnTo>
                  <a:lnTo>
                    <a:pt x="101021" y="343331"/>
                  </a:lnTo>
                  <a:lnTo>
                    <a:pt x="78871" y="303545"/>
                  </a:lnTo>
                  <a:lnTo>
                    <a:pt x="59334" y="262490"/>
                  </a:lnTo>
                  <a:lnTo>
                    <a:pt x="42461" y="220308"/>
                  </a:lnTo>
                  <a:lnTo>
                    <a:pt x="28303" y="177139"/>
                  </a:lnTo>
                  <a:lnTo>
                    <a:pt x="16911" y="133124"/>
                  </a:lnTo>
                  <a:lnTo>
                    <a:pt x="8336" y="88402"/>
                  </a:lnTo>
                  <a:lnTo>
                    <a:pt x="2629" y="43115"/>
                  </a:lnTo>
                  <a:lnTo>
                    <a:pt x="0" y="0"/>
                  </a:lnTo>
                </a:path>
                <a:path w="1483360" h="687705">
                  <a:moveTo>
                    <a:pt x="1483073" y="0"/>
                  </a:moveTo>
                  <a:lnTo>
                    <a:pt x="1353317" y="278007"/>
                  </a:lnTo>
                  <a:lnTo>
                    <a:pt x="1331269" y="321371"/>
                  </a:lnTo>
                  <a:lnTo>
                    <a:pt x="1306688" y="362582"/>
                  </a:lnTo>
                  <a:lnTo>
                    <a:pt x="1279715" y="401589"/>
                  </a:lnTo>
                  <a:lnTo>
                    <a:pt x="1250489" y="438342"/>
                  </a:lnTo>
                  <a:lnTo>
                    <a:pt x="1219152" y="472788"/>
                  </a:lnTo>
                  <a:lnTo>
                    <a:pt x="1185844" y="504877"/>
                  </a:lnTo>
                  <a:lnTo>
                    <a:pt x="1150705" y="534558"/>
                  </a:lnTo>
                  <a:lnTo>
                    <a:pt x="1113877" y="561780"/>
                  </a:lnTo>
                  <a:lnTo>
                    <a:pt x="1075499" y="586491"/>
                  </a:lnTo>
                  <a:lnTo>
                    <a:pt x="1035713" y="608640"/>
                  </a:lnTo>
                  <a:lnTo>
                    <a:pt x="994659" y="628177"/>
                  </a:lnTo>
                  <a:lnTo>
                    <a:pt x="952476" y="645050"/>
                  </a:lnTo>
                  <a:lnTo>
                    <a:pt x="909307" y="659208"/>
                  </a:lnTo>
                  <a:lnTo>
                    <a:pt x="865292" y="670601"/>
                  </a:lnTo>
                  <a:lnTo>
                    <a:pt x="820570" y="679176"/>
                  </a:lnTo>
                  <a:lnTo>
                    <a:pt x="775284" y="684883"/>
                  </a:lnTo>
                  <a:lnTo>
                    <a:pt x="729572" y="687670"/>
                  </a:lnTo>
                  <a:lnTo>
                    <a:pt x="683576" y="687487"/>
                  </a:lnTo>
                  <a:lnTo>
                    <a:pt x="637437" y="684283"/>
                  </a:lnTo>
                  <a:lnTo>
                    <a:pt x="591294" y="678006"/>
                  </a:lnTo>
                  <a:lnTo>
                    <a:pt x="545289" y="668605"/>
                  </a:lnTo>
                  <a:lnTo>
                    <a:pt x="499562" y="656029"/>
                  </a:lnTo>
                  <a:lnTo>
                    <a:pt x="454253" y="640228"/>
                  </a:lnTo>
                  <a:lnTo>
                    <a:pt x="409504" y="621149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16759" y="0"/>
              <a:ext cx="1073150" cy="245110"/>
            </a:xfrm>
            <a:custGeom>
              <a:avLst/>
              <a:gdLst/>
              <a:ahLst/>
              <a:cxnLst/>
              <a:rect l="l" t="t" r="r" b="b"/>
              <a:pathLst>
                <a:path w="1073150" h="245110">
                  <a:moveTo>
                    <a:pt x="235910" y="178177"/>
                  </a:moveTo>
                  <a:lnTo>
                    <a:pt x="192547" y="156129"/>
                  </a:lnTo>
                  <a:lnTo>
                    <a:pt x="151336" y="131548"/>
                  </a:lnTo>
                  <a:lnTo>
                    <a:pt x="112329" y="104574"/>
                  </a:lnTo>
                  <a:lnTo>
                    <a:pt x="75576" y="75349"/>
                  </a:lnTo>
                  <a:lnTo>
                    <a:pt x="41130" y="44011"/>
                  </a:lnTo>
                  <a:lnTo>
                    <a:pt x="9041" y="10703"/>
                  </a:lnTo>
                  <a:lnTo>
                    <a:pt x="0" y="0"/>
                  </a:lnTo>
                </a:path>
                <a:path w="1073150" h="245110">
                  <a:moveTo>
                    <a:pt x="1072684" y="0"/>
                  </a:moveTo>
                  <a:lnTo>
                    <a:pt x="1045558" y="29816"/>
                  </a:lnTo>
                  <a:lnTo>
                    <a:pt x="1012250" y="61905"/>
                  </a:lnTo>
                  <a:lnTo>
                    <a:pt x="977112" y="91586"/>
                  </a:lnTo>
                  <a:lnTo>
                    <a:pt x="940283" y="118807"/>
                  </a:lnTo>
                  <a:lnTo>
                    <a:pt x="901906" y="143519"/>
                  </a:lnTo>
                  <a:lnTo>
                    <a:pt x="862120" y="165668"/>
                  </a:lnTo>
                  <a:lnTo>
                    <a:pt x="821065" y="185205"/>
                  </a:lnTo>
                  <a:lnTo>
                    <a:pt x="778883" y="202078"/>
                  </a:lnTo>
                  <a:lnTo>
                    <a:pt x="735714" y="216236"/>
                  </a:lnTo>
                  <a:lnTo>
                    <a:pt x="691698" y="227628"/>
                  </a:lnTo>
                  <a:lnTo>
                    <a:pt x="646977" y="236204"/>
                  </a:lnTo>
                  <a:lnTo>
                    <a:pt x="601690" y="241910"/>
                  </a:lnTo>
                  <a:lnTo>
                    <a:pt x="555979" y="244698"/>
                  </a:lnTo>
                  <a:lnTo>
                    <a:pt x="509983" y="244515"/>
                  </a:lnTo>
                  <a:lnTo>
                    <a:pt x="463843" y="241311"/>
                  </a:lnTo>
                  <a:lnTo>
                    <a:pt x="417701" y="235034"/>
                  </a:lnTo>
                  <a:lnTo>
                    <a:pt x="371696" y="225633"/>
                  </a:lnTo>
                  <a:lnTo>
                    <a:pt x="325968" y="213057"/>
                  </a:lnTo>
                  <a:lnTo>
                    <a:pt x="280660" y="197255"/>
                  </a:lnTo>
                  <a:lnTo>
                    <a:pt x="235910" y="17817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14582" y="0"/>
              <a:ext cx="1590675" cy="918210"/>
            </a:xfrm>
            <a:custGeom>
              <a:avLst/>
              <a:gdLst/>
              <a:ahLst/>
              <a:cxnLst/>
              <a:rect l="l" t="t" r="r" b="b"/>
              <a:pathLst>
                <a:path w="1590675" h="918210">
                  <a:moveTo>
                    <a:pt x="409662" y="851210"/>
                  </a:moveTo>
                  <a:lnTo>
                    <a:pt x="366298" y="829162"/>
                  </a:lnTo>
                  <a:lnTo>
                    <a:pt x="325087" y="804581"/>
                  </a:lnTo>
                  <a:lnTo>
                    <a:pt x="286080" y="777607"/>
                  </a:lnTo>
                  <a:lnTo>
                    <a:pt x="249328" y="748382"/>
                  </a:lnTo>
                  <a:lnTo>
                    <a:pt x="214882" y="717044"/>
                  </a:lnTo>
                  <a:lnTo>
                    <a:pt x="182793" y="683736"/>
                  </a:lnTo>
                  <a:lnTo>
                    <a:pt x="153112" y="648598"/>
                  </a:lnTo>
                  <a:lnTo>
                    <a:pt x="125890" y="611769"/>
                  </a:lnTo>
                  <a:lnTo>
                    <a:pt x="101179" y="573392"/>
                  </a:lnTo>
                  <a:lnTo>
                    <a:pt x="79029" y="533605"/>
                  </a:lnTo>
                  <a:lnTo>
                    <a:pt x="59493" y="492551"/>
                  </a:lnTo>
                  <a:lnTo>
                    <a:pt x="42619" y="450369"/>
                  </a:lnTo>
                  <a:lnTo>
                    <a:pt x="28461" y="407200"/>
                  </a:lnTo>
                  <a:lnTo>
                    <a:pt x="17069" y="363184"/>
                  </a:lnTo>
                  <a:lnTo>
                    <a:pt x="8494" y="318463"/>
                  </a:lnTo>
                  <a:lnTo>
                    <a:pt x="2787" y="273176"/>
                  </a:lnTo>
                  <a:lnTo>
                    <a:pt x="0" y="227465"/>
                  </a:lnTo>
                  <a:lnTo>
                    <a:pt x="182" y="181469"/>
                  </a:lnTo>
                  <a:lnTo>
                    <a:pt x="3387" y="135329"/>
                  </a:lnTo>
                  <a:lnTo>
                    <a:pt x="9664" y="89187"/>
                  </a:lnTo>
                  <a:lnTo>
                    <a:pt x="19065" y="43181"/>
                  </a:lnTo>
                  <a:lnTo>
                    <a:pt x="30940" y="0"/>
                  </a:lnTo>
                </a:path>
                <a:path w="1590675" h="918210">
                  <a:moveTo>
                    <a:pt x="1590608" y="0"/>
                  </a:moveTo>
                  <a:lnTo>
                    <a:pt x="1353475" y="508068"/>
                  </a:lnTo>
                  <a:lnTo>
                    <a:pt x="1331428" y="551432"/>
                  </a:lnTo>
                  <a:lnTo>
                    <a:pt x="1306847" y="592643"/>
                  </a:lnTo>
                  <a:lnTo>
                    <a:pt x="1279873" y="631650"/>
                  </a:lnTo>
                  <a:lnTo>
                    <a:pt x="1250647" y="668402"/>
                  </a:lnTo>
                  <a:lnTo>
                    <a:pt x="1219310" y="702849"/>
                  </a:lnTo>
                  <a:lnTo>
                    <a:pt x="1186002" y="734938"/>
                  </a:lnTo>
                  <a:lnTo>
                    <a:pt x="1150864" y="764619"/>
                  </a:lnTo>
                  <a:lnTo>
                    <a:pt x="1114035" y="791840"/>
                  </a:lnTo>
                  <a:lnTo>
                    <a:pt x="1075658" y="816551"/>
                  </a:lnTo>
                  <a:lnTo>
                    <a:pt x="1035871" y="838701"/>
                  </a:lnTo>
                  <a:lnTo>
                    <a:pt x="994817" y="858238"/>
                  </a:lnTo>
                  <a:lnTo>
                    <a:pt x="952635" y="875111"/>
                  </a:lnTo>
                  <a:lnTo>
                    <a:pt x="909466" y="889269"/>
                  </a:lnTo>
                  <a:lnTo>
                    <a:pt x="865450" y="900661"/>
                  </a:lnTo>
                  <a:lnTo>
                    <a:pt x="820729" y="909236"/>
                  </a:lnTo>
                  <a:lnTo>
                    <a:pt x="775442" y="914943"/>
                  </a:lnTo>
                  <a:lnTo>
                    <a:pt x="729730" y="917731"/>
                  </a:lnTo>
                  <a:lnTo>
                    <a:pt x="683734" y="917548"/>
                  </a:lnTo>
                  <a:lnTo>
                    <a:pt x="637595" y="914344"/>
                  </a:lnTo>
                  <a:lnTo>
                    <a:pt x="591452" y="908067"/>
                  </a:lnTo>
                  <a:lnTo>
                    <a:pt x="545447" y="898666"/>
                  </a:lnTo>
                  <a:lnTo>
                    <a:pt x="499720" y="886090"/>
                  </a:lnTo>
                  <a:lnTo>
                    <a:pt x="454412" y="870288"/>
                  </a:lnTo>
                  <a:lnTo>
                    <a:pt x="409662" y="85121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274973" y="0"/>
            <a:ext cx="1936114" cy="1152525"/>
            <a:chOff x="7274973" y="0"/>
            <a:chExt cx="1936114" cy="1152525"/>
          </a:xfrm>
        </p:grpSpPr>
        <p:sp>
          <p:nvSpPr>
            <p:cNvPr id="11" name="object 11"/>
            <p:cNvSpPr/>
            <p:nvPr/>
          </p:nvSpPr>
          <p:spPr>
            <a:xfrm>
              <a:off x="7565870" y="0"/>
              <a:ext cx="1645285" cy="1152525"/>
            </a:xfrm>
            <a:custGeom>
              <a:avLst/>
              <a:gdLst/>
              <a:ahLst/>
              <a:cxnLst/>
              <a:rect l="l" t="t" r="r" b="b"/>
              <a:pathLst>
                <a:path w="1645284" h="1152525">
                  <a:moveTo>
                    <a:pt x="1623830" y="30371"/>
                  </a:moveTo>
                  <a:lnTo>
                    <a:pt x="662437" y="30371"/>
                  </a:lnTo>
                  <a:lnTo>
                    <a:pt x="710359" y="32271"/>
                  </a:lnTo>
                  <a:lnTo>
                    <a:pt x="757411" y="44923"/>
                  </a:lnTo>
                  <a:lnTo>
                    <a:pt x="801773" y="68658"/>
                  </a:lnTo>
                  <a:lnTo>
                    <a:pt x="839574" y="101852"/>
                  </a:lnTo>
                  <a:lnTo>
                    <a:pt x="867945" y="141457"/>
                  </a:lnTo>
                  <a:lnTo>
                    <a:pt x="886556" y="185655"/>
                  </a:lnTo>
                  <a:lnTo>
                    <a:pt x="895077" y="232625"/>
                  </a:lnTo>
                  <a:lnTo>
                    <a:pt x="893176" y="280546"/>
                  </a:lnTo>
                  <a:lnTo>
                    <a:pt x="880524" y="327597"/>
                  </a:lnTo>
                  <a:lnTo>
                    <a:pt x="856789" y="371959"/>
                  </a:lnTo>
                  <a:lnTo>
                    <a:pt x="552853" y="810617"/>
                  </a:lnTo>
                  <a:lnTo>
                    <a:pt x="529123" y="854976"/>
                  </a:lnTo>
                  <a:lnTo>
                    <a:pt x="516474" y="902026"/>
                  </a:lnTo>
                  <a:lnTo>
                    <a:pt x="514576" y="949947"/>
                  </a:lnTo>
                  <a:lnTo>
                    <a:pt x="523098" y="996918"/>
                  </a:lnTo>
                  <a:lnTo>
                    <a:pt x="541710" y="1041117"/>
                  </a:lnTo>
                  <a:lnTo>
                    <a:pt x="570081" y="1080725"/>
                  </a:lnTo>
                  <a:lnTo>
                    <a:pt x="607882" y="1113919"/>
                  </a:lnTo>
                  <a:lnTo>
                    <a:pt x="652240" y="1137653"/>
                  </a:lnTo>
                  <a:lnTo>
                    <a:pt x="699290" y="1150306"/>
                  </a:lnTo>
                  <a:lnTo>
                    <a:pt x="747211" y="1152205"/>
                  </a:lnTo>
                  <a:lnTo>
                    <a:pt x="794182" y="1143683"/>
                  </a:lnTo>
                  <a:lnTo>
                    <a:pt x="838382" y="1125070"/>
                  </a:lnTo>
                  <a:lnTo>
                    <a:pt x="877989" y="1096695"/>
                  </a:lnTo>
                  <a:lnTo>
                    <a:pt x="911183" y="1058890"/>
                  </a:lnTo>
                  <a:lnTo>
                    <a:pt x="1623830" y="30371"/>
                  </a:lnTo>
                  <a:close/>
                </a:path>
                <a:path w="1645284" h="1152525">
                  <a:moveTo>
                    <a:pt x="1644874" y="0"/>
                  </a:moveTo>
                  <a:lnTo>
                    <a:pt x="53811" y="0"/>
                  </a:lnTo>
                  <a:lnTo>
                    <a:pt x="38287" y="22405"/>
                  </a:lnTo>
                  <a:lnTo>
                    <a:pt x="14552" y="66762"/>
                  </a:lnTo>
                  <a:lnTo>
                    <a:pt x="1900" y="113811"/>
                  </a:lnTo>
                  <a:lnTo>
                    <a:pt x="0" y="161730"/>
                  </a:lnTo>
                  <a:lnTo>
                    <a:pt x="8520" y="208700"/>
                  </a:lnTo>
                  <a:lnTo>
                    <a:pt x="27131" y="252899"/>
                  </a:lnTo>
                  <a:lnTo>
                    <a:pt x="55503" y="292508"/>
                  </a:lnTo>
                  <a:lnTo>
                    <a:pt x="93303" y="325706"/>
                  </a:lnTo>
                  <a:lnTo>
                    <a:pt x="137666" y="349436"/>
                  </a:lnTo>
                  <a:lnTo>
                    <a:pt x="184718" y="362085"/>
                  </a:lnTo>
                  <a:lnTo>
                    <a:pt x="232639" y="363983"/>
                  </a:lnTo>
                  <a:lnTo>
                    <a:pt x="279610" y="355461"/>
                  </a:lnTo>
                  <a:lnTo>
                    <a:pt x="323810" y="336849"/>
                  </a:lnTo>
                  <a:lnTo>
                    <a:pt x="363419" y="308478"/>
                  </a:lnTo>
                  <a:lnTo>
                    <a:pt x="396618" y="270677"/>
                  </a:lnTo>
                  <a:lnTo>
                    <a:pt x="498459" y="123674"/>
                  </a:lnTo>
                  <a:lnTo>
                    <a:pt x="531657" y="85874"/>
                  </a:lnTo>
                  <a:lnTo>
                    <a:pt x="571266" y="57502"/>
                  </a:lnTo>
                  <a:lnTo>
                    <a:pt x="615466" y="38891"/>
                  </a:lnTo>
                  <a:lnTo>
                    <a:pt x="662437" y="30371"/>
                  </a:lnTo>
                  <a:lnTo>
                    <a:pt x="1623830" y="30371"/>
                  </a:lnTo>
                  <a:lnTo>
                    <a:pt x="1644874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74973" y="375718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76990" y="0"/>
                  </a:moveTo>
                  <a:lnTo>
                    <a:pt x="135888" y="7456"/>
                  </a:lnTo>
                  <a:lnTo>
                    <a:pt x="97210" y="23743"/>
                  </a:lnTo>
                  <a:lnTo>
                    <a:pt x="62550" y="48570"/>
                  </a:lnTo>
                  <a:lnTo>
                    <a:pt x="33501" y="81649"/>
                  </a:lnTo>
                  <a:lnTo>
                    <a:pt x="12734" y="120467"/>
                  </a:lnTo>
                  <a:lnTo>
                    <a:pt x="1663" y="161638"/>
                  </a:lnTo>
                  <a:lnTo>
                    <a:pt x="0" y="203571"/>
                  </a:lnTo>
                  <a:lnTo>
                    <a:pt x="7455" y="244671"/>
                  </a:lnTo>
                  <a:lnTo>
                    <a:pt x="23741" y="283347"/>
                  </a:lnTo>
                  <a:lnTo>
                    <a:pt x="48568" y="318006"/>
                  </a:lnTo>
                  <a:lnTo>
                    <a:pt x="81647" y="347054"/>
                  </a:lnTo>
                  <a:lnTo>
                    <a:pt x="120465" y="367822"/>
                  </a:lnTo>
                  <a:lnTo>
                    <a:pt x="161638" y="378893"/>
                  </a:lnTo>
                  <a:lnTo>
                    <a:pt x="203573" y="380556"/>
                  </a:lnTo>
                  <a:lnTo>
                    <a:pt x="244677" y="373100"/>
                  </a:lnTo>
                  <a:lnTo>
                    <a:pt x="283355" y="356815"/>
                  </a:lnTo>
                  <a:lnTo>
                    <a:pt x="318015" y="331988"/>
                  </a:lnTo>
                  <a:lnTo>
                    <a:pt x="347064" y="298908"/>
                  </a:lnTo>
                  <a:lnTo>
                    <a:pt x="367831" y="260090"/>
                  </a:lnTo>
                  <a:lnTo>
                    <a:pt x="378900" y="218917"/>
                  </a:lnTo>
                  <a:lnTo>
                    <a:pt x="380561" y="176982"/>
                  </a:lnTo>
                  <a:lnTo>
                    <a:pt x="373103" y="135879"/>
                  </a:lnTo>
                  <a:lnTo>
                    <a:pt x="356815" y="97200"/>
                  </a:lnTo>
                  <a:lnTo>
                    <a:pt x="331986" y="62540"/>
                  </a:lnTo>
                  <a:lnTo>
                    <a:pt x="298906" y="33491"/>
                  </a:lnTo>
                  <a:lnTo>
                    <a:pt x="260093" y="12728"/>
                  </a:lnTo>
                  <a:lnTo>
                    <a:pt x="218923" y="1661"/>
                  </a:lnTo>
                  <a:lnTo>
                    <a:pt x="17699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456045" y="946751"/>
            <a:ext cx="4189975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50" dirty="0">
                <a:latin typeface="Montserrat" panose="00000500000000000000" pitchFamily="50" charset="0"/>
              </a:rPr>
              <a:t>Tabla de verdad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456046" y="1363964"/>
            <a:ext cx="4310008" cy="98347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marR="19050">
              <a:lnSpc>
                <a:spcPct val="77100"/>
              </a:lnSpc>
              <a:spcBef>
                <a:spcPts val="1095"/>
              </a:spcBef>
            </a:pP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para </a:t>
            </a:r>
            <a:r>
              <a:rPr sz="3550" spc="-150" dirty="0" err="1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3550" spc="-150" dirty="0" err="1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conector</a:t>
            </a:r>
            <a:r>
              <a:rPr lang="es-CO"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 d</a:t>
            </a: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lang="es-CO"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  </a:t>
            </a: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la Negación: No</a:t>
            </a:r>
            <a:endParaRPr sz="3550" spc="-15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52969" y="3606800"/>
            <a:ext cx="5331460" cy="1524000"/>
            <a:chOff x="452969" y="3606800"/>
            <a:chExt cx="5331460" cy="1524000"/>
          </a:xfrm>
        </p:grpSpPr>
        <p:sp>
          <p:nvSpPr>
            <p:cNvPr id="34" name="object 34"/>
            <p:cNvSpPr/>
            <p:nvPr/>
          </p:nvSpPr>
          <p:spPr>
            <a:xfrm>
              <a:off x="452969" y="3822700"/>
              <a:ext cx="5331460" cy="1308100"/>
            </a:xfrm>
            <a:custGeom>
              <a:avLst/>
              <a:gdLst/>
              <a:ahLst/>
              <a:cxnLst/>
              <a:rect l="l" t="t" r="r" b="b"/>
              <a:pathLst>
                <a:path w="5331460" h="1308100">
                  <a:moveTo>
                    <a:pt x="5151132" y="0"/>
                  </a:moveTo>
                  <a:lnTo>
                    <a:pt x="180035" y="0"/>
                  </a:lnTo>
                  <a:lnTo>
                    <a:pt x="132175" y="6431"/>
                  </a:lnTo>
                  <a:lnTo>
                    <a:pt x="89169" y="24580"/>
                  </a:lnTo>
                  <a:lnTo>
                    <a:pt x="52731" y="52731"/>
                  </a:lnTo>
                  <a:lnTo>
                    <a:pt x="24580" y="89169"/>
                  </a:lnTo>
                  <a:lnTo>
                    <a:pt x="6431" y="132175"/>
                  </a:lnTo>
                  <a:lnTo>
                    <a:pt x="0" y="180035"/>
                  </a:lnTo>
                  <a:lnTo>
                    <a:pt x="0" y="1128064"/>
                  </a:lnTo>
                  <a:lnTo>
                    <a:pt x="6431" y="1175924"/>
                  </a:lnTo>
                  <a:lnTo>
                    <a:pt x="24580" y="1218930"/>
                  </a:lnTo>
                  <a:lnTo>
                    <a:pt x="52731" y="1255368"/>
                  </a:lnTo>
                  <a:lnTo>
                    <a:pt x="89169" y="1283519"/>
                  </a:lnTo>
                  <a:lnTo>
                    <a:pt x="132175" y="1301668"/>
                  </a:lnTo>
                  <a:lnTo>
                    <a:pt x="180035" y="1308100"/>
                  </a:lnTo>
                  <a:lnTo>
                    <a:pt x="5151132" y="1308100"/>
                  </a:lnTo>
                  <a:lnTo>
                    <a:pt x="5198992" y="1301668"/>
                  </a:lnTo>
                  <a:lnTo>
                    <a:pt x="5241998" y="1283519"/>
                  </a:lnTo>
                  <a:lnTo>
                    <a:pt x="5278435" y="1255368"/>
                  </a:lnTo>
                  <a:lnTo>
                    <a:pt x="5306587" y="1218930"/>
                  </a:lnTo>
                  <a:lnTo>
                    <a:pt x="5324736" y="1175924"/>
                  </a:lnTo>
                  <a:lnTo>
                    <a:pt x="5331167" y="1128064"/>
                  </a:lnTo>
                  <a:lnTo>
                    <a:pt x="5331167" y="180035"/>
                  </a:lnTo>
                  <a:lnTo>
                    <a:pt x="5324736" y="132175"/>
                  </a:lnTo>
                  <a:lnTo>
                    <a:pt x="5306587" y="89169"/>
                  </a:lnTo>
                  <a:lnTo>
                    <a:pt x="5278435" y="52731"/>
                  </a:lnTo>
                  <a:lnTo>
                    <a:pt x="5241998" y="24580"/>
                  </a:lnTo>
                  <a:lnTo>
                    <a:pt x="5198992" y="6431"/>
                  </a:lnTo>
                  <a:lnTo>
                    <a:pt x="5151132" y="0"/>
                  </a:lnTo>
                  <a:close/>
                </a:path>
              </a:pathLst>
            </a:custGeom>
            <a:solidFill>
              <a:srgbClr val="393939">
                <a:alpha val="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31154" y="3606800"/>
              <a:ext cx="1574800" cy="444500"/>
            </a:xfrm>
            <a:custGeom>
              <a:avLst/>
              <a:gdLst/>
              <a:ahLst/>
              <a:cxnLst/>
              <a:rect l="l" t="t" r="r" b="b"/>
              <a:pathLst>
                <a:path w="1574800" h="444500">
                  <a:moveTo>
                    <a:pt x="1352550" y="0"/>
                  </a:moveTo>
                  <a:lnTo>
                    <a:pt x="222250" y="0"/>
                  </a:lnTo>
                  <a:lnTo>
                    <a:pt x="177458" y="4515"/>
                  </a:lnTo>
                  <a:lnTo>
                    <a:pt x="135740" y="17465"/>
                  </a:lnTo>
                  <a:lnTo>
                    <a:pt x="97987" y="37956"/>
                  </a:lnTo>
                  <a:lnTo>
                    <a:pt x="65095" y="65095"/>
                  </a:lnTo>
                  <a:lnTo>
                    <a:pt x="37956" y="97987"/>
                  </a:lnTo>
                  <a:lnTo>
                    <a:pt x="17465" y="135740"/>
                  </a:lnTo>
                  <a:lnTo>
                    <a:pt x="4515" y="177458"/>
                  </a:lnTo>
                  <a:lnTo>
                    <a:pt x="0" y="222250"/>
                  </a:lnTo>
                  <a:lnTo>
                    <a:pt x="4515" y="267041"/>
                  </a:lnTo>
                  <a:lnTo>
                    <a:pt x="17465" y="308759"/>
                  </a:lnTo>
                  <a:lnTo>
                    <a:pt x="37956" y="346512"/>
                  </a:lnTo>
                  <a:lnTo>
                    <a:pt x="65095" y="379404"/>
                  </a:lnTo>
                  <a:lnTo>
                    <a:pt x="97987" y="406543"/>
                  </a:lnTo>
                  <a:lnTo>
                    <a:pt x="135740" y="427034"/>
                  </a:lnTo>
                  <a:lnTo>
                    <a:pt x="177458" y="439984"/>
                  </a:lnTo>
                  <a:lnTo>
                    <a:pt x="222250" y="444500"/>
                  </a:lnTo>
                  <a:lnTo>
                    <a:pt x="1352550" y="444500"/>
                  </a:lnTo>
                  <a:lnTo>
                    <a:pt x="1397341" y="439984"/>
                  </a:lnTo>
                  <a:lnTo>
                    <a:pt x="1439059" y="427034"/>
                  </a:lnTo>
                  <a:lnTo>
                    <a:pt x="1476812" y="406543"/>
                  </a:lnTo>
                  <a:lnTo>
                    <a:pt x="1509704" y="379404"/>
                  </a:lnTo>
                  <a:lnTo>
                    <a:pt x="1536843" y="346512"/>
                  </a:lnTo>
                  <a:lnTo>
                    <a:pt x="1557334" y="308759"/>
                  </a:lnTo>
                  <a:lnTo>
                    <a:pt x="1570284" y="267041"/>
                  </a:lnTo>
                  <a:lnTo>
                    <a:pt x="1574800" y="222250"/>
                  </a:lnTo>
                  <a:lnTo>
                    <a:pt x="1570284" y="177458"/>
                  </a:lnTo>
                  <a:lnTo>
                    <a:pt x="1557334" y="135740"/>
                  </a:lnTo>
                  <a:lnTo>
                    <a:pt x="1536843" y="97987"/>
                  </a:lnTo>
                  <a:lnTo>
                    <a:pt x="1509704" y="65095"/>
                  </a:lnTo>
                  <a:lnTo>
                    <a:pt x="1476812" y="37956"/>
                  </a:lnTo>
                  <a:lnTo>
                    <a:pt x="1439059" y="17465"/>
                  </a:lnTo>
                  <a:lnTo>
                    <a:pt x="1397341" y="451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2081" y="3713916"/>
              <a:ext cx="351379" cy="23026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03557" y="3771767"/>
              <a:ext cx="211505" cy="12599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42431" y="3771770"/>
              <a:ext cx="138798" cy="170357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3401314" y="3728085"/>
              <a:ext cx="43815" cy="170180"/>
            </a:xfrm>
            <a:custGeom>
              <a:avLst/>
              <a:gdLst/>
              <a:ahLst/>
              <a:cxnLst/>
              <a:rect l="l" t="t" r="r" b="b"/>
              <a:pathLst>
                <a:path w="43814" h="170179">
                  <a:moveTo>
                    <a:pt x="43446" y="0"/>
                  </a:moveTo>
                  <a:lnTo>
                    <a:pt x="0" y="0"/>
                  </a:lnTo>
                  <a:lnTo>
                    <a:pt x="0" y="169672"/>
                  </a:lnTo>
                  <a:lnTo>
                    <a:pt x="43446" y="169672"/>
                  </a:lnTo>
                  <a:lnTo>
                    <a:pt x="43446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65089" y="3771775"/>
              <a:ext cx="139941" cy="128054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2792" y="4232760"/>
              <a:ext cx="130543" cy="220433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645769" y="4654803"/>
              <a:ext cx="139065" cy="80010"/>
            </a:xfrm>
            <a:custGeom>
              <a:avLst/>
              <a:gdLst/>
              <a:ahLst/>
              <a:cxnLst/>
              <a:rect l="l" t="t" r="r" b="b"/>
              <a:pathLst>
                <a:path w="139065" h="80010">
                  <a:moveTo>
                    <a:pt x="139039" y="0"/>
                  </a:moveTo>
                  <a:lnTo>
                    <a:pt x="0" y="0"/>
                  </a:lnTo>
                  <a:lnTo>
                    <a:pt x="0" y="25400"/>
                  </a:lnTo>
                  <a:lnTo>
                    <a:pt x="112661" y="25400"/>
                  </a:lnTo>
                  <a:lnTo>
                    <a:pt x="112661" y="80010"/>
                  </a:lnTo>
                  <a:lnTo>
                    <a:pt x="139039" y="80010"/>
                  </a:lnTo>
                  <a:lnTo>
                    <a:pt x="139039" y="25400"/>
                  </a:lnTo>
                  <a:lnTo>
                    <a:pt x="139039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5724" y="4569367"/>
              <a:ext cx="130543" cy="220433"/>
            </a:xfrm>
            <a:prstGeom prst="rect">
              <a:avLst/>
            </a:prstGeom>
          </p:spPr>
        </p:pic>
      </p:grpSp>
      <p:sp>
        <p:nvSpPr>
          <p:cNvPr id="44" name="object 44"/>
          <p:cNvSpPr txBox="1"/>
          <p:nvPr/>
        </p:nvSpPr>
        <p:spPr>
          <a:xfrm>
            <a:off x="764120" y="2899351"/>
            <a:ext cx="45427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on</a:t>
            </a:r>
            <a:r>
              <a:rPr sz="1500" spc="-114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or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“N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1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”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tien</a:t>
            </a:r>
            <a:r>
              <a:rPr sz="15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</a:t>
            </a:r>
            <a:r>
              <a:rPr sz="1500" spc="1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om</a:t>
            </a:r>
            <a:r>
              <a:rPr sz="15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fun</a:t>
            </a:r>
            <a:r>
              <a:rPr sz="15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ción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i</a:t>
            </a:r>
            <a:r>
              <a:rPr sz="15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n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tir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7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  </a:t>
            </a:r>
            <a:r>
              <a:rPr sz="1500" spc="-1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alor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10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v</a:t>
            </a:r>
            <a:r>
              <a:rPr sz="15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da</a:t>
            </a:r>
            <a:r>
              <a:rPr sz="1500" spc="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una</a:t>
            </a:r>
            <a:r>
              <a:rPr sz="15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5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</a:t>
            </a:r>
            <a:r>
              <a:rPr sz="15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r</a:t>
            </a:r>
            <a:r>
              <a:rPr sz="15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oposición.</a:t>
            </a:r>
            <a:endParaRPr sz="15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6524243" y="1675918"/>
            <a:ext cx="3756025" cy="2998470"/>
            <a:chOff x="6524243" y="1675918"/>
            <a:chExt cx="3756025" cy="2998470"/>
          </a:xfrm>
        </p:grpSpPr>
        <p:sp>
          <p:nvSpPr>
            <p:cNvPr id="46" name="object 46"/>
            <p:cNvSpPr/>
            <p:nvPr/>
          </p:nvSpPr>
          <p:spPr>
            <a:xfrm>
              <a:off x="6524243" y="2887941"/>
              <a:ext cx="3756025" cy="893444"/>
            </a:xfrm>
            <a:custGeom>
              <a:avLst/>
              <a:gdLst/>
              <a:ahLst/>
              <a:cxnLst/>
              <a:rect l="l" t="t" r="r" b="b"/>
              <a:pathLst>
                <a:path w="3756025" h="893445">
                  <a:moveTo>
                    <a:pt x="3755593" y="0"/>
                  </a:moveTo>
                  <a:lnTo>
                    <a:pt x="0" y="0"/>
                  </a:lnTo>
                  <a:lnTo>
                    <a:pt x="0" y="893063"/>
                  </a:lnTo>
                  <a:lnTo>
                    <a:pt x="3755593" y="893063"/>
                  </a:lnTo>
                  <a:lnTo>
                    <a:pt x="3755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524243" y="3781005"/>
              <a:ext cx="3756025" cy="893444"/>
            </a:xfrm>
            <a:custGeom>
              <a:avLst/>
              <a:gdLst/>
              <a:ahLst/>
              <a:cxnLst/>
              <a:rect l="l" t="t" r="r" b="b"/>
              <a:pathLst>
                <a:path w="3756025" h="893445">
                  <a:moveTo>
                    <a:pt x="3755593" y="0"/>
                  </a:moveTo>
                  <a:lnTo>
                    <a:pt x="0" y="0"/>
                  </a:lnTo>
                  <a:lnTo>
                    <a:pt x="0" y="893064"/>
                  </a:lnTo>
                  <a:lnTo>
                    <a:pt x="3755593" y="893064"/>
                  </a:lnTo>
                  <a:lnTo>
                    <a:pt x="3755593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367425" y="3142170"/>
              <a:ext cx="341630" cy="335280"/>
            </a:xfrm>
            <a:custGeom>
              <a:avLst/>
              <a:gdLst/>
              <a:ahLst/>
              <a:cxnLst/>
              <a:rect l="l" t="t" r="r" b="b"/>
              <a:pathLst>
                <a:path w="341629" h="335279">
                  <a:moveTo>
                    <a:pt x="341566" y="0"/>
                  </a:moveTo>
                  <a:lnTo>
                    <a:pt x="293725" y="0"/>
                  </a:lnTo>
                  <a:lnTo>
                    <a:pt x="172211" y="275094"/>
                  </a:lnTo>
                  <a:lnTo>
                    <a:pt x="51638" y="0"/>
                  </a:lnTo>
                  <a:lnTo>
                    <a:pt x="0" y="0"/>
                  </a:lnTo>
                  <a:lnTo>
                    <a:pt x="147332" y="334899"/>
                  </a:lnTo>
                  <a:lnTo>
                    <a:pt x="194703" y="334899"/>
                  </a:lnTo>
                  <a:lnTo>
                    <a:pt x="34156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095099" y="3141905"/>
              <a:ext cx="236321" cy="335280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36545" y="4066867"/>
              <a:ext cx="236321" cy="335280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9025979" y="4067133"/>
              <a:ext cx="341630" cy="335280"/>
            </a:xfrm>
            <a:custGeom>
              <a:avLst/>
              <a:gdLst/>
              <a:ahLst/>
              <a:cxnLst/>
              <a:rect l="l" t="t" r="r" b="b"/>
              <a:pathLst>
                <a:path w="341629" h="335279">
                  <a:moveTo>
                    <a:pt x="341566" y="0"/>
                  </a:moveTo>
                  <a:lnTo>
                    <a:pt x="293725" y="0"/>
                  </a:lnTo>
                  <a:lnTo>
                    <a:pt x="172211" y="275094"/>
                  </a:lnTo>
                  <a:lnTo>
                    <a:pt x="51638" y="0"/>
                  </a:lnTo>
                  <a:lnTo>
                    <a:pt x="0" y="0"/>
                  </a:lnTo>
                  <a:lnTo>
                    <a:pt x="147332" y="334898"/>
                  </a:lnTo>
                  <a:lnTo>
                    <a:pt x="194703" y="334898"/>
                  </a:lnTo>
                  <a:lnTo>
                    <a:pt x="34156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524247" y="1675918"/>
              <a:ext cx="3756025" cy="1212215"/>
            </a:xfrm>
            <a:custGeom>
              <a:avLst/>
              <a:gdLst/>
              <a:ahLst/>
              <a:cxnLst/>
              <a:rect l="l" t="t" r="r" b="b"/>
              <a:pathLst>
                <a:path w="3756025" h="1212214">
                  <a:moveTo>
                    <a:pt x="3694709" y="0"/>
                  </a:moveTo>
                  <a:lnTo>
                    <a:pt x="60883" y="0"/>
                  </a:lnTo>
                  <a:lnTo>
                    <a:pt x="37183" y="4785"/>
                  </a:lnTo>
                  <a:lnTo>
                    <a:pt x="17830" y="17835"/>
                  </a:lnTo>
                  <a:lnTo>
                    <a:pt x="4783" y="37188"/>
                  </a:lnTo>
                  <a:lnTo>
                    <a:pt x="0" y="60883"/>
                  </a:lnTo>
                  <a:lnTo>
                    <a:pt x="0" y="1151140"/>
                  </a:lnTo>
                  <a:lnTo>
                    <a:pt x="4783" y="1174841"/>
                  </a:lnTo>
                  <a:lnTo>
                    <a:pt x="17830" y="1194193"/>
                  </a:lnTo>
                  <a:lnTo>
                    <a:pt x="37183" y="1207240"/>
                  </a:lnTo>
                  <a:lnTo>
                    <a:pt x="60883" y="1212024"/>
                  </a:lnTo>
                  <a:lnTo>
                    <a:pt x="3694709" y="1212024"/>
                  </a:lnTo>
                  <a:lnTo>
                    <a:pt x="3718409" y="1207240"/>
                  </a:lnTo>
                  <a:lnTo>
                    <a:pt x="3737762" y="1194193"/>
                  </a:lnTo>
                  <a:lnTo>
                    <a:pt x="3750809" y="1174841"/>
                  </a:lnTo>
                  <a:lnTo>
                    <a:pt x="3755593" y="1151140"/>
                  </a:lnTo>
                  <a:lnTo>
                    <a:pt x="3755593" y="60883"/>
                  </a:lnTo>
                  <a:lnTo>
                    <a:pt x="3750809" y="37188"/>
                  </a:lnTo>
                  <a:lnTo>
                    <a:pt x="3737762" y="17835"/>
                  </a:lnTo>
                  <a:lnTo>
                    <a:pt x="3718409" y="4785"/>
                  </a:lnTo>
                  <a:lnTo>
                    <a:pt x="3694709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378572" y="2004533"/>
              <a:ext cx="319405" cy="423545"/>
            </a:xfrm>
            <a:custGeom>
              <a:avLst/>
              <a:gdLst/>
              <a:ahLst/>
              <a:cxnLst/>
              <a:rect l="l" t="t" r="r" b="b"/>
              <a:pathLst>
                <a:path w="319404" h="423544">
                  <a:moveTo>
                    <a:pt x="174361" y="38620"/>
                  </a:moveTo>
                  <a:lnTo>
                    <a:pt x="125437" y="38620"/>
                  </a:lnTo>
                  <a:lnTo>
                    <a:pt x="128028" y="41325"/>
                  </a:lnTo>
                  <a:lnTo>
                    <a:pt x="128004" y="46905"/>
                  </a:lnTo>
                  <a:lnTo>
                    <a:pt x="119079" y="90928"/>
                  </a:lnTo>
                  <a:lnTo>
                    <a:pt x="55765" y="356641"/>
                  </a:lnTo>
                  <a:lnTo>
                    <a:pt x="38468" y="394322"/>
                  </a:lnTo>
                  <a:lnTo>
                    <a:pt x="4051" y="407416"/>
                  </a:lnTo>
                  <a:lnTo>
                    <a:pt x="0" y="422986"/>
                  </a:lnTo>
                  <a:lnTo>
                    <a:pt x="22433" y="421222"/>
                  </a:lnTo>
                  <a:lnTo>
                    <a:pt x="42683" y="419955"/>
                  </a:lnTo>
                  <a:lnTo>
                    <a:pt x="60748" y="419191"/>
                  </a:lnTo>
                  <a:lnTo>
                    <a:pt x="76631" y="418934"/>
                  </a:lnTo>
                  <a:lnTo>
                    <a:pt x="156489" y="418934"/>
                  </a:lnTo>
                  <a:lnTo>
                    <a:pt x="159486" y="407416"/>
                  </a:lnTo>
                  <a:lnTo>
                    <a:pt x="111650" y="398368"/>
                  </a:lnTo>
                  <a:lnTo>
                    <a:pt x="94386" y="385826"/>
                  </a:lnTo>
                  <a:lnTo>
                    <a:pt x="94386" y="374205"/>
                  </a:lnTo>
                  <a:lnTo>
                    <a:pt x="95224" y="369100"/>
                  </a:lnTo>
                  <a:lnTo>
                    <a:pt x="96875" y="362864"/>
                  </a:lnTo>
                  <a:lnTo>
                    <a:pt x="123507" y="260083"/>
                  </a:lnTo>
                  <a:lnTo>
                    <a:pt x="212679" y="260083"/>
                  </a:lnTo>
                  <a:lnTo>
                    <a:pt x="222767" y="255260"/>
                  </a:lnTo>
                  <a:lnTo>
                    <a:pt x="228542" y="250431"/>
                  </a:lnTo>
                  <a:lnTo>
                    <a:pt x="181406" y="250431"/>
                  </a:lnTo>
                  <a:lnTo>
                    <a:pt x="168571" y="248894"/>
                  </a:lnTo>
                  <a:lnTo>
                    <a:pt x="155895" y="244282"/>
                  </a:lnTo>
                  <a:lnTo>
                    <a:pt x="143377" y="236592"/>
                  </a:lnTo>
                  <a:lnTo>
                    <a:pt x="131013" y="225818"/>
                  </a:lnTo>
                  <a:lnTo>
                    <a:pt x="147612" y="158229"/>
                  </a:lnTo>
                  <a:lnTo>
                    <a:pt x="162760" y="111743"/>
                  </a:lnTo>
                  <a:lnTo>
                    <a:pt x="186770" y="79659"/>
                  </a:lnTo>
                  <a:lnTo>
                    <a:pt x="187670" y="78803"/>
                  </a:lnTo>
                  <a:lnTo>
                    <a:pt x="162902" y="78803"/>
                  </a:lnTo>
                  <a:lnTo>
                    <a:pt x="168137" y="61048"/>
                  </a:lnTo>
                  <a:lnTo>
                    <a:pt x="171362" y="49806"/>
                  </a:lnTo>
                  <a:lnTo>
                    <a:pt x="173981" y="40187"/>
                  </a:lnTo>
                  <a:lnTo>
                    <a:pt x="174361" y="38620"/>
                  </a:lnTo>
                  <a:close/>
                </a:path>
                <a:path w="319404" h="423544">
                  <a:moveTo>
                    <a:pt x="156489" y="418934"/>
                  </a:moveTo>
                  <a:lnTo>
                    <a:pt x="76631" y="418934"/>
                  </a:lnTo>
                  <a:lnTo>
                    <a:pt x="92297" y="419191"/>
                  </a:lnTo>
                  <a:lnTo>
                    <a:pt x="110656" y="419955"/>
                  </a:lnTo>
                  <a:lnTo>
                    <a:pt x="131704" y="421222"/>
                  </a:lnTo>
                  <a:lnTo>
                    <a:pt x="155435" y="422986"/>
                  </a:lnTo>
                  <a:lnTo>
                    <a:pt x="156489" y="418934"/>
                  </a:lnTo>
                  <a:close/>
                </a:path>
                <a:path w="319404" h="423544">
                  <a:moveTo>
                    <a:pt x="212679" y="260083"/>
                  </a:moveTo>
                  <a:lnTo>
                    <a:pt x="123507" y="260083"/>
                  </a:lnTo>
                  <a:lnTo>
                    <a:pt x="134703" y="265398"/>
                  </a:lnTo>
                  <a:lnTo>
                    <a:pt x="145903" y="269192"/>
                  </a:lnTo>
                  <a:lnTo>
                    <a:pt x="157104" y="271466"/>
                  </a:lnTo>
                  <a:lnTo>
                    <a:pt x="168300" y="272224"/>
                  </a:lnTo>
                  <a:lnTo>
                    <a:pt x="196153" y="267984"/>
                  </a:lnTo>
                  <a:lnTo>
                    <a:pt x="212679" y="260083"/>
                  </a:lnTo>
                  <a:close/>
                </a:path>
                <a:path w="319404" h="423544">
                  <a:moveTo>
                    <a:pt x="317822" y="42354"/>
                  </a:moveTo>
                  <a:lnTo>
                    <a:pt x="254736" y="42354"/>
                  </a:lnTo>
                  <a:lnTo>
                    <a:pt x="261835" y="45440"/>
                  </a:lnTo>
                  <a:lnTo>
                    <a:pt x="267093" y="51574"/>
                  </a:lnTo>
                  <a:lnTo>
                    <a:pt x="270570" y="56692"/>
                  </a:lnTo>
                  <a:lnTo>
                    <a:pt x="273054" y="62882"/>
                  </a:lnTo>
                  <a:lnTo>
                    <a:pt x="274546" y="70146"/>
                  </a:lnTo>
                  <a:lnTo>
                    <a:pt x="275043" y="78486"/>
                  </a:lnTo>
                  <a:lnTo>
                    <a:pt x="273284" y="106394"/>
                  </a:lnTo>
                  <a:lnTo>
                    <a:pt x="259206" y="163239"/>
                  </a:lnTo>
                  <a:lnTo>
                    <a:pt x="232243" y="217668"/>
                  </a:lnTo>
                  <a:lnTo>
                    <a:pt x="199501" y="246792"/>
                  </a:lnTo>
                  <a:lnTo>
                    <a:pt x="181406" y="250431"/>
                  </a:lnTo>
                  <a:lnTo>
                    <a:pt x="228542" y="250431"/>
                  </a:lnTo>
                  <a:lnTo>
                    <a:pt x="272262" y="204330"/>
                  </a:lnTo>
                  <a:lnTo>
                    <a:pt x="292829" y="169916"/>
                  </a:lnTo>
                  <a:lnTo>
                    <a:pt x="307517" y="134566"/>
                  </a:lnTo>
                  <a:lnTo>
                    <a:pt x="319265" y="61048"/>
                  </a:lnTo>
                  <a:lnTo>
                    <a:pt x="318667" y="48667"/>
                  </a:lnTo>
                  <a:lnTo>
                    <a:pt x="318551" y="46723"/>
                  </a:lnTo>
                  <a:lnTo>
                    <a:pt x="317822" y="42354"/>
                  </a:lnTo>
                  <a:close/>
                </a:path>
                <a:path w="319404" h="423544">
                  <a:moveTo>
                    <a:pt x="165925" y="0"/>
                  </a:moveTo>
                  <a:lnTo>
                    <a:pt x="160731" y="0"/>
                  </a:lnTo>
                  <a:lnTo>
                    <a:pt x="149985" y="1015"/>
                  </a:lnTo>
                  <a:lnTo>
                    <a:pt x="112141" y="16192"/>
                  </a:lnTo>
                  <a:lnTo>
                    <a:pt x="69820" y="50594"/>
                  </a:lnTo>
                  <a:lnTo>
                    <a:pt x="55765" y="66344"/>
                  </a:lnTo>
                  <a:lnTo>
                    <a:pt x="67906" y="78803"/>
                  </a:lnTo>
                  <a:lnTo>
                    <a:pt x="85665" y="61225"/>
                  </a:lnTo>
                  <a:lnTo>
                    <a:pt x="100307" y="48667"/>
                  </a:lnTo>
                  <a:lnTo>
                    <a:pt x="111830" y="41132"/>
                  </a:lnTo>
                  <a:lnTo>
                    <a:pt x="120230" y="38620"/>
                  </a:lnTo>
                  <a:lnTo>
                    <a:pt x="174361" y="38620"/>
                  </a:lnTo>
                  <a:lnTo>
                    <a:pt x="175526" y="33820"/>
                  </a:lnTo>
                  <a:lnTo>
                    <a:pt x="176860" y="27470"/>
                  </a:lnTo>
                  <a:lnTo>
                    <a:pt x="177546" y="21297"/>
                  </a:lnTo>
                  <a:lnTo>
                    <a:pt x="177546" y="10274"/>
                  </a:lnTo>
                  <a:lnTo>
                    <a:pt x="176047" y="6502"/>
                  </a:lnTo>
                  <a:lnTo>
                    <a:pt x="170014" y="1308"/>
                  </a:lnTo>
                  <a:lnTo>
                    <a:pt x="165925" y="0"/>
                  </a:lnTo>
                  <a:close/>
                </a:path>
                <a:path w="319404" h="423544">
                  <a:moveTo>
                    <a:pt x="281584" y="927"/>
                  </a:moveTo>
                  <a:lnTo>
                    <a:pt x="242336" y="11626"/>
                  </a:lnTo>
                  <a:lnTo>
                    <a:pt x="203011" y="40254"/>
                  </a:lnTo>
                  <a:lnTo>
                    <a:pt x="162902" y="78803"/>
                  </a:lnTo>
                  <a:lnTo>
                    <a:pt x="187670" y="78803"/>
                  </a:lnTo>
                  <a:lnTo>
                    <a:pt x="198658" y="68349"/>
                  </a:lnTo>
                  <a:lnTo>
                    <a:pt x="212242" y="56997"/>
                  </a:lnTo>
                  <a:lnTo>
                    <a:pt x="221337" y="50594"/>
                  </a:lnTo>
                  <a:lnTo>
                    <a:pt x="229970" y="46018"/>
                  </a:lnTo>
                  <a:lnTo>
                    <a:pt x="238133" y="43270"/>
                  </a:lnTo>
                  <a:lnTo>
                    <a:pt x="245821" y="42354"/>
                  </a:lnTo>
                  <a:lnTo>
                    <a:pt x="317822" y="42354"/>
                  </a:lnTo>
                  <a:lnTo>
                    <a:pt x="316536" y="34658"/>
                  </a:lnTo>
                  <a:lnTo>
                    <a:pt x="289216" y="1862"/>
                  </a:lnTo>
                  <a:lnTo>
                    <a:pt x="281584" y="92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501807" y="2039109"/>
              <a:ext cx="159588" cy="22363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7378572" y="2004533"/>
              <a:ext cx="319405" cy="423545"/>
            </a:xfrm>
            <a:custGeom>
              <a:avLst/>
              <a:gdLst/>
              <a:ahLst/>
              <a:cxnLst/>
              <a:rect l="l" t="t" r="r" b="b"/>
              <a:pathLst>
                <a:path w="319404" h="423544">
                  <a:moveTo>
                    <a:pt x="67906" y="78803"/>
                  </a:moveTo>
                  <a:lnTo>
                    <a:pt x="84029" y="36839"/>
                  </a:lnTo>
                  <a:lnTo>
                    <a:pt x="125687" y="9118"/>
                  </a:lnTo>
                  <a:lnTo>
                    <a:pt x="160731" y="0"/>
                  </a:lnTo>
                  <a:lnTo>
                    <a:pt x="165925" y="0"/>
                  </a:lnTo>
                  <a:lnTo>
                    <a:pt x="170014" y="1308"/>
                  </a:lnTo>
                  <a:lnTo>
                    <a:pt x="173037" y="3924"/>
                  </a:lnTo>
                  <a:lnTo>
                    <a:pt x="176047" y="6502"/>
                  </a:lnTo>
                  <a:lnTo>
                    <a:pt x="177546" y="10274"/>
                  </a:lnTo>
                  <a:lnTo>
                    <a:pt x="177546" y="15265"/>
                  </a:lnTo>
                  <a:lnTo>
                    <a:pt x="177546" y="21297"/>
                  </a:lnTo>
                  <a:lnTo>
                    <a:pt x="167670" y="62677"/>
                  </a:lnTo>
                  <a:lnTo>
                    <a:pt x="162902" y="78803"/>
                  </a:lnTo>
                  <a:lnTo>
                    <a:pt x="184845" y="57250"/>
                  </a:lnTo>
                  <a:lnTo>
                    <a:pt x="217397" y="27813"/>
                  </a:lnTo>
                  <a:lnTo>
                    <a:pt x="256041" y="5688"/>
                  </a:lnTo>
                  <a:lnTo>
                    <a:pt x="281584" y="927"/>
                  </a:lnTo>
                  <a:lnTo>
                    <a:pt x="289216" y="1862"/>
                  </a:lnTo>
                  <a:lnTo>
                    <a:pt x="316536" y="34658"/>
                  </a:lnTo>
                  <a:lnTo>
                    <a:pt x="319265" y="61048"/>
                  </a:lnTo>
                  <a:lnTo>
                    <a:pt x="316328" y="98277"/>
                  </a:lnTo>
                  <a:lnTo>
                    <a:pt x="292829" y="169916"/>
                  </a:lnTo>
                  <a:lnTo>
                    <a:pt x="272262" y="204330"/>
                  </a:lnTo>
                  <a:lnTo>
                    <a:pt x="248138" y="234044"/>
                  </a:lnTo>
                  <a:lnTo>
                    <a:pt x="196153" y="267984"/>
                  </a:lnTo>
                  <a:lnTo>
                    <a:pt x="168300" y="272224"/>
                  </a:lnTo>
                  <a:lnTo>
                    <a:pt x="157104" y="271466"/>
                  </a:lnTo>
                  <a:lnTo>
                    <a:pt x="145903" y="269192"/>
                  </a:lnTo>
                  <a:lnTo>
                    <a:pt x="134703" y="265398"/>
                  </a:lnTo>
                  <a:lnTo>
                    <a:pt x="123507" y="260083"/>
                  </a:lnTo>
                  <a:lnTo>
                    <a:pt x="96875" y="362864"/>
                  </a:lnTo>
                  <a:lnTo>
                    <a:pt x="95224" y="369100"/>
                  </a:lnTo>
                  <a:lnTo>
                    <a:pt x="94386" y="374205"/>
                  </a:lnTo>
                  <a:lnTo>
                    <a:pt x="94386" y="378129"/>
                  </a:lnTo>
                  <a:lnTo>
                    <a:pt x="94386" y="385826"/>
                  </a:lnTo>
                  <a:lnTo>
                    <a:pt x="139840" y="404758"/>
                  </a:lnTo>
                  <a:lnTo>
                    <a:pt x="159486" y="407416"/>
                  </a:lnTo>
                  <a:lnTo>
                    <a:pt x="155435" y="422986"/>
                  </a:lnTo>
                  <a:lnTo>
                    <a:pt x="131704" y="421222"/>
                  </a:lnTo>
                  <a:lnTo>
                    <a:pt x="110656" y="419955"/>
                  </a:lnTo>
                  <a:lnTo>
                    <a:pt x="92297" y="419191"/>
                  </a:lnTo>
                  <a:lnTo>
                    <a:pt x="76631" y="418934"/>
                  </a:lnTo>
                  <a:lnTo>
                    <a:pt x="60748" y="419191"/>
                  </a:lnTo>
                  <a:lnTo>
                    <a:pt x="42683" y="419955"/>
                  </a:lnTo>
                  <a:lnTo>
                    <a:pt x="22433" y="421222"/>
                  </a:lnTo>
                  <a:lnTo>
                    <a:pt x="0" y="422986"/>
                  </a:lnTo>
                  <a:lnTo>
                    <a:pt x="4051" y="407416"/>
                  </a:lnTo>
                  <a:lnTo>
                    <a:pt x="43578" y="388006"/>
                  </a:lnTo>
                  <a:lnTo>
                    <a:pt x="112141" y="120230"/>
                  </a:lnTo>
                  <a:lnTo>
                    <a:pt x="124056" y="68837"/>
                  </a:lnTo>
                  <a:lnTo>
                    <a:pt x="128028" y="46723"/>
                  </a:lnTo>
                  <a:lnTo>
                    <a:pt x="128028" y="41325"/>
                  </a:lnTo>
                  <a:lnTo>
                    <a:pt x="125437" y="38620"/>
                  </a:lnTo>
                  <a:lnTo>
                    <a:pt x="120230" y="38620"/>
                  </a:lnTo>
                  <a:lnTo>
                    <a:pt x="111830" y="41132"/>
                  </a:lnTo>
                  <a:lnTo>
                    <a:pt x="100307" y="48667"/>
                  </a:lnTo>
                  <a:lnTo>
                    <a:pt x="85665" y="61225"/>
                  </a:lnTo>
                  <a:lnTo>
                    <a:pt x="67906" y="78803"/>
                  </a:lnTo>
                  <a:close/>
                </a:path>
              </a:pathLst>
            </a:custGeom>
            <a:ln w="155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266044" y="2004533"/>
              <a:ext cx="319405" cy="423545"/>
            </a:xfrm>
            <a:custGeom>
              <a:avLst/>
              <a:gdLst/>
              <a:ahLst/>
              <a:cxnLst/>
              <a:rect l="l" t="t" r="r" b="b"/>
              <a:pathLst>
                <a:path w="319404" h="423544">
                  <a:moveTo>
                    <a:pt x="174348" y="38620"/>
                  </a:moveTo>
                  <a:lnTo>
                    <a:pt x="125425" y="38620"/>
                  </a:lnTo>
                  <a:lnTo>
                    <a:pt x="128016" y="41325"/>
                  </a:lnTo>
                  <a:lnTo>
                    <a:pt x="127991" y="46905"/>
                  </a:lnTo>
                  <a:lnTo>
                    <a:pt x="119066" y="90928"/>
                  </a:lnTo>
                  <a:lnTo>
                    <a:pt x="55753" y="356641"/>
                  </a:lnTo>
                  <a:lnTo>
                    <a:pt x="38455" y="394322"/>
                  </a:lnTo>
                  <a:lnTo>
                    <a:pt x="4038" y="407416"/>
                  </a:lnTo>
                  <a:lnTo>
                    <a:pt x="0" y="422986"/>
                  </a:lnTo>
                  <a:lnTo>
                    <a:pt x="22426" y="421222"/>
                  </a:lnTo>
                  <a:lnTo>
                    <a:pt x="42672" y="419955"/>
                  </a:lnTo>
                  <a:lnTo>
                    <a:pt x="60736" y="419191"/>
                  </a:lnTo>
                  <a:lnTo>
                    <a:pt x="76619" y="418934"/>
                  </a:lnTo>
                  <a:lnTo>
                    <a:pt x="156476" y="418934"/>
                  </a:lnTo>
                  <a:lnTo>
                    <a:pt x="159473" y="407416"/>
                  </a:lnTo>
                  <a:lnTo>
                    <a:pt x="111637" y="398368"/>
                  </a:lnTo>
                  <a:lnTo>
                    <a:pt x="94373" y="385826"/>
                  </a:lnTo>
                  <a:lnTo>
                    <a:pt x="94373" y="374205"/>
                  </a:lnTo>
                  <a:lnTo>
                    <a:pt x="95211" y="369100"/>
                  </a:lnTo>
                  <a:lnTo>
                    <a:pt x="96862" y="362864"/>
                  </a:lnTo>
                  <a:lnTo>
                    <a:pt x="123494" y="260083"/>
                  </a:lnTo>
                  <a:lnTo>
                    <a:pt x="212667" y="260083"/>
                  </a:lnTo>
                  <a:lnTo>
                    <a:pt x="222754" y="255260"/>
                  </a:lnTo>
                  <a:lnTo>
                    <a:pt x="228529" y="250431"/>
                  </a:lnTo>
                  <a:lnTo>
                    <a:pt x="181394" y="250431"/>
                  </a:lnTo>
                  <a:lnTo>
                    <a:pt x="168558" y="248894"/>
                  </a:lnTo>
                  <a:lnTo>
                    <a:pt x="155882" y="244282"/>
                  </a:lnTo>
                  <a:lnTo>
                    <a:pt x="143364" y="236592"/>
                  </a:lnTo>
                  <a:lnTo>
                    <a:pt x="131000" y="225818"/>
                  </a:lnTo>
                  <a:lnTo>
                    <a:pt x="147599" y="158229"/>
                  </a:lnTo>
                  <a:lnTo>
                    <a:pt x="162747" y="111743"/>
                  </a:lnTo>
                  <a:lnTo>
                    <a:pt x="186758" y="79659"/>
                  </a:lnTo>
                  <a:lnTo>
                    <a:pt x="187657" y="78803"/>
                  </a:lnTo>
                  <a:lnTo>
                    <a:pt x="162890" y="78803"/>
                  </a:lnTo>
                  <a:lnTo>
                    <a:pt x="168124" y="61048"/>
                  </a:lnTo>
                  <a:lnTo>
                    <a:pt x="171349" y="49806"/>
                  </a:lnTo>
                  <a:lnTo>
                    <a:pt x="173968" y="40187"/>
                  </a:lnTo>
                  <a:lnTo>
                    <a:pt x="174348" y="38620"/>
                  </a:lnTo>
                  <a:close/>
                </a:path>
                <a:path w="319404" h="423544">
                  <a:moveTo>
                    <a:pt x="156476" y="418934"/>
                  </a:moveTo>
                  <a:lnTo>
                    <a:pt x="76619" y="418934"/>
                  </a:lnTo>
                  <a:lnTo>
                    <a:pt x="92284" y="419191"/>
                  </a:lnTo>
                  <a:lnTo>
                    <a:pt x="110643" y="419955"/>
                  </a:lnTo>
                  <a:lnTo>
                    <a:pt x="131692" y="421222"/>
                  </a:lnTo>
                  <a:lnTo>
                    <a:pt x="155422" y="422986"/>
                  </a:lnTo>
                  <a:lnTo>
                    <a:pt x="156476" y="418934"/>
                  </a:lnTo>
                  <a:close/>
                </a:path>
                <a:path w="319404" h="423544">
                  <a:moveTo>
                    <a:pt x="212667" y="260083"/>
                  </a:moveTo>
                  <a:lnTo>
                    <a:pt x="123494" y="260083"/>
                  </a:lnTo>
                  <a:lnTo>
                    <a:pt x="134690" y="265398"/>
                  </a:lnTo>
                  <a:lnTo>
                    <a:pt x="145891" y="269192"/>
                  </a:lnTo>
                  <a:lnTo>
                    <a:pt x="157091" y="271466"/>
                  </a:lnTo>
                  <a:lnTo>
                    <a:pt x="168287" y="272224"/>
                  </a:lnTo>
                  <a:lnTo>
                    <a:pt x="196140" y="267984"/>
                  </a:lnTo>
                  <a:lnTo>
                    <a:pt x="212667" y="260083"/>
                  </a:lnTo>
                  <a:close/>
                </a:path>
                <a:path w="319404" h="423544">
                  <a:moveTo>
                    <a:pt x="317809" y="42354"/>
                  </a:moveTo>
                  <a:lnTo>
                    <a:pt x="254723" y="42354"/>
                  </a:lnTo>
                  <a:lnTo>
                    <a:pt x="261823" y="45440"/>
                  </a:lnTo>
                  <a:lnTo>
                    <a:pt x="267081" y="51574"/>
                  </a:lnTo>
                  <a:lnTo>
                    <a:pt x="270557" y="56692"/>
                  </a:lnTo>
                  <a:lnTo>
                    <a:pt x="273042" y="62882"/>
                  </a:lnTo>
                  <a:lnTo>
                    <a:pt x="274533" y="70146"/>
                  </a:lnTo>
                  <a:lnTo>
                    <a:pt x="275031" y="78486"/>
                  </a:lnTo>
                  <a:lnTo>
                    <a:pt x="273271" y="106394"/>
                  </a:lnTo>
                  <a:lnTo>
                    <a:pt x="259193" y="163239"/>
                  </a:lnTo>
                  <a:lnTo>
                    <a:pt x="232230" y="217668"/>
                  </a:lnTo>
                  <a:lnTo>
                    <a:pt x="199489" y="246792"/>
                  </a:lnTo>
                  <a:lnTo>
                    <a:pt x="181394" y="250431"/>
                  </a:lnTo>
                  <a:lnTo>
                    <a:pt x="228529" y="250431"/>
                  </a:lnTo>
                  <a:lnTo>
                    <a:pt x="272249" y="204330"/>
                  </a:lnTo>
                  <a:lnTo>
                    <a:pt x="292817" y="169916"/>
                  </a:lnTo>
                  <a:lnTo>
                    <a:pt x="307505" y="134566"/>
                  </a:lnTo>
                  <a:lnTo>
                    <a:pt x="319252" y="61048"/>
                  </a:lnTo>
                  <a:lnTo>
                    <a:pt x="318654" y="48667"/>
                  </a:lnTo>
                  <a:lnTo>
                    <a:pt x="318539" y="46723"/>
                  </a:lnTo>
                  <a:lnTo>
                    <a:pt x="317809" y="42354"/>
                  </a:lnTo>
                  <a:close/>
                </a:path>
                <a:path w="319404" h="423544">
                  <a:moveTo>
                    <a:pt x="165912" y="0"/>
                  </a:moveTo>
                  <a:lnTo>
                    <a:pt x="160718" y="0"/>
                  </a:lnTo>
                  <a:lnTo>
                    <a:pt x="149972" y="1015"/>
                  </a:lnTo>
                  <a:lnTo>
                    <a:pt x="112128" y="16192"/>
                  </a:lnTo>
                  <a:lnTo>
                    <a:pt x="69808" y="50594"/>
                  </a:lnTo>
                  <a:lnTo>
                    <a:pt x="55753" y="66344"/>
                  </a:lnTo>
                  <a:lnTo>
                    <a:pt x="67894" y="78803"/>
                  </a:lnTo>
                  <a:lnTo>
                    <a:pt x="85653" y="61225"/>
                  </a:lnTo>
                  <a:lnTo>
                    <a:pt x="100295" y="48667"/>
                  </a:lnTo>
                  <a:lnTo>
                    <a:pt x="111817" y="41132"/>
                  </a:lnTo>
                  <a:lnTo>
                    <a:pt x="120218" y="38620"/>
                  </a:lnTo>
                  <a:lnTo>
                    <a:pt x="174348" y="38620"/>
                  </a:lnTo>
                  <a:lnTo>
                    <a:pt x="175514" y="33820"/>
                  </a:lnTo>
                  <a:lnTo>
                    <a:pt x="176847" y="27470"/>
                  </a:lnTo>
                  <a:lnTo>
                    <a:pt x="177533" y="21297"/>
                  </a:lnTo>
                  <a:lnTo>
                    <a:pt x="177533" y="10274"/>
                  </a:lnTo>
                  <a:lnTo>
                    <a:pt x="176034" y="6502"/>
                  </a:lnTo>
                  <a:lnTo>
                    <a:pt x="170002" y="1308"/>
                  </a:lnTo>
                  <a:lnTo>
                    <a:pt x="165912" y="0"/>
                  </a:lnTo>
                  <a:close/>
                </a:path>
                <a:path w="319404" h="423544">
                  <a:moveTo>
                    <a:pt x="281571" y="927"/>
                  </a:moveTo>
                  <a:lnTo>
                    <a:pt x="242323" y="11626"/>
                  </a:lnTo>
                  <a:lnTo>
                    <a:pt x="203003" y="40254"/>
                  </a:lnTo>
                  <a:lnTo>
                    <a:pt x="162890" y="78803"/>
                  </a:lnTo>
                  <a:lnTo>
                    <a:pt x="187657" y="78803"/>
                  </a:lnTo>
                  <a:lnTo>
                    <a:pt x="198645" y="68349"/>
                  </a:lnTo>
                  <a:lnTo>
                    <a:pt x="212229" y="56997"/>
                  </a:lnTo>
                  <a:lnTo>
                    <a:pt x="221325" y="50594"/>
                  </a:lnTo>
                  <a:lnTo>
                    <a:pt x="229957" y="46018"/>
                  </a:lnTo>
                  <a:lnTo>
                    <a:pt x="238120" y="43270"/>
                  </a:lnTo>
                  <a:lnTo>
                    <a:pt x="245808" y="42354"/>
                  </a:lnTo>
                  <a:lnTo>
                    <a:pt x="317809" y="42354"/>
                  </a:lnTo>
                  <a:lnTo>
                    <a:pt x="316523" y="34658"/>
                  </a:lnTo>
                  <a:lnTo>
                    <a:pt x="289205" y="1862"/>
                  </a:lnTo>
                  <a:lnTo>
                    <a:pt x="281571" y="92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389265" y="2039109"/>
              <a:ext cx="159588" cy="223634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9266044" y="2004533"/>
              <a:ext cx="319405" cy="423545"/>
            </a:xfrm>
            <a:custGeom>
              <a:avLst/>
              <a:gdLst/>
              <a:ahLst/>
              <a:cxnLst/>
              <a:rect l="l" t="t" r="r" b="b"/>
              <a:pathLst>
                <a:path w="319404" h="423544">
                  <a:moveTo>
                    <a:pt x="67894" y="78803"/>
                  </a:moveTo>
                  <a:lnTo>
                    <a:pt x="84016" y="36839"/>
                  </a:lnTo>
                  <a:lnTo>
                    <a:pt x="125674" y="9118"/>
                  </a:lnTo>
                  <a:lnTo>
                    <a:pt x="160718" y="0"/>
                  </a:lnTo>
                  <a:lnTo>
                    <a:pt x="165912" y="0"/>
                  </a:lnTo>
                  <a:lnTo>
                    <a:pt x="170002" y="1308"/>
                  </a:lnTo>
                  <a:lnTo>
                    <a:pt x="173024" y="3924"/>
                  </a:lnTo>
                  <a:lnTo>
                    <a:pt x="176034" y="6502"/>
                  </a:lnTo>
                  <a:lnTo>
                    <a:pt x="177533" y="10274"/>
                  </a:lnTo>
                  <a:lnTo>
                    <a:pt x="177533" y="15265"/>
                  </a:lnTo>
                  <a:lnTo>
                    <a:pt x="177533" y="21297"/>
                  </a:lnTo>
                  <a:lnTo>
                    <a:pt x="167657" y="62677"/>
                  </a:lnTo>
                  <a:lnTo>
                    <a:pt x="162890" y="78803"/>
                  </a:lnTo>
                  <a:lnTo>
                    <a:pt x="184835" y="57250"/>
                  </a:lnTo>
                  <a:lnTo>
                    <a:pt x="217389" y="27813"/>
                  </a:lnTo>
                  <a:lnTo>
                    <a:pt x="256028" y="5688"/>
                  </a:lnTo>
                  <a:lnTo>
                    <a:pt x="281571" y="927"/>
                  </a:lnTo>
                  <a:lnTo>
                    <a:pt x="289205" y="1862"/>
                  </a:lnTo>
                  <a:lnTo>
                    <a:pt x="316523" y="34658"/>
                  </a:lnTo>
                  <a:lnTo>
                    <a:pt x="319252" y="61048"/>
                  </a:lnTo>
                  <a:lnTo>
                    <a:pt x="316316" y="98277"/>
                  </a:lnTo>
                  <a:lnTo>
                    <a:pt x="292817" y="169916"/>
                  </a:lnTo>
                  <a:lnTo>
                    <a:pt x="272249" y="204330"/>
                  </a:lnTo>
                  <a:lnTo>
                    <a:pt x="248126" y="234044"/>
                  </a:lnTo>
                  <a:lnTo>
                    <a:pt x="196140" y="267984"/>
                  </a:lnTo>
                  <a:lnTo>
                    <a:pt x="168287" y="272224"/>
                  </a:lnTo>
                  <a:lnTo>
                    <a:pt x="157091" y="271466"/>
                  </a:lnTo>
                  <a:lnTo>
                    <a:pt x="145891" y="269192"/>
                  </a:lnTo>
                  <a:lnTo>
                    <a:pt x="134690" y="265398"/>
                  </a:lnTo>
                  <a:lnTo>
                    <a:pt x="123494" y="260083"/>
                  </a:lnTo>
                  <a:lnTo>
                    <a:pt x="96862" y="362864"/>
                  </a:lnTo>
                  <a:lnTo>
                    <a:pt x="95211" y="369100"/>
                  </a:lnTo>
                  <a:lnTo>
                    <a:pt x="94373" y="374205"/>
                  </a:lnTo>
                  <a:lnTo>
                    <a:pt x="94373" y="378129"/>
                  </a:lnTo>
                  <a:lnTo>
                    <a:pt x="94373" y="385826"/>
                  </a:lnTo>
                  <a:lnTo>
                    <a:pt x="139827" y="404758"/>
                  </a:lnTo>
                  <a:lnTo>
                    <a:pt x="159473" y="407416"/>
                  </a:lnTo>
                  <a:lnTo>
                    <a:pt x="155422" y="422986"/>
                  </a:lnTo>
                  <a:lnTo>
                    <a:pt x="131692" y="421222"/>
                  </a:lnTo>
                  <a:lnTo>
                    <a:pt x="110643" y="419955"/>
                  </a:lnTo>
                  <a:lnTo>
                    <a:pt x="92284" y="419191"/>
                  </a:lnTo>
                  <a:lnTo>
                    <a:pt x="76619" y="418934"/>
                  </a:lnTo>
                  <a:lnTo>
                    <a:pt x="60736" y="419191"/>
                  </a:lnTo>
                  <a:lnTo>
                    <a:pt x="42672" y="419955"/>
                  </a:lnTo>
                  <a:lnTo>
                    <a:pt x="22426" y="421222"/>
                  </a:lnTo>
                  <a:lnTo>
                    <a:pt x="0" y="422986"/>
                  </a:lnTo>
                  <a:lnTo>
                    <a:pt x="4038" y="407416"/>
                  </a:lnTo>
                  <a:lnTo>
                    <a:pt x="43571" y="388006"/>
                  </a:lnTo>
                  <a:lnTo>
                    <a:pt x="112128" y="120230"/>
                  </a:lnTo>
                  <a:lnTo>
                    <a:pt x="124044" y="68837"/>
                  </a:lnTo>
                  <a:lnTo>
                    <a:pt x="128016" y="46723"/>
                  </a:lnTo>
                  <a:lnTo>
                    <a:pt x="128016" y="41325"/>
                  </a:lnTo>
                  <a:lnTo>
                    <a:pt x="125425" y="38620"/>
                  </a:lnTo>
                  <a:lnTo>
                    <a:pt x="120218" y="38620"/>
                  </a:lnTo>
                  <a:lnTo>
                    <a:pt x="111817" y="41132"/>
                  </a:lnTo>
                  <a:lnTo>
                    <a:pt x="100295" y="48667"/>
                  </a:lnTo>
                  <a:lnTo>
                    <a:pt x="85653" y="61225"/>
                  </a:lnTo>
                  <a:lnTo>
                    <a:pt x="67894" y="78803"/>
                  </a:lnTo>
                  <a:close/>
                </a:path>
              </a:pathLst>
            </a:custGeom>
            <a:ln w="155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841206" y="2129891"/>
              <a:ext cx="370840" cy="212090"/>
            </a:xfrm>
            <a:custGeom>
              <a:avLst/>
              <a:gdLst/>
              <a:ahLst/>
              <a:cxnLst/>
              <a:rect l="l" t="t" r="r" b="b"/>
              <a:pathLst>
                <a:path w="370840" h="212089">
                  <a:moveTo>
                    <a:pt x="370332" y="0"/>
                  </a:moveTo>
                  <a:lnTo>
                    <a:pt x="0" y="0"/>
                  </a:lnTo>
                  <a:lnTo>
                    <a:pt x="0" y="64770"/>
                  </a:lnTo>
                  <a:lnTo>
                    <a:pt x="300075" y="64770"/>
                  </a:lnTo>
                  <a:lnTo>
                    <a:pt x="300075" y="212090"/>
                  </a:lnTo>
                  <a:lnTo>
                    <a:pt x="370332" y="212090"/>
                  </a:lnTo>
                  <a:lnTo>
                    <a:pt x="370332" y="64770"/>
                  </a:lnTo>
                  <a:lnTo>
                    <a:pt x="3703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402045" y="1675922"/>
              <a:ext cx="0" cy="2997200"/>
            </a:xfrm>
            <a:custGeom>
              <a:avLst/>
              <a:gdLst/>
              <a:ahLst/>
              <a:cxnLst/>
              <a:rect l="l" t="t" r="r" b="b"/>
              <a:pathLst>
                <a:path h="2997200">
                  <a:moveTo>
                    <a:pt x="0" y="0"/>
                  </a:moveTo>
                  <a:lnTo>
                    <a:pt x="0" y="2996692"/>
                  </a:lnTo>
                </a:path>
              </a:pathLst>
            </a:custGeom>
            <a:ln w="19456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6524248" y="1675922"/>
              <a:ext cx="3756025" cy="2997200"/>
            </a:xfrm>
            <a:custGeom>
              <a:avLst/>
              <a:gdLst/>
              <a:ahLst/>
              <a:cxnLst/>
              <a:rect l="l" t="t" r="r" b="b"/>
              <a:pathLst>
                <a:path w="3756025" h="2997200">
                  <a:moveTo>
                    <a:pt x="3694709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2935808"/>
                  </a:lnTo>
                  <a:lnTo>
                    <a:pt x="4783" y="2959508"/>
                  </a:lnTo>
                  <a:lnTo>
                    <a:pt x="17830" y="2978861"/>
                  </a:lnTo>
                  <a:lnTo>
                    <a:pt x="37183" y="2991908"/>
                  </a:lnTo>
                  <a:lnTo>
                    <a:pt x="60883" y="2996692"/>
                  </a:lnTo>
                  <a:lnTo>
                    <a:pt x="3694709" y="2996692"/>
                  </a:lnTo>
                  <a:lnTo>
                    <a:pt x="3718409" y="2991908"/>
                  </a:lnTo>
                  <a:lnTo>
                    <a:pt x="3737762" y="2978861"/>
                  </a:lnTo>
                  <a:lnTo>
                    <a:pt x="3740022" y="2975508"/>
                  </a:lnTo>
                  <a:lnTo>
                    <a:pt x="60883" y="2975508"/>
                  </a:lnTo>
                  <a:lnTo>
                    <a:pt x="45441" y="2972384"/>
                  </a:lnTo>
                  <a:lnTo>
                    <a:pt x="32816" y="2963868"/>
                  </a:lnTo>
                  <a:lnTo>
                    <a:pt x="24297" y="2951248"/>
                  </a:lnTo>
                  <a:lnTo>
                    <a:pt x="21170" y="2935808"/>
                  </a:lnTo>
                  <a:lnTo>
                    <a:pt x="21170" y="60883"/>
                  </a:lnTo>
                  <a:lnTo>
                    <a:pt x="24297" y="45441"/>
                  </a:lnTo>
                  <a:lnTo>
                    <a:pt x="32816" y="32816"/>
                  </a:lnTo>
                  <a:lnTo>
                    <a:pt x="45441" y="24297"/>
                  </a:lnTo>
                  <a:lnTo>
                    <a:pt x="60883" y="21170"/>
                  </a:lnTo>
                  <a:lnTo>
                    <a:pt x="3740014" y="21170"/>
                  </a:lnTo>
                  <a:lnTo>
                    <a:pt x="3737762" y="17830"/>
                  </a:lnTo>
                  <a:lnTo>
                    <a:pt x="3718409" y="4783"/>
                  </a:lnTo>
                  <a:lnTo>
                    <a:pt x="3694709" y="0"/>
                  </a:lnTo>
                  <a:close/>
                </a:path>
                <a:path w="3756025" h="2997200">
                  <a:moveTo>
                    <a:pt x="3740014" y="21170"/>
                  </a:moveTo>
                  <a:lnTo>
                    <a:pt x="3694709" y="21170"/>
                  </a:lnTo>
                  <a:lnTo>
                    <a:pt x="3710149" y="24297"/>
                  </a:lnTo>
                  <a:lnTo>
                    <a:pt x="3722770" y="32816"/>
                  </a:lnTo>
                  <a:lnTo>
                    <a:pt x="3731285" y="45441"/>
                  </a:lnTo>
                  <a:lnTo>
                    <a:pt x="3734409" y="60883"/>
                  </a:lnTo>
                  <a:lnTo>
                    <a:pt x="3734409" y="2935808"/>
                  </a:lnTo>
                  <a:lnTo>
                    <a:pt x="3731285" y="2951248"/>
                  </a:lnTo>
                  <a:lnTo>
                    <a:pt x="3722770" y="2963868"/>
                  </a:lnTo>
                  <a:lnTo>
                    <a:pt x="3710149" y="2972384"/>
                  </a:lnTo>
                  <a:lnTo>
                    <a:pt x="3694709" y="2975508"/>
                  </a:lnTo>
                  <a:lnTo>
                    <a:pt x="3740022" y="2975508"/>
                  </a:lnTo>
                  <a:lnTo>
                    <a:pt x="3750809" y="2959508"/>
                  </a:lnTo>
                  <a:lnTo>
                    <a:pt x="3755593" y="2935808"/>
                  </a:lnTo>
                  <a:lnTo>
                    <a:pt x="3755593" y="60883"/>
                  </a:lnTo>
                  <a:lnTo>
                    <a:pt x="3750809" y="37183"/>
                  </a:lnTo>
                  <a:lnTo>
                    <a:pt x="3740014" y="2117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965052" y="4095001"/>
            <a:ext cx="4628515" cy="70675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73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:BMW es una marca exclusiva de vehículos.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endParaRPr sz="1700" dirty="0">
              <a:latin typeface="Montserrat" panose="00000500000000000000" pitchFamily="50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:BMW no es una marca exclusiva de vehículos.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endParaRPr sz="1700" dirty="0">
              <a:latin typeface="Montserrat" panose="00000500000000000000" pitchFamily="50" charset="0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45" y="946751"/>
            <a:ext cx="5339697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50" dirty="0">
                <a:latin typeface="Montserrat" panose="00000500000000000000" pitchFamily="50" charset="0"/>
              </a:rPr>
              <a:t>Tabla de verdad para 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745" y="1363964"/>
            <a:ext cx="6192403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conector de la disyunción: O</a:t>
            </a:r>
            <a:endParaRPr sz="3550" spc="-1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237" y="2794000"/>
            <a:ext cx="6692900" cy="939800"/>
          </a:xfrm>
          <a:custGeom>
            <a:avLst/>
            <a:gdLst/>
            <a:ahLst/>
            <a:cxnLst/>
            <a:rect l="l" t="t" r="r" b="b"/>
            <a:pathLst>
              <a:path w="6692900" h="939800">
                <a:moveTo>
                  <a:pt x="65128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759764"/>
                </a:lnTo>
                <a:lnTo>
                  <a:pt x="6431" y="807624"/>
                </a:lnTo>
                <a:lnTo>
                  <a:pt x="24581" y="850630"/>
                </a:lnTo>
                <a:lnTo>
                  <a:pt x="52733" y="887068"/>
                </a:lnTo>
                <a:lnTo>
                  <a:pt x="89172" y="915219"/>
                </a:lnTo>
                <a:lnTo>
                  <a:pt x="132182" y="933368"/>
                </a:lnTo>
                <a:lnTo>
                  <a:pt x="180047" y="939800"/>
                </a:lnTo>
                <a:lnTo>
                  <a:pt x="6512864" y="939800"/>
                </a:lnTo>
                <a:lnTo>
                  <a:pt x="6560724" y="933368"/>
                </a:lnTo>
                <a:lnTo>
                  <a:pt x="6603730" y="915219"/>
                </a:lnTo>
                <a:lnTo>
                  <a:pt x="6640168" y="887068"/>
                </a:lnTo>
                <a:lnTo>
                  <a:pt x="6668319" y="850630"/>
                </a:lnTo>
                <a:lnTo>
                  <a:pt x="6686468" y="807624"/>
                </a:lnTo>
                <a:lnTo>
                  <a:pt x="6692900" y="759764"/>
                </a:lnTo>
                <a:lnTo>
                  <a:pt x="6692900" y="180035"/>
                </a:lnTo>
                <a:lnTo>
                  <a:pt x="6686468" y="132175"/>
                </a:lnTo>
                <a:lnTo>
                  <a:pt x="6668319" y="89169"/>
                </a:lnTo>
                <a:lnTo>
                  <a:pt x="6640168" y="52731"/>
                </a:lnTo>
                <a:lnTo>
                  <a:pt x="6603730" y="24580"/>
                </a:lnTo>
                <a:lnTo>
                  <a:pt x="6560724" y="6431"/>
                </a:lnTo>
                <a:lnTo>
                  <a:pt x="65128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16652" y="4025900"/>
            <a:ext cx="1035050" cy="292100"/>
            <a:chOff x="616652" y="4025900"/>
            <a:chExt cx="1035050" cy="292100"/>
          </a:xfrm>
        </p:grpSpPr>
        <p:sp>
          <p:nvSpPr>
            <p:cNvPr id="6" name="object 6"/>
            <p:cNvSpPr/>
            <p:nvPr/>
          </p:nvSpPr>
          <p:spPr>
            <a:xfrm>
              <a:off x="616652" y="4025900"/>
              <a:ext cx="1035050" cy="292100"/>
            </a:xfrm>
            <a:custGeom>
              <a:avLst/>
              <a:gdLst/>
              <a:ahLst/>
              <a:cxnLst/>
              <a:rect l="l" t="t" r="r" b="b"/>
              <a:pathLst>
                <a:path w="1035050" h="292100">
                  <a:moveTo>
                    <a:pt x="888822" y="0"/>
                  </a:moveTo>
                  <a:lnTo>
                    <a:pt x="146050" y="0"/>
                  </a:lnTo>
                  <a:lnTo>
                    <a:pt x="99888" y="7446"/>
                  </a:lnTo>
                  <a:lnTo>
                    <a:pt x="59796" y="28180"/>
                  </a:lnTo>
                  <a:lnTo>
                    <a:pt x="28180" y="59796"/>
                  </a:lnTo>
                  <a:lnTo>
                    <a:pt x="7446" y="99888"/>
                  </a:lnTo>
                  <a:lnTo>
                    <a:pt x="0" y="146050"/>
                  </a:lnTo>
                  <a:lnTo>
                    <a:pt x="7446" y="192211"/>
                  </a:lnTo>
                  <a:lnTo>
                    <a:pt x="28180" y="232303"/>
                  </a:lnTo>
                  <a:lnTo>
                    <a:pt x="59796" y="263919"/>
                  </a:lnTo>
                  <a:lnTo>
                    <a:pt x="99888" y="284653"/>
                  </a:lnTo>
                  <a:lnTo>
                    <a:pt x="146050" y="292100"/>
                  </a:lnTo>
                  <a:lnTo>
                    <a:pt x="888822" y="292100"/>
                  </a:lnTo>
                  <a:lnTo>
                    <a:pt x="934983" y="284653"/>
                  </a:lnTo>
                  <a:lnTo>
                    <a:pt x="975075" y="263919"/>
                  </a:lnTo>
                  <a:lnTo>
                    <a:pt x="1006692" y="232303"/>
                  </a:lnTo>
                  <a:lnTo>
                    <a:pt x="1027426" y="192211"/>
                  </a:lnTo>
                  <a:lnTo>
                    <a:pt x="1034872" y="146050"/>
                  </a:lnTo>
                  <a:lnTo>
                    <a:pt x="1027426" y="99888"/>
                  </a:lnTo>
                  <a:lnTo>
                    <a:pt x="1006692" y="59796"/>
                  </a:lnTo>
                  <a:lnTo>
                    <a:pt x="975075" y="28180"/>
                  </a:lnTo>
                  <a:lnTo>
                    <a:pt x="934983" y="7446"/>
                  </a:lnTo>
                  <a:lnTo>
                    <a:pt x="888822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4400" y="4096295"/>
              <a:ext cx="639445" cy="151765"/>
            </a:xfrm>
            <a:custGeom>
              <a:avLst/>
              <a:gdLst/>
              <a:ahLst/>
              <a:cxnLst/>
              <a:rect l="l" t="t" r="r" b="b"/>
              <a:pathLst>
                <a:path w="639444" h="151764">
                  <a:moveTo>
                    <a:pt x="84442" y="97828"/>
                  </a:moveTo>
                  <a:lnTo>
                    <a:pt x="29451" y="97828"/>
                  </a:lnTo>
                  <a:lnTo>
                    <a:pt x="29451" y="78600"/>
                  </a:lnTo>
                  <a:lnTo>
                    <a:pt x="76174" y="78600"/>
                  </a:lnTo>
                  <a:lnTo>
                    <a:pt x="76174" y="56349"/>
                  </a:lnTo>
                  <a:lnTo>
                    <a:pt x="29451" y="56349"/>
                  </a:lnTo>
                  <a:lnTo>
                    <a:pt x="29451" y="38620"/>
                  </a:lnTo>
                  <a:lnTo>
                    <a:pt x="82499" y="38620"/>
                  </a:lnTo>
                  <a:lnTo>
                    <a:pt x="82499" y="15633"/>
                  </a:lnTo>
                  <a:lnTo>
                    <a:pt x="0" y="15633"/>
                  </a:lnTo>
                  <a:lnTo>
                    <a:pt x="0" y="120815"/>
                  </a:lnTo>
                  <a:lnTo>
                    <a:pt x="84442" y="120815"/>
                  </a:lnTo>
                  <a:lnTo>
                    <a:pt x="84442" y="97828"/>
                  </a:lnTo>
                  <a:close/>
                </a:path>
                <a:path w="639444" h="151764">
                  <a:moveTo>
                    <a:pt x="129336" y="39370"/>
                  </a:moveTo>
                  <a:lnTo>
                    <a:pt x="100787" y="39370"/>
                  </a:lnTo>
                  <a:lnTo>
                    <a:pt x="100787" y="125933"/>
                  </a:lnTo>
                  <a:lnTo>
                    <a:pt x="97332" y="129235"/>
                  </a:lnTo>
                  <a:lnTo>
                    <a:pt x="89077" y="129235"/>
                  </a:lnTo>
                  <a:lnTo>
                    <a:pt x="85915" y="128333"/>
                  </a:lnTo>
                  <a:lnTo>
                    <a:pt x="83515" y="126834"/>
                  </a:lnTo>
                  <a:lnTo>
                    <a:pt x="76301" y="147116"/>
                  </a:lnTo>
                  <a:lnTo>
                    <a:pt x="81254" y="149974"/>
                  </a:lnTo>
                  <a:lnTo>
                    <a:pt x="88620" y="151320"/>
                  </a:lnTo>
                  <a:lnTo>
                    <a:pt x="96139" y="151320"/>
                  </a:lnTo>
                  <a:lnTo>
                    <a:pt x="127596" y="129235"/>
                  </a:lnTo>
                  <a:lnTo>
                    <a:pt x="129336" y="118719"/>
                  </a:lnTo>
                  <a:lnTo>
                    <a:pt x="129336" y="39370"/>
                  </a:lnTo>
                  <a:close/>
                </a:path>
                <a:path w="639444" h="151764">
                  <a:moveTo>
                    <a:pt x="132499" y="6159"/>
                  </a:moveTo>
                  <a:lnTo>
                    <a:pt x="125590" y="0"/>
                  </a:lnTo>
                  <a:lnTo>
                    <a:pt x="104546" y="0"/>
                  </a:lnTo>
                  <a:lnTo>
                    <a:pt x="97637" y="6616"/>
                  </a:lnTo>
                  <a:lnTo>
                    <a:pt x="97637" y="23736"/>
                  </a:lnTo>
                  <a:lnTo>
                    <a:pt x="104546" y="30365"/>
                  </a:lnTo>
                  <a:lnTo>
                    <a:pt x="125590" y="30365"/>
                  </a:lnTo>
                  <a:lnTo>
                    <a:pt x="132499" y="23736"/>
                  </a:lnTo>
                  <a:lnTo>
                    <a:pt x="132499" y="6159"/>
                  </a:lnTo>
                  <a:close/>
                </a:path>
                <a:path w="639444" h="151764">
                  <a:moveTo>
                    <a:pt x="230911" y="82346"/>
                  </a:moveTo>
                  <a:lnTo>
                    <a:pt x="204279" y="40830"/>
                  </a:lnTo>
                  <a:lnTo>
                    <a:pt x="204165" y="72275"/>
                  </a:lnTo>
                  <a:lnTo>
                    <a:pt x="170802" y="72275"/>
                  </a:lnTo>
                  <a:lnTo>
                    <a:pt x="172453" y="63715"/>
                  </a:lnTo>
                  <a:lnTo>
                    <a:pt x="178612" y="58293"/>
                  </a:lnTo>
                  <a:lnTo>
                    <a:pt x="196342" y="58293"/>
                  </a:lnTo>
                  <a:lnTo>
                    <a:pt x="202666" y="63715"/>
                  </a:lnTo>
                  <a:lnTo>
                    <a:pt x="204165" y="72275"/>
                  </a:lnTo>
                  <a:lnTo>
                    <a:pt x="204165" y="40817"/>
                  </a:lnTo>
                  <a:lnTo>
                    <a:pt x="155308" y="49796"/>
                  </a:lnTo>
                  <a:lnTo>
                    <a:pt x="142557" y="79933"/>
                  </a:lnTo>
                  <a:lnTo>
                    <a:pt x="145948" y="96812"/>
                  </a:lnTo>
                  <a:lnTo>
                    <a:pt x="155562" y="110185"/>
                  </a:lnTo>
                  <a:lnTo>
                    <a:pt x="170637" y="118999"/>
                  </a:lnTo>
                  <a:lnTo>
                    <a:pt x="190334" y="122161"/>
                  </a:lnTo>
                  <a:lnTo>
                    <a:pt x="201193" y="121323"/>
                  </a:lnTo>
                  <a:lnTo>
                    <a:pt x="210566" y="118821"/>
                  </a:lnTo>
                  <a:lnTo>
                    <a:pt x="218503" y="114693"/>
                  </a:lnTo>
                  <a:lnTo>
                    <a:pt x="225044" y="108940"/>
                  </a:lnTo>
                  <a:lnTo>
                    <a:pt x="216801" y="100368"/>
                  </a:lnTo>
                  <a:lnTo>
                    <a:pt x="210019" y="93306"/>
                  </a:lnTo>
                  <a:lnTo>
                    <a:pt x="204457" y="98120"/>
                  </a:lnTo>
                  <a:lnTo>
                    <a:pt x="199199" y="100368"/>
                  </a:lnTo>
                  <a:lnTo>
                    <a:pt x="180721" y="100368"/>
                  </a:lnTo>
                  <a:lnTo>
                    <a:pt x="173659" y="95554"/>
                  </a:lnTo>
                  <a:lnTo>
                    <a:pt x="171246" y="87299"/>
                  </a:lnTo>
                  <a:lnTo>
                    <a:pt x="230466" y="87299"/>
                  </a:lnTo>
                  <a:lnTo>
                    <a:pt x="230606" y="85051"/>
                  </a:lnTo>
                  <a:lnTo>
                    <a:pt x="230911" y="82346"/>
                  </a:lnTo>
                  <a:close/>
                </a:path>
                <a:path w="639444" h="151764">
                  <a:moveTo>
                    <a:pt x="383108" y="74231"/>
                  </a:moveTo>
                  <a:lnTo>
                    <a:pt x="380619" y="57924"/>
                  </a:lnTo>
                  <a:lnTo>
                    <a:pt x="373748" y="46659"/>
                  </a:lnTo>
                  <a:lnTo>
                    <a:pt x="363321" y="40132"/>
                  </a:lnTo>
                  <a:lnTo>
                    <a:pt x="350202" y="38023"/>
                  </a:lnTo>
                  <a:lnTo>
                    <a:pt x="341744" y="38874"/>
                  </a:lnTo>
                  <a:lnTo>
                    <a:pt x="334098" y="41363"/>
                  </a:lnTo>
                  <a:lnTo>
                    <a:pt x="327431" y="45364"/>
                  </a:lnTo>
                  <a:lnTo>
                    <a:pt x="321945" y="50787"/>
                  </a:lnTo>
                  <a:lnTo>
                    <a:pt x="316992" y="45110"/>
                  </a:lnTo>
                  <a:lnTo>
                    <a:pt x="310819" y="41135"/>
                  </a:lnTo>
                  <a:lnTo>
                    <a:pt x="303644" y="38785"/>
                  </a:lnTo>
                  <a:lnTo>
                    <a:pt x="295656" y="38023"/>
                  </a:lnTo>
                  <a:lnTo>
                    <a:pt x="288658" y="38646"/>
                  </a:lnTo>
                  <a:lnTo>
                    <a:pt x="282181" y="40500"/>
                  </a:lnTo>
                  <a:lnTo>
                    <a:pt x="276352" y="43599"/>
                  </a:lnTo>
                  <a:lnTo>
                    <a:pt x="271310" y="47942"/>
                  </a:lnTo>
                  <a:lnTo>
                    <a:pt x="271310" y="39370"/>
                  </a:lnTo>
                  <a:lnTo>
                    <a:pt x="244119" y="39370"/>
                  </a:lnTo>
                  <a:lnTo>
                    <a:pt x="244119" y="120815"/>
                  </a:lnTo>
                  <a:lnTo>
                    <a:pt x="272669" y="120815"/>
                  </a:lnTo>
                  <a:lnTo>
                    <a:pt x="272669" y="67779"/>
                  </a:lnTo>
                  <a:lnTo>
                    <a:pt x="278676" y="62204"/>
                  </a:lnTo>
                  <a:lnTo>
                    <a:pt x="294754" y="62204"/>
                  </a:lnTo>
                  <a:lnTo>
                    <a:pt x="299415" y="67170"/>
                  </a:lnTo>
                  <a:lnTo>
                    <a:pt x="299415" y="120815"/>
                  </a:lnTo>
                  <a:lnTo>
                    <a:pt x="327964" y="120815"/>
                  </a:lnTo>
                  <a:lnTo>
                    <a:pt x="327964" y="67779"/>
                  </a:lnTo>
                  <a:lnTo>
                    <a:pt x="333971" y="62204"/>
                  </a:lnTo>
                  <a:lnTo>
                    <a:pt x="349745" y="62204"/>
                  </a:lnTo>
                  <a:lnTo>
                    <a:pt x="354558" y="67170"/>
                  </a:lnTo>
                  <a:lnTo>
                    <a:pt x="354558" y="120815"/>
                  </a:lnTo>
                  <a:lnTo>
                    <a:pt x="383108" y="120815"/>
                  </a:lnTo>
                  <a:lnTo>
                    <a:pt x="383108" y="74231"/>
                  </a:lnTo>
                  <a:close/>
                </a:path>
                <a:path w="639444" h="151764">
                  <a:moveTo>
                    <a:pt x="492302" y="80086"/>
                  </a:moveTo>
                  <a:lnTo>
                    <a:pt x="489165" y="62611"/>
                  </a:lnTo>
                  <a:lnTo>
                    <a:pt x="487934" y="60706"/>
                  </a:lnTo>
                  <a:lnTo>
                    <a:pt x="480606" y="49364"/>
                  </a:lnTo>
                  <a:lnTo>
                    <a:pt x="477748" y="47472"/>
                  </a:lnTo>
                  <a:lnTo>
                    <a:pt x="467893" y="40957"/>
                  </a:lnTo>
                  <a:lnTo>
                    <a:pt x="463448" y="40119"/>
                  </a:lnTo>
                  <a:lnTo>
                    <a:pt x="463448" y="80086"/>
                  </a:lnTo>
                  <a:lnTo>
                    <a:pt x="462127" y="88315"/>
                  </a:lnTo>
                  <a:lnTo>
                    <a:pt x="458482" y="94411"/>
                  </a:lnTo>
                  <a:lnTo>
                    <a:pt x="453047" y="98183"/>
                  </a:lnTo>
                  <a:lnTo>
                    <a:pt x="446316" y="99479"/>
                  </a:lnTo>
                  <a:lnTo>
                    <a:pt x="439585" y="98183"/>
                  </a:lnTo>
                  <a:lnTo>
                    <a:pt x="434149" y="94411"/>
                  </a:lnTo>
                  <a:lnTo>
                    <a:pt x="430517" y="88315"/>
                  </a:lnTo>
                  <a:lnTo>
                    <a:pt x="429196" y="80086"/>
                  </a:lnTo>
                  <a:lnTo>
                    <a:pt x="430517" y="71869"/>
                  </a:lnTo>
                  <a:lnTo>
                    <a:pt x="434149" y="65786"/>
                  </a:lnTo>
                  <a:lnTo>
                    <a:pt x="439585" y="62001"/>
                  </a:lnTo>
                  <a:lnTo>
                    <a:pt x="446316" y="60706"/>
                  </a:lnTo>
                  <a:lnTo>
                    <a:pt x="453047" y="62001"/>
                  </a:lnTo>
                  <a:lnTo>
                    <a:pt x="458482" y="65786"/>
                  </a:lnTo>
                  <a:lnTo>
                    <a:pt x="462127" y="71869"/>
                  </a:lnTo>
                  <a:lnTo>
                    <a:pt x="463448" y="80086"/>
                  </a:lnTo>
                  <a:lnTo>
                    <a:pt x="463448" y="40119"/>
                  </a:lnTo>
                  <a:lnTo>
                    <a:pt x="452335" y="38011"/>
                  </a:lnTo>
                  <a:lnTo>
                    <a:pt x="444842" y="38582"/>
                  </a:lnTo>
                  <a:lnTo>
                    <a:pt x="438340" y="40322"/>
                  </a:lnTo>
                  <a:lnTo>
                    <a:pt x="432828" y="43281"/>
                  </a:lnTo>
                  <a:lnTo>
                    <a:pt x="428294" y="47472"/>
                  </a:lnTo>
                  <a:lnTo>
                    <a:pt x="428294" y="39370"/>
                  </a:lnTo>
                  <a:lnTo>
                    <a:pt x="401091" y="39370"/>
                  </a:lnTo>
                  <a:lnTo>
                    <a:pt x="401091" y="149961"/>
                  </a:lnTo>
                  <a:lnTo>
                    <a:pt x="429641" y="149961"/>
                  </a:lnTo>
                  <a:lnTo>
                    <a:pt x="429641" y="113601"/>
                  </a:lnTo>
                  <a:lnTo>
                    <a:pt x="435203" y="119316"/>
                  </a:lnTo>
                  <a:lnTo>
                    <a:pt x="442861" y="122161"/>
                  </a:lnTo>
                  <a:lnTo>
                    <a:pt x="452335" y="122161"/>
                  </a:lnTo>
                  <a:lnTo>
                    <a:pt x="467893" y="119227"/>
                  </a:lnTo>
                  <a:lnTo>
                    <a:pt x="476389" y="113601"/>
                  </a:lnTo>
                  <a:lnTo>
                    <a:pt x="480606" y="110820"/>
                  </a:lnTo>
                  <a:lnTo>
                    <a:pt x="487934" y="99479"/>
                  </a:lnTo>
                  <a:lnTo>
                    <a:pt x="489165" y="97574"/>
                  </a:lnTo>
                  <a:lnTo>
                    <a:pt x="492302" y="80086"/>
                  </a:lnTo>
                  <a:close/>
                </a:path>
                <a:path w="639444" h="151764">
                  <a:moveTo>
                    <a:pt x="534047" y="9309"/>
                  </a:moveTo>
                  <a:lnTo>
                    <a:pt x="505498" y="9309"/>
                  </a:lnTo>
                  <a:lnTo>
                    <a:pt x="505498" y="120815"/>
                  </a:lnTo>
                  <a:lnTo>
                    <a:pt x="534047" y="120815"/>
                  </a:lnTo>
                  <a:lnTo>
                    <a:pt x="534047" y="9309"/>
                  </a:lnTo>
                  <a:close/>
                </a:path>
                <a:path w="639444" h="151764">
                  <a:moveTo>
                    <a:pt x="639368" y="79946"/>
                  </a:moveTo>
                  <a:lnTo>
                    <a:pt x="611911" y="41122"/>
                  </a:lnTo>
                  <a:lnTo>
                    <a:pt x="610514" y="40894"/>
                  </a:lnTo>
                  <a:lnTo>
                    <a:pt x="610514" y="79946"/>
                  </a:lnTo>
                  <a:lnTo>
                    <a:pt x="609206" y="88252"/>
                  </a:lnTo>
                  <a:lnTo>
                    <a:pt x="605612" y="94386"/>
                  </a:lnTo>
                  <a:lnTo>
                    <a:pt x="600176" y="98171"/>
                  </a:lnTo>
                  <a:lnTo>
                    <a:pt x="593382" y="99479"/>
                  </a:lnTo>
                  <a:lnTo>
                    <a:pt x="586651" y="98171"/>
                  </a:lnTo>
                  <a:lnTo>
                    <a:pt x="581215" y="94386"/>
                  </a:lnTo>
                  <a:lnTo>
                    <a:pt x="577570" y="88252"/>
                  </a:lnTo>
                  <a:lnTo>
                    <a:pt x="576249" y="79946"/>
                  </a:lnTo>
                  <a:lnTo>
                    <a:pt x="577570" y="71742"/>
                  </a:lnTo>
                  <a:lnTo>
                    <a:pt x="581215" y="65697"/>
                  </a:lnTo>
                  <a:lnTo>
                    <a:pt x="586651" y="61976"/>
                  </a:lnTo>
                  <a:lnTo>
                    <a:pt x="593382" y="60706"/>
                  </a:lnTo>
                  <a:lnTo>
                    <a:pt x="600176" y="61976"/>
                  </a:lnTo>
                  <a:lnTo>
                    <a:pt x="605612" y="65697"/>
                  </a:lnTo>
                  <a:lnTo>
                    <a:pt x="609206" y="71742"/>
                  </a:lnTo>
                  <a:lnTo>
                    <a:pt x="610514" y="79946"/>
                  </a:lnTo>
                  <a:lnTo>
                    <a:pt x="610514" y="40894"/>
                  </a:lnTo>
                  <a:lnTo>
                    <a:pt x="560412" y="49796"/>
                  </a:lnTo>
                  <a:lnTo>
                    <a:pt x="547395" y="79946"/>
                  </a:lnTo>
                  <a:lnTo>
                    <a:pt x="550837" y="96939"/>
                  </a:lnTo>
                  <a:lnTo>
                    <a:pt x="560412" y="110299"/>
                  </a:lnTo>
                  <a:lnTo>
                    <a:pt x="574967" y="119037"/>
                  </a:lnTo>
                  <a:lnTo>
                    <a:pt x="593382" y="122174"/>
                  </a:lnTo>
                  <a:lnTo>
                    <a:pt x="611911" y="119037"/>
                  </a:lnTo>
                  <a:lnTo>
                    <a:pt x="626465" y="110299"/>
                  </a:lnTo>
                  <a:lnTo>
                    <a:pt x="634161" y="99479"/>
                  </a:lnTo>
                  <a:lnTo>
                    <a:pt x="635965" y="96939"/>
                  </a:lnTo>
                  <a:lnTo>
                    <a:pt x="639368" y="7994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8391143" y="1396522"/>
            <a:ext cx="1722120" cy="2654935"/>
            <a:chOff x="8391143" y="1396522"/>
            <a:chExt cx="1722120" cy="2654935"/>
          </a:xfrm>
        </p:grpSpPr>
        <p:sp>
          <p:nvSpPr>
            <p:cNvPr id="9" name="object 9"/>
            <p:cNvSpPr/>
            <p:nvPr/>
          </p:nvSpPr>
          <p:spPr>
            <a:xfrm>
              <a:off x="8391144" y="2065159"/>
              <a:ext cx="1722120" cy="1482090"/>
            </a:xfrm>
            <a:custGeom>
              <a:avLst/>
              <a:gdLst/>
              <a:ahLst/>
              <a:cxnLst/>
              <a:rect l="l" t="t" r="r" b="b"/>
              <a:pathLst>
                <a:path w="1722120" h="1482089">
                  <a:moveTo>
                    <a:pt x="1721980" y="989342"/>
                  </a:moveTo>
                  <a:lnTo>
                    <a:pt x="0" y="989342"/>
                  </a:lnTo>
                  <a:lnTo>
                    <a:pt x="0" y="1482026"/>
                  </a:lnTo>
                  <a:lnTo>
                    <a:pt x="1721980" y="1482026"/>
                  </a:lnTo>
                  <a:lnTo>
                    <a:pt x="1721980" y="989342"/>
                  </a:lnTo>
                  <a:close/>
                </a:path>
                <a:path w="1722120" h="148208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391144" y="2557843"/>
              <a:ext cx="1722120" cy="1484630"/>
            </a:xfrm>
            <a:custGeom>
              <a:avLst/>
              <a:gdLst/>
              <a:ahLst/>
              <a:cxnLst/>
              <a:rect l="l" t="t" r="r" b="b"/>
              <a:pathLst>
                <a:path w="1722120" h="1484629">
                  <a:moveTo>
                    <a:pt x="1721980" y="991323"/>
                  </a:moveTo>
                  <a:lnTo>
                    <a:pt x="0" y="991323"/>
                  </a:lnTo>
                  <a:lnTo>
                    <a:pt x="0" y="1484007"/>
                  </a:lnTo>
                  <a:lnTo>
                    <a:pt x="1721980" y="1484007"/>
                  </a:lnTo>
                  <a:lnTo>
                    <a:pt x="1721980" y="991323"/>
                  </a:lnTo>
                  <a:close/>
                </a:path>
                <a:path w="1722120" h="148462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78815" y="2205416"/>
              <a:ext cx="188429" cy="1847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2205416"/>
              <a:ext cx="188429" cy="18475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3206819"/>
              <a:ext cx="188429" cy="1847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616937" y="2727883"/>
              <a:ext cx="1143000" cy="1161415"/>
            </a:xfrm>
            <a:custGeom>
              <a:avLst/>
              <a:gdLst/>
              <a:ahLst/>
              <a:cxnLst/>
              <a:rect l="l" t="t" r="r" b="b"/>
              <a:pathLst>
                <a:path w="1143000" h="1161414">
                  <a:moveTo>
                    <a:pt x="130365" y="977265"/>
                  </a:moveTo>
                  <a:lnTo>
                    <a:pt x="0" y="977265"/>
                  </a:lnTo>
                  <a:lnTo>
                    <a:pt x="0" y="1000125"/>
                  </a:lnTo>
                  <a:lnTo>
                    <a:pt x="0" y="1064895"/>
                  </a:lnTo>
                  <a:lnTo>
                    <a:pt x="0" y="1087755"/>
                  </a:lnTo>
                  <a:lnTo>
                    <a:pt x="0" y="1161415"/>
                  </a:lnTo>
                  <a:lnTo>
                    <a:pt x="26390" y="1161415"/>
                  </a:lnTo>
                  <a:lnTo>
                    <a:pt x="26390" y="1087755"/>
                  </a:lnTo>
                  <a:lnTo>
                    <a:pt x="119024" y="1087755"/>
                  </a:lnTo>
                  <a:lnTo>
                    <a:pt x="119024" y="1064895"/>
                  </a:lnTo>
                  <a:lnTo>
                    <a:pt x="26390" y="1064895"/>
                  </a:lnTo>
                  <a:lnTo>
                    <a:pt x="26390" y="1000125"/>
                  </a:lnTo>
                  <a:lnTo>
                    <a:pt x="130365" y="1000125"/>
                  </a:lnTo>
                  <a:lnTo>
                    <a:pt x="130365" y="977265"/>
                  </a:lnTo>
                  <a:close/>
                </a:path>
                <a:path w="1143000" h="1161414">
                  <a:moveTo>
                    <a:pt x="130365" y="482600"/>
                  </a:moveTo>
                  <a:lnTo>
                    <a:pt x="0" y="482600"/>
                  </a:lnTo>
                  <a:lnTo>
                    <a:pt x="0" y="505460"/>
                  </a:lnTo>
                  <a:lnTo>
                    <a:pt x="0" y="570230"/>
                  </a:lnTo>
                  <a:lnTo>
                    <a:pt x="0" y="593090"/>
                  </a:lnTo>
                  <a:lnTo>
                    <a:pt x="0" y="666750"/>
                  </a:lnTo>
                  <a:lnTo>
                    <a:pt x="26390" y="666750"/>
                  </a:lnTo>
                  <a:lnTo>
                    <a:pt x="26390" y="593090"/>
                  </a:lnTo>
                  <a:lnTo>
                    <a:pt x="119024" y="593090"/>
                  </a:lnTo>
                  <a:lnTo>
                    <a:pt x="119024" y="570230"/>
                  </a:lnTo>
                  <a:lnTo>
                    <a:pt x="26390" y="570230"/>
                  </a:lnTo>
                  <a:lnTo>
                    <a:pt x="26390" y="505460"/>
                  </a:lnTo>
                  <a:lnTo>
                    <a:pt x="130365" y="505460"/>
                  </a:lnTo>
                  <a:lnTo>
                    <a:pt x="130365" y="482600"/>
                  </a:lnTo>
                  <a:close/>
                </a:path>
                <a:path w="1143000" h="1161414">
                  <a:moveTo>
                    <a:pt x="561632" y="977265"/>
                  </a:moveTo>
                  <a:lnTo>
                    <a:pt x="431266" y="977265"/>
                  </a:lnTo>
                  <a:lnTo>
                    <a:pt x="431266" y="1000125"/>
                  </a:lnTo>
                  <a:lnTo>
                    <a:pt x="431266" y="1064895"/>
                  </a:lnTo>
                  <a:lnTo>
                    <a:pt x="431266" y="1087755"/>
                  </a:lnTo>
                  <a:lnTo>
                    <a:pt x="431266" y="1161415"/>
                  </a:lnTo>
                  <a:lnTo>
                    <a:pt x="457657" y="1161415"/>
                  </a:lnTo>
                  <a:lnTo>
                    <a:pt x="457657" y="1087755"/>
                  </a:lnTo>
                  <a:lnTo>
                    <a:pt x="550291" y="1087755"/>
                  </a:lnTo>
                  <a:lnTo>
                    <a:pt x="550291" y="1064895"/>
                  </a:lnTo>
                  <a:lnTo>
                    <a:pt x="457657" y="1064895"/>
                  </a:lnTo>
                  <a:lnTo>
                    <a:pt x="457657" y="1000125"/>
                  </a:lnTo>
                  <a:lnTo>
                    <a:pt x="561632" y="1000125"/>
                  </a:lnTo>
                  <a:lnTo>
                    <a:pt x="561632" y="977265"/>
                  </a:lnTo>
                  <a:close/>
                </a:path>
                <a:path w="1143000" h="1161414">
                  <a:moveTo>
                    <a:pt x="561632" y="0"/>
                  </a:moveTo>
                  <a:lnTo>
                    <a:pt x="431266" y="0"/>
                  </a:lnTo>
                  <a:lnTo>
                    <a:pt x="431266" y="22860"/>
                  </a:lnTo>
                  <a:lnTo>
                    <a:pt x="431266" y="87630"/>
                  </a:lnTo>
                  <a:lnTo>
                    <a:pt x="431266" y="110490"/>
                  </a:lnTo>
                  <a:lnTo>
                    <a:pt x="431266" y="184150"/>
                  </a:lnTo>
                  <a:lnTo>
                    <a:pt x="457657" y="184150"/>
                  </a:lnTo>
                  <a:lnTo>
                    <a:pt x="457657" y="110490"/>
                  </a:lnTo>
                  <a:lnTo>
                    <a:pt x="550291" y="110490"/>
                  </a:lnTo>
                  <a:lnTo>
                    <a:pt x="550291" y="87630"/>
                  </a:lnTo>
                  <a:lnTo>
                    <a:pt x="457657" y="87630"/>
                  </a:lnTo>
                  <a:lnTo>
                    <a:pt x="457657" y="22860"/>
                  </a:lnTo>
                  <a:lnTo>
                    <a:pt x="561632" y="22860"/>
                  </a:lnTo>
                  <a:lnTo>
                    <a:pt x="561632" y="0"/>
                  </a:lnTo>
                  <a:close/>
                </a:path>
                <a:path w="1143000" h="1161414">
                  <a:moveTo>
                    <a:pt x="1142466" y="977265"/>
                  </a:moveTo>
                  <a:lnTo>
                    <a:pt x="1012101" y="977265"/>
                  </a:lnTo>
                  <a:lnTo>
                    <a:pt x="1012101" y="1000125"/>
                  </a:lnTo>
                  <a:lnTo>
                    <a:pt x="1012101" y="1064895"/>
                  </a:lnTo>
                  <a:lnTo>
                    <a:pt x="1012101" y="1087755"/>
                  </a:lnTo>
                  <a:lnTo>
                    <a:pt x="1012101" y="1161415"/>
                  </a:lnTo>
                  <a:lnTo>
                    <a:pt x="1038491" y="1161415"/>
                  </a:lnTo>
                  <a:lnTo>
                    <a:pt x="1038491" y="1087755"/>
                  </a:lnTo>
                  <a:lnTo>
                    <a:pt x="1131125" y="1087755"/>
                  </a:lnTo>
                  <a:lnTo>
                    <a:pt x="1131125" y="1064895"/>
                  </a:lnTo>
                  <a:lnTo>
                    <a:pt x="1038491" y="1064895"/>
                  </a:lnTo>
                  <a:lnTo>
                    <a:pt x="1038491" y="1000125"/>
                  </a:lnTo>
                  <a:lnTo>
                    <a:pt x="1142466" y="1000125"/>
                  </a:lnTo>
                  <a:lnTo>
                    <a:pt x="1142466" y="977265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76850" y="2715694"/>
              <a:ext cx="188429" cy="1847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2205416"/>
              <a:ext cx="188429" cy="18475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2715694"/>
              <a:ext cx="188429" cy="1847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3210364"/>
              <a:ext cx="188429" cy="18475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8391147" y="1396522"/>
              <a:ext cx="1722120" cy="668655"/>
            </a:xfrm>
            <a:custGeom>
              <a:avLst/>
              <a:gdLst/>
              <a:ahLst/>
              <a:cxnLst/>
              <a:rect l="l" t="t" r="r" b="b"/>
              <a:pathLst>
                <a:path w="1722120" h="668655">
                  <a:moveTo>
                    <a:pt x="166109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607758"/>
                  </a:lnTo>
                  <a:lnTo>
                    <a:pt x="4783" y="631459"/>
                  </a:lnTo>
                  <a:lnTo>
                    <a:pt x="17830" y="650811"/>
                  </a:lnTo>
                  <a:lnTo>
                    <a:pt x="37183" y="663858"/>
                  </a:lnTo>
                  <a:lnTo>
                    <a:pt x="60883" y="668642"/>
                  </a:lnTo>
                  <a:lnTo>
                    <a:pt x="1661096" y="668642"/>
                  </a:lnTo>
                  <a:lnTo>
                    <a:pt x="1684797" y="663858"/>
                  </a:lnTo>
                  <a:lnTo>
                    <a:pt x="1704149" y="650811"/>
                  </a:lnTo>
                  <a:lnTo>
                    <a:pt x="1717196" y="631459"/>
                  </a:lnTo>
                  <a:lnTo>
                    <a:pt x="1721980" y="60775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668" y="1573521"/>
              <a:ext cx="184721" cy="241935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8884152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342627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391146" y="1396522"/>
              <a:ext cx="1722120" cy="2654935"/>
            </a:xfrm>
            <a:custGeom>
              <a:avLst/>
              <a:gdLst/>
              <a:ahLst/>
              <a:cxnLst/>
              <a:rect l="l" t="t" r="r" b="b"/>
              <a:pathLst>
                <a:path w="1722120" h="2654935">
                  <a:moveTo>
                    <a:pt x="166109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2593898"/>
                  </a:lnTo>
                  <a:lnTo>
                    <a:pt x="4785" y="2617594"/>
                  </a:lnTo>
                  <a:lnTo>
                    <a:pt x="17835" y="2636947"/>
                  </a:lnTo>
                  <a:lnTo>
                    <a:pt x="37188" y="2649996"/>
                  </a:lnTo>
                  <a:lnTo>
                    <a:pt x="60883" y="2654782"/>
                  </a:lnTo>
                  <a:lnTo>
                    <a:pt x="1661096" y="2654782"/>
                  </a:lnTo>
                  <a:lnTo>
                    <a:pt x="1684797" y="2649996"/>
                  </a:lnTo>
                  <a:lnTo>
                    <a:pt x="1697720" y="2641282"/>
                  </a:lnTo>
                  <a:lnTo>
                    <a:pt x="60883" y="2641282"/>
                  </a:lnTo>
                  <a:lnTo>
                    <a:pt x="42459" y="2637552"/>
                  </a:lnTo>
                  <a:lnTo>
                    <a:pt x="27395" y="2627387"/>
                  </a:lnTo>
                  <a:lnTo>
                    <a:pt x="17230" y="2612323"/>
                  </a:lnTo>
                  <a:lnTo>
                    <a:pt x="13500" y="2593898"/>
                  </a:lnTo>
                  <a:lnTo>
                    <a:pt x="13500" y="60883"/>
                  </a:lnTo>
                  <a:lnTo>
                    <a:pt x="17230" y="42459"/>
                  </a:lnTo>
                  <a:lnTo>
                    <a:pt x="27395" y="27395"/>
                  </a:lnTo>
                  <a:lnTo>
                    <a:pt x="42459" y="17230"/>
                  </a:lnTo>
                  <a:lnTo>
                    <a:pt x="60883" y="13500"/>
                  </a:lnTo>
                  <a:lnTo>
                    <a:pt x="1697725" y="1350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  <a:path w="1722120" h="2654935">
                  <a:moveTo>
                    <a:pt x="1697725" y="13500"/>
                  </a:moveTo>
                  <a:lnTo>
                    <a:pt x="1661096" y="13500"/>
                  </a:lnTo>
                  <a:lnTo>
                    <a:pt x="1679526" y="17230"/>
                  </a:lnTo>
                  <a:lnTo>
                    <a:pt x="1694589" y="27395"/>
                  </a:lnTo>
                  <a:lnTo>
                    <a:pt x="1704751" y="42459"/>
                  </a:lnTo>
                  <a:lnTo>
                    <a:pt x="1708480" y="60883"/>
                  </a:lnTo>
                  <a:lnTo>
                    <a:pt x="1708480" y="2593898"/>
                  </a:lnTo>
                  <a:lnTo>
                    <a:pt x="1704751" y="2612323"/>
                  </a:lnTo>
                  <a:lnTo>
                    <a:pt x="1694589" y="2627387"/>
                  </a:lnTo>
                  <a:lnTo>
                    <a:pt x="1679526" y="2637552"/>
                  </a:lnTo>
                  <a:lnTo>
                    <a:pt x="1661096" y="2641282"/>
                  </a:lnTo>
                  <a:lnTo>
                    <a:pt x="1697720" y="2641282"/>
                  </a:lnTo>
                  <a:lnTo>
                    <a:pt x="1704149" y="2636947"/>
                  </a:lnTo>
                  <a:lnTo>
                    <a:pt x="1717196" y="2617594"/>
                  </a:lnTo>
                  <a:lnTo>
                    <a:pt x="1721980" y="259389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97725" y="1350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43167" y="1565885"/>
              <a:ext cx="143611" cy="249491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70" y="212852"/>
                  </a:lnTo>
                  <a:lnTo>
                    <a:pt x="52070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6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39" y="50126"/>
                  </a:lnTo>
                  <a:lnTo>
                    <a:pt x="103531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80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80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80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6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80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5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80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1" y="43472"/>
                  </a:lnTo>
                  <a:lnTo>
                    <a:pt x="109596" y="37708"/>
                  </a:lnTo>
                  <a:lnTo>
                    <a:pt x="117094" y="31445"/>
                  </a:lnTo>
                  <a:lnTo>
                    <a:pt x="123952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6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6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1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80">
                  <a:moveTo>
                    <a:pt x="37465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70" y="206438"/>
                  </a:lnTo>
                  <a:lnTo>
                    <a:pt x="52070" y="208597"/>
                  </a:lnTo>
                  <a:lnTo>
                    <a:pt x="52070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2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5" y="43472"/>
                  </a:lnTo>
                  <a:close/>
                </a:path>
              </a:pathLst>
            </a:custGeom>
            <a:ln w="858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624148" y="1541843"/>
              <a:ext cx="335280" cy="273685"/>
            </a:xfrm>
            <a:custGeom>
              <a:avLst/>
              <a:gdLst/>
              <a:ahLst/>
              <a:cxnLst/>
              <a:rect l="l" t="t" r="r" b="b"/>
              <a:pathLst>
                <a:path w="335279" h="273685">
                  <a:moveTo>
                    <a:pt x="188429" y="0"/>
                  </a:moveTo>
                  <a:lnTo>
                    <a:pt x="162039" y="0"/>
                  </a:lnTo>
                  <a:lnTo>
                    <a:pt x="95008" y="151765"/>
                  </a:lnTo>
                  <a:lnTo>
                    <a:pt x="28486" y="0"/>
                  </a:lnTo>
                  <a:lnTo>
                    <a:pt x="0" y="0"/>
                  </a:lnTo>
                  <a:lnTo>
                    <a:pt x="81280" y="184759"/>
                  </a:lnTo>
                  <a:lnTo>
                    <a:pt x="107403" y="184759"/>
                  </a:lnTo>
                  <a:lnTo>
                    <a:pt x="188429" y="0"/>
                  </a:lnTo>
                  <a:close/>
                </a:path>
                <a:path w="335279" h="273685">
                  <a:moveTo>
                    <a:pt x="334797" y="24053"/>
                  </a:moveTo>
                  <a:lnTo>
                    <a:pt x="322529" y="24053"/>
                  </a:lnTo>
                  <a:lnTo>
                    <a:pt x="316293" y="32435"/>
                  </a:lnTo>
                  <a:lnTo>
                    <a:pt x="308432" y="30772"/>
                  </a:lnTo>
                  <a:lnTo>
                    <a:pt x="301713" y="29946"/>
                  </a:lnTo>
                  <a:lnTo>
                    <a:pt x="299516" y="29946"/>
                  </a:lnTo>
                  <a:lnTo>
                    <a:pt x="299516" y="54038"/>
                  </a:lnTo>
                  <a:lnTo>
                    <a:pt x="289166" y="94729"/>
                  </a:lnTo>
                  <a:lnTo>
                    <a:pt x="271208" y="136867"/>
                  </a:lnTo>
                  <a:lnTo>
                    <a:pt x="237642" y="162902"/>
                  </a:lnTo>
                  <a:lnTo>
                    <a:pt x="228841" y="162902"/>
                  </a:lnTo>
                  <a:lnTo>
                    <a:pt x="224967" y="160997"/>
                  </a:lnTo>
                  <a:lnTo>
                    <a:pt x="218782" y="153377"/>
                  </a:lnTo>
                  <a:lnTo>
                    <a:pt x="217246" y="148031"/>
                  </a:lnTo>
                  <a:lnTo>
                    <a:pt x="217246" y="141135"/>
                  </a:lnTo>
                  <a:lnTo>
                    <a:pt x="227050" y="93395"/>
                  </a:lnTo>
                  <a:lnTo>
                    <a:pt x="249097" y="59740"/>
                  </a:lnTo>
                  <a:lnTo>
                    <a:pt x="277025" y="50469"/>
                  </a:lnTo>
                  <a:lnTo>
                    <a:pt x="283451" y="50469"/>
                  </a:lnTo>
                  <a:lnTo>
                    <a:pt x="290944" y="51663"/>
                  </a:lnTo>
                  <a:lnTo>
                    <a:pt x="299516" y="54038"/>
                  </a:lnTo>
                  <a:lnTo>
                    <a:pt x="299516" y="29946"/>
                  </a:lnTo>
                  <a:lnTo>
                    <a:pt x="296125" y="29946"/>
                  </a:lnTo>
                  <a:lnTo>
                    <a:pt x="276593" y="32537"/>
                  </a:lnTo>
                  <a:lnTo>
                    <a:pt x="240360" y="53276"/>
                  </a:lnTo>
                  <a:lnTo>
                    <a:pt x="209448" y="92087"/>
                  </a:lnTo>
                  <a:lnTo>
                    <a:pt x="193205" y="132816"/>
                  </a:lnTo>
                  <a:lnTo>
                    <a:pt x="191185" y="152908"/>
                  </a:lnTo>
                  <a:lnTo>
                    <a:pt x="191579" y="160540"/>
                  </a:lnTo>
                  <a:lnTo>
                    <a:pt x="206832" y="186105"/>
                  </a:lnTo>
                  <a:lnTo>
                    <a:pt x="212775" y="186105"/>
                  </a:lnTo>
                  <a:lnTo>
                    <a:pt x="249618" y="170230"/>
                  </a:lnTo>
                  <a:lnTo>
                    <a:pt x="277749" y="144157"/>
                  </a:lnTo>
                  <a:lnTo>
                    <a:pt x="260426" y="217690"/>
                  </a:lnTo>
                  <a:lnTo>
                    <a:pt x="244043" y="256540"/>
                  </a:lnTo>
                  <a:lnTo>
                    <a:pt x="215811" y="263728"/>
                  </a:lnTo>
                  <a:lnTo>
                    <a:pt x="213487" y="273545"/>
                  </a:lnTo>
                  <a:lnTo>
                    <a:pt x="228015" y="271983"/>
                  </a:lnTo>
                  <a:lnTo>
                    <a:pt x="240919" y="270865"/>
                  </a:lnTo>
                  <a:lnTo>
                    <a:pt x="252196" y="270205"/>
                  </a:lnTo>
                  <a:lnTo>
                    <a:pt x="261848" y="269989"/>
                  </a:lnTo>
                  <a:lnTo>
                    <a:pt x="271424" y="270205"/>
                  </a:lnTo>
                  <a:lnTo>
                    <a:pt x="280898" y="270865"/>
                  </a:lnTo>
                  <a:lnTo>
                    <a:pt x="290258" y="271983"/>
                  </a:lnTo>
                  <a:lnTo>
                    <a:pt x="299516" y="273545"/>
                  </a:lnTo>
                  <a:lnTo>
                    <a:pt x="300609" y="269989"/>
                  </a:lnTo>
                  <a:lnTo>
                    <a:pt x="302552" y="263728"/>
                  </a:lnTo>
                  <a:lnTo>
                    <a:pt x="291363" y="262064"/>
                  </a:lnTo>
                  <a:lnTo>
                    <a:pt x="284556" y="260375"/>
                  </a:lnTo>
                  <a:lnTo>
                    <a:pt x="279666" y="256921"/>
                  </a:lnTo>
                  <a:lnTo>
                    <a:pt x="278447" y="254457"/>
                  </a:lnTo>
                  <a:lnTo>
                    <a:pt x="278549" y="247853"/>
                  </a:lnTo>
                  <a:lnTo>
                    <a:pt x="302971" y="144157"/>
                  </a:lnTo>
                  <a:lnTo>
                    <a:pt x="317296" y="85547"/>
                  </a:lnTo>
                  <a:lnTo>
                    <a:pt x="326783" y="50469"/>
                  </a:lnTo>
                  <a:lnTo>
                    <a:pt x="329692" y="40220"/>
                  </a:lnTo>
                  <a:lnTo>
                    <a:pt x="332143" y="32435"/>
                  </a:lnTo>
                  <a:lnTo>
                    <a:pt x="334797" y="24053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880404" y="4415146"/>
            <a:ext cx="49726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:El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2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Mar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Caribe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está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ubicado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Océano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Pacífico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700" b="1" spc="-190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spc="-1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27144" y="4415146"/>
            <a:ext cx="42360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4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:China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país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más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poblado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del</a:t>
            </a:r>
            <a:r>
              <a:rPr sz="1400" spc="-8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mundo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700" b="1" spc="-175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spc="-1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30" name="object 3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86354" y="4472443"/>
            <a:ext cx="130543" cy="220433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1367" y="4456995"/>
            <a:ext cx="184759" cy="241973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1173881" y="5316846"/>
            <a:ext cx="894143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400" spc="-6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mar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5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caribe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está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ubicado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Océano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Pacífico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300" b="1" spc="-10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O</a:t>
            </a:r>
            <a:r>
              <a:rPr sz="1300" b="1" spc="-55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 </a:t>
            </a:r>
            <a:r>
              <a:rPr sz="1400" spc="-2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China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es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6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país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3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más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1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poblado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-3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del</a:t>
            </a:r>
            <a:r>
              <a:rPr sz="1400" spc="-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400" spc="4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mundo</a:t>
            </a:r>
            <a:r>
              <a:rPr sz="1400" spc="-8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 </a:t>
            </a:r>
            <a:r>
              <a:rPr sz="1700" b="1" spc="-175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spc="-175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349449" y="4962498"/>
            <a:ext cx="586105" cy="302895"/>
            <a:chOff x="5349449" y="4962498"/>
            <a:chExt cx="586105" cy="302895"/>
          </a:xfrm>
        </p:grpSpPr>
        <p:sp>
          <p:nvSpPr>
            <p:cNvPr id="34" name="object 34"/>
            <p:cNvSpPr/>
            <p:nvPr/>
          </p:nvSpPr>
          <p:spPr>
            <a:xfrm>
              <a:off x="5744811" y="5016497"/>
              <a:ext cx="140335" cy="243840"/>
            </a:xfrm>
            <a:custGeom>
              <a:avLst/>
              <a:gdLst/>
              <a:ahLst/>
              <a:cxnLst/>
              <a:rect l="l" t="t" r="r" b="b"/>
              <a:pathLst>
                <a:path w="140335" h="243839">
                  <a:moveTo>
                    <a:pt x="109150" y="117259"/>
                  </a:moveTo>
                  <a:lnTo>
                    <a:pt x="84505" y="117259"/>
                  </a:lnTo>
                  <a:lnTo>
                    <a:pt x="67602" y="189039"/>
                  </a:lnTo>
                  <a:lnTo>
                    <a:pt x="64975" y="199181"/>
                  </a:lnTo>
                  <a:lnTo>
                    <a:pt x="42659" y="231609"/>
                  </a:lnTo>
                  <a:lnTo>
                    <a:pt x="24041" y="233997"/>
                  </a:lnTo>
                  <a:lnTo>
                    <a:pt x="21780" y="243573"/>
                  </a:lnTo>
                  <a:lnTo>
                    <a:pt x="35969" y="242049"/>
                  </a:lnTo>
                  <a:lnTo>
                    <a:pt x="48571" y="240961"/>
                  </a:lnTo>
                  <a:lnTo>
                    <a:pt x="59581" y="240310"/>
                  </a:lnTo>
                  <a:lnTo>
                    <a:pt x="68999" y="240093"/>
                  </a:lnTo>
                  <a:lnTo>
                    <a:pt x="106840" y="240093"/>
                  </a:lnTo>
                  <a:lnTo>
                    <a:pt x="108724" y="233997"/>
                  </a:lnTo>
                  <a:lnTo>
                    <a:pt x="97802" y="232371"/>
                  </a:lnTo>
                  <a:lnTo>
                    <a:pt x="91160" y="230708"/>
                  </a:lnTo>
                  <a:lnTo>
                    <a:pt x="86385" y="227342"/>
                  </a:lnTo>
                  <a:lnTo>
                    <a:pt x="85204" y="224929"/>
                  </a:lnTo>
                  <a:lnTo>
                    <a:pt x="85310" y="218490"/>
                  </a:lnTo>
                  <a:lnTo>
                    <a:pt x="85432" y="217208"/>
                  </a:lnTo>
                  <a:lnTo>
                    <a:pt x="85890" y="214655"/>
                  </a:lnTo>
                  <a:lnTo>
                    <a:pt x="109150" y="117259"/>
                  </a:lnTo>
                  <a:close/>
                </a:path>
                <a:path w="140335" h="243839">
                  <a:moveTo>
                    <a:pt x="106840" y="240093"/>
                  </a:moveTo>
                  <a:lnTo>
                    <a:pt x="68999" y="240093"/>
                  </a:lnTo>
                  <a:lnTo>
                    <a:pt x="78349" y="240310"/>
                  </a:lnTo>
                  <a:lnTo>
                    <a:pt x="87596" y="240961"/>
                  </a:lnTo>
                  <a:lnTo>
                    <a:pt x="96736" y="242049"/>
                  </a:lnTo>
                  <a:lnTo>
                    <a:pt x="105765" y="243573"/>
                  </a:lnTo>
                  <a:lnTo>
                    <a:pt x="106840" y="240093"/>
                  </a:lnTo>
                  <a:close/>
                </a:path>
                <a:path w="140335" h="243839">
                  <a:moveTo>
                    <a:pt x="107911" y="5753"/>
                  </a:moveTo>
                  <a:lnTo>
                    <a:pt x="102450" y="5753"/>
                  </a:lnTo>
                  <a:lnTo>
                    <a:pt x="83391" y="8284"/>
                  </a:lnTo>
                  <a:lnTo>
                    <a:pt x="48020" y="28539"/>
                  </a:lnTo>
                  <a:lnTo>
                    <a:pt x="17836" y="66423"/>
                  </a:lnTo>
                  <a:lnTo>
                    <a:pt x="1981" y="106186"/>
                  </a:lnTo>
                  <a:lnTo>
                    <a:pt x="0" y="125793"/>
                  </a:lnTo>
                  <a:lnTo>
                    <a:pt x="0" y="136359"/>
                  </a:lnTo>
                  <a:lnTo>
                    <a:pt x="2057" y="144411"/>
                  </a:lnTo>
                  <a:lnTo>
                    <a:pt x="10299" y="155435"/>
                  </a:lnTo>
                  <a:lnTo>
                    <a:pt x="15278" y="158203"/>
                  </a:lnTo>
                  <a:lnTo>
                    <a:pt x="21081" y="158203"/>
                  </a:lnTo>
                  <a:lnTo>
                    <a:pt x="57064" y="142712"/>
                  </a:lnTo>
                  <a:lnTo>
                    <a:pt x="36766" y="135559"/>
                  </a:lnTo>
                  <a:lnTo>
                    <a:pt x="32994" y="133705"/>
                  </a:lnTo>
                  <a:lnTo>
                    <a:pt x="26949" y="126263"/>
                  </a:lnTo>
                  <a:lnTo>
                    <a:pt x="25438" y="121031"/>
                  </a:lnTo>
                  <a:lnTo>
                    <a:pt x="25438" y="114300"/>
                  </a:lnTo>
                  <a:lnTo>
                    <a:pt x="35026" y="67691"/>
                  </a:lnTo>
                  <a:lnTo>
                    <a:pt x="56540" y="34848"/>
                  </a:lnTo>
                  <a:lnTo>
                    <a:pt x="83807" y="25781"/>
                  </a:lnTo>
                  <a:lnTo>
                    <a:pt x="132390" y="25781"/>
                  </a:lnTo>
                  <a:lnTo>
                    <a:pt x="135231" y="15790"/>
                  </a:lnTo>
                  <a:lnTo>
                    <a:pt x="137626" y="8191"/>
                  </a:lnTo>
                  <a:lnTo>
                    <a:pt x="122135" y="8191"/>
                  </a:lnTo>
                  <a:lnTo>
                    <a:pt x="114465" y="6565"/>
                  </a:lnTo>
                  <a:lnTo>
                    <a:pt x="107911" y="5753"/>
                  </a:lnTo>
                  <a:close/>
                </a:path>
                <a:path w="140335" h="243839">
                  <a:moveTo>
                    <a:pt x="132390" y="25781"/>
                  </a:moveTo>
                  <a:lnTo>
                    <a:pt x="90081" y="25781"/>
                  </a:lnTo>
                  <a:lnTo>
                    <a:pt x="97396" y="26949"/>
                  </a:lnTo>
                  <a:lnTo>
                    <a:pt x="105765" y="29273"/>
                  </a:lnTo>
                  <a:lnTo>
                    <a:pt x="95656" y="68999"/>
                  </a:lnTo>
                  <a:lnTo>
                    <a:pt x="78134" y="110149"/>
                  </a:lnTo>
                  <a:lnTo>
                    <a:pt x="45364" y="135559"/>
                  </a:lnTo>
                  <a:lnTo>
                    <a:pt x="66170" y="135559"/>
                  </a:lnTo>
                  <a:lnTo>
                    <a:pt x="66562" y="135251"/>
                  </a:lnTo>
                  <a:lnTo>
                    <a:pt x="75709" y="126767"/>
                  </a:lnTo>
                  <a:lnTo>
                    <a:pt x="84505" y="117259"/>
                  </a:lnTo>
                  <a:lnTo>
                    <a:pt x="109150" y="117259"/>
                  </a:lnTo>
                  <a:lnTo>
                    <a:pt x="116014" y="88519"/>
                  </a:lnTo>
                  <a:lnTo>
                    <a:pt x="123134" y="60048"/>
                  </a:lnTo>
                  <a:lnTo>
                    <a:pt x="129539" y="35806"/>
                  </a:lnTo>
                  <a:lnTo>
                    <a:pt x="132390" y="25781"/>
                  </a:lnTo>
                  <a:close/>
                </a:path>
                <a:path w="140335" h="243839">
                  <a:moveTo>
                    <a:pt x="140207" y="0"/>
                  </a:moveTo>
                  <a:lnTo>
                    <a:pt x="128231" y="0"/>
                  </a:lnTo>
                  <a:lnTo>
                    <a:pt x="122135" y="8191"/>
                  </a:lnTo>
                  <a:lnTo>
                    <a:pt x="137626" y="8191"/>
                  </a:lnTo>
                  <a:lnTo>
                    <a:pt x="140207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744811" y="5016497"/>
              <a:ext cx="140335" cy="243840"/>
            </a:xfrm>
            <a:custGeom>
              <a:avLst/>
              <a:gdLst/>
              <a:ahLst/>
              <a:cxnLst/>
              <a:rect l="l" t="t" r="r" b="b"/>
              <a:pathLst>
                <a:path w="140335" h="243839">
                  <a:moveTo>
                    <a:pt x="105765" y="29273"/>
                  </a:moveTo>
                  <a:lnTo>
                    <a:pt x="97396" y="26949"/>
                  </a:lnTo>
                  <a:lnTo>
                    <a:pt x="90081" y="25781"/>
                  </a:lnTo>
                  <a:lnTo>
                    <a:pt x="83807" y="25781"/>
                  </a:lnTo>
                  <a:lnTo>
                    <a:pt x="45192" y="47588"/>
                  </a:lnTo>
                  <a:lnTo>
                    <a:pt x="27836" y="91233"/>
                  </a:lnTo>
                  <a:lnTo>
                    <a:pt x="25438" y="114300"/>
                  </a:lnTo>
                  <a:lnTo>
                    <a:pt x="25438" y="121031"/>
                  </a:lnTo>
                  <a:lnTo>
                    <a:pt x="26949" y="126263"/>
                  </a:lnTo>
                  <a:lnTo>
                    <a:pt x="29971" y="129971"/>
                  </a:lnTo>
                  <a:lnTo>
                    <a:pt x="32994" y="133705"/>
                  </a:lnTo>
                  <a:lnTo>
                    <a:pt x="36766" y="135559"/>
                  </a:lnTo>
                  <a:lnTo>
                    <a:pt x="41300" y="135559"/>
                  </a:lnTo>
                  <a:lnTo>
                    <a:pt x="45364" y="135559"/>
                  </a:lnTo>
                  <a:lnTo>
                    <a:pt x="78134" y="110149"/>
                  </a:lnTo>
                  <a:lnTo>
                    <a:pt x="95656" y="68999"/>
                  </a:lnTo>
                  <a:lnTo>
                    <a:pt x="105765" y="29273"/>
                  </a:lnTo>
                  <a:close/>
                </a:path>
                <a:path w="140335" h="243839">
                  <a:moveTo>
                    <a:pt x="128231" y="0"/>
                  </a:moveTo>
                  <a:lnTo>
                    <a:pt x="140207" y="0"/>
                  </a:lnTo>
                  <a:lnTo>
                    <a:pt x="135231" y="15790"/>
                  </a:lnTo>
                  <a:lnTo>
                    <a:pt x="129539" y="35806"/>
                  </a:lnTo>
                  <a:lnTo>
                    <a:pt x="116014" y="88519"/>
                  </a:lnTo>
                  <a:lnTo>
                    <a:pt x="85890" y="214655"/>
                  </a:lnTo>
                  <a:lnTo>
                    <a:pt x="85204" y="219595"/>
                  </a:lnTo>
                  <a:lnTo>
                    <a:pt x="85204" y="221805"/>
                  </a:lnTo>
                  <a:lnTo>
                    <a:pt x="85204" y="224929"/>
                  </a:lnTo>
                  <a:lnTo>
                    <a:pt x="108724" y="233997"/>
                  </a:lnTo>
                  <a:lnTo>
                    <a:pt x="105765" y="243573"/>
                  </a:lnTo>
                  <a:lnTo>
                    <a:pt x="96736" y="242049"/>
                  </a:lnTo>
                  <a:lnTo>
                    <a:pt x="87596" y="240961"/>
                  </a:lnTo>
                  <a:lnTo>
                    <a:pt x="78349" y="240310"/>
                  </a:lnTo>
                  <a:lnTo>
                    <a:pt x="68999" y="240093"/>
                  </a:lnTo>
                  <a:lnTo>
                    <a:pt x="59581" y="240310"/>
                  </a:lnTo>
                  <a:lnTo>
                    <a:pt x="48571" y="240961"/>
                  </a:lnTo>
                  <a:lnTo>
                    <a:pt x="35969" y="242049"/>
                  </a:lnTo>
                  <a:lnTo>
                    <a:pt x="21780" y="243573"/>
                  </a:lnTo>
                  <a:lnTo>
                    <a:pt x="24041" y="233997"/>
                  </a:lnTo>
                  <a:lnTo>
                    <a:pt x="34963" y="233184"/>
                  </a:lnTo>
                  <a:lnTo>
                    <a:pt x="42659" y="231609"/>
                  </a:lnTo>
                  <a:lnTo>
                    <a:pt x="47129" y="229285"/>
                  </a:lnTo>
                  <a:lnTo>
                    <a:pt x="51600" y="226974"/>
                  </a:lnTo>
                  <a:lnTo>
                    <a:pt x="67602" y="189039"/>
                  </a:lnTo>
                  <a:lnTo>
                    <a:pt x="84505" y="117259"/>
                  </a:lnTo>
                  <a:lnTo>
                    <a:pt x="75709" y="126767"/>
                  </a:lnTo>
                  <a:lnTo>
                    <a:pt x="66562" y="135251"/>
                  </a:lnTo>
                  <a:lnTo>
                    <a:pt x="33107" y="155938"/>
                  </a:lnTo>
                  <a:lnTo>
                    <a:pt x="21081" y="158203"/>
                  </a:lnTo>
                  <a:lnTo>
                    <a:pt x="15278" y="158203"/>
                  </a:lnTo>
                  <a:lnTo>
                    <a:pt x="10299" y="155435"/>
                  </a:lnTo>
                  <a:lnTo>
                    <a:pt x="6184" y="149923"/>
                  </a:lnTo>
                  <a:lnTo>
                    <a:pt x="2057" y="144411"/>
                  </a:lnTo>
                  <a:lnTo>
                    <a:pt x="0" y="136359"/>
                  </a:lnTo>
                  <a:lnTo>
                    <a:pt x="0" y="125793"/>
                  </a:lnTo>
                  <a:lnTo>
                    <a:pt x="7926" y="86396"/>
                  </a:lnTo>
                  <a:lnTo>
                    <a:pt x="31711" y="46266"/>
                  </a:lnTo>
                  <a:lnTo>
                    <a:pt x="65247" y="15879"/>
                  </a:lnTo>
                  <a:lnTo>
                    <a:pt x="102450" y="5753"/>
                  </a:lnTo>
                  <a:lnTo>
                    <a:pt x="107911" y="5753"/>
                  </a:lnTo>
                  <a:lnTo>
                    <a:pt x="114465" y="6565"/>
                  </a:lnTo>
                  <a:lnTo>
                    <a:pt x="122135" y="8191"/>
                  </a:lnTo>
                  <a:lnTo>
                    <a:pt x="128231" y="0"/>
                  </a:lnTo>
                  <a:close/>
                </a:path>
              </a:pathLst>
            </a:custGeom>
            <a:ln w="9906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69" y="212852"/>
                  </a:lnTo>
                  <a:lnTo>
                    <a:pt x="52069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5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45" y="50126"/>
                  </a:lnTo>
                  <a:lnTo>
                    <a:pt x="103535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79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79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79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5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79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4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79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5" y="43472"/>
                  </a:lnTo>
                  <a:lnTo>
                    <a:pt x="109598" y="37708"/>
                  </a:lnTo>
                  <a:lnTo>
                    <a:pt x="117093" y="31445"/>
                  </a:lnTo>
                  <a:lnTo>
                    <a:pt x="123951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5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5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6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79">
                  <a:moveTo>
                    <a:pt x="37464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69" y="206438"/>
                  </a:lnTo>
                  <a:lnTo>
                    <a:pt x="52069" y="208597"/>
                  </a:lnTo>
                  <a:lnTo>
                    <a:pt x="52069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1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4" y="43472"/>
                  </a:lnTo>
                  <a:close/>
                </a:path>
              </a:pathLst>
            </a:custGeom>
            <a:ln w="8623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56088" y="4967451"/>
              <a:ext cx="188595" cy="184785"/>
            </a:xfrm>
            <a:custGeom>
              <a:avLst/>
              <a:gdLst/>
              <a:ahLst/>
              <a:cxnLst/>
              <a:rect l="l" t="t" r="r" b="b"/>
              <a:pathLst>
                <a:path w="188595" h="184785">
                  <a:moveTo>
                    <a:pt x="188429" y="0"/>
                  </a:moveTo>
                  <a:lnTo>
                    <a:pt x="162039" y="0"/>
                  </a:lnTo>
                  <a:lnTo>
                    <a:pt x="95008" y="151765"/>
                  </a:lnTo>
                  <a:lnTo>
                    <a:pt x="28486" y="0"/>
                  </a:lnTo>
                  <a:lnTo>
                    <a:pt x="0" y="0"/>
                  </a:lnTo>
                  <a:lnTo>
                    <a:pt x="81279" y="184759"/>
                  </a:lnTo>
                  <a:lnTo>
                    <a:pt x="107403" y="184759"/>
                  </a:lnTo>
                  <a:lnTo>
                    <a:pt x="188429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56088" y="4967451"/>
              <a:ext cx="188595" cy="184785"/>
            </a:xfrm>
            <a:custGeom>
              <a:avLst/>
              <a:gdLst/>
              <a:ahLst/>
              <a:cxnLst/>
              <a:rect l="l" t="t" r="r" b="b"/>
              <a:pathLst>
                <a:path w="188595" h="184785">
                  <a:moveTo>
                    <a:pt x="188429" y="0"/>
                  </a:moveTo>
                  <a:lnTo>
                    <a:pt x="107403" y="184759"/>
                  </a:lnTo>
                  <a:lnTo>
                    <a:pt x="81279" y="184759"/>
                  </a:lnTo>
                  <a:lnTo>
                    <a:pt x="0" y="0"/>
                  </a:lnTo>
                  <a:lnTo>
                    <a:pt x="28486" y="0"/>
                  </a:lnTo>
                  <a:lnTo>
                    <a:pt x="95008" y="151765"/>
                  </a:lnTo>
                  <a:lnTo>
                    <a:pt x="162039" y="0"/>
                  </a:lnTo>
                  <a:lnTo>
                    <a:pt x="188429" y="0"/>
                  </a:lnTo>
                  <a:close/>
                </a:path>
              </a:pathLst>
            </a:custGeom>
            <a:ln w="9906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910678" y="5084791"/>
              <a:ext cx="24765" cy="99060"/>
            </a:xfrm>
            <a:custGeom>
              <a:avLst/>
              <a:gdLst/>
              <a:ahLst/>
              <a:cxnLst/>
              <a:rect l="l" t="t" r="r" b="b"/>
              <a:pathLst>
                <a:path w="24764" h="99060">
                  <a:moveTo>
                    <a:pt x="18961" y="73660"/>
                  </a:moveTo>
                  <a:lnTo>
                    <a:pt x="5651" y="73660"/>
                  </a:lnTo>
                  <a:lnTo>
                    <a:pt x="0" y="78778"/>
                  </a:lnTo>
                  <a:lnTo>
                    <a:pt x="0" y="93357"/>
                  </a:lnTo>
                  <a:lnTo>
                    <a:pt x="5651" y="98640"/>
                  </a:lnTo>
                  <a:lnTo>
                    <a:pt x="18961" y="98640"/>
                  </a:lnTo>
                  <a:lnTo>
                    <a:pt x="24447" y="93357"/>
                  </a:lnTo>
                  <a:lnTo>
                    <a:pt x="24447" y="78778"/>
                  </a:lnTo>
                  <a:lnTo>
                    <a:pt x="18961" y="73660"/>
                  </a:lnTo>
                  <a:close/>
                </a:path>
                <a:path w="24764" h="99060">
                  <a:moveTo>
                    <a:pt x="18961" y="0"/>
                  </a:moveTo>
                  <a:lnTo>
                    <a:pt x="5651" y="0"/>
                  </a:lnTo>
                  <a:lnTo>
                    <a:pt x="0" y="5105"/>
                  </a:lnTo>
                  <a:lnTo>
                    <a:pt x="0" y="19685"/>
                  </a:lnTo>
                  <a:lnTo>
                    <a:pt x="5651" y="24968"/>
                  </a:lnTo>
                  <a:lnTo>
                    <a:pt x="18961" y="24968"/>
                  </a:lnTo>
                  <a:lnTo>
                    <a:pt x="24447" y="19685"/>
                  </a:lnTo>
                  <a:lnTo>
                    <a:pt x="24447" y="5105"/>
                  </a:lnTo>
                  <a:lnTo>
                    <a:pt x="18961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696032" y="2494915"/>
            <a:ext cx="6469380" cy="1137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disyunción lógica aplicada con dos proposiciones simples:</a:t>
            </a: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65100" marR="5080">
              <a:lnSpc>
                <a:spcPct val="100000"/>
              </a:lnSpc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alguna de ellas tiene como valor de verdad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el valor de verdad  de la proposición compuesta será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65100">
              <a:lnSpc>
                <a:spcPct val="100000"/>
              </a:lnSpc>
              <a:spcBef>
                <a:spcPts val="580"/>
              </a:spcBef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 caso contrario, si ambas son falsas, el valor de verdad será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falso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742243" y="2984500"/>
            <a:ext cx="76200" cy="533400"/>
            <a:chOff x="742243" y="2984500"/>
            <a:chExt cx="76200" cy="533400"/>
          </a:xfrm>
        </p:grpSpPr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2243" y="2984500"/>
              <a:ext cx="76200" cy="76200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2243" y="3441700"/>
              <a:ext cx="76200" cy="76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45" y="946751"/>
            <a:ext cx="5257343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50" dirty="0">
                <a:latin typeface="Montserrat" panose="00000500000000000000" pitchFamily="50" charset="0"/>
              </a:rPr>
              <a:t>Tabla de verdad para 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746" y="1363964"/>
            <a:ext cx="6192404" cy="56169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550" spc="-150" dirty="0">
                <a:solidFill>
                  <a:srgbClr val="FFFFFF"/>
                </a:solidFill>
                <a:latin typeface="Montserrat" panose="00000500000000000000" pitchFamily="50" charset="0"/>
                <a:cs typeface="Arial Black"/>
              </a:rPr>
              <a:t>conector de la conjunción: Y</a:t>
            </a:r>
            <a:endParaRPr sz="3550" spc="-15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237" y="2794000"/>
            <a:ext cx="6692900" cy="1066800"/>
          </a:xfrm>
          <a:custGeom>
            <a:avLst/>
            <a:gdLst/>
            <a:ahLst/>
            <a:cxnLst/>
            <a:rect l="l" t="t" r="r" b="b"/>
            <a:pathLst>
              <a:path w="6692900" h="1066800">
                <a:moveTo>
                  <a:pt x="6512864" y="0"/>
                </a:moveTo>
                <a:lnTo>
                  <a:pt x="180047" y="0"/>
                </a:lnTo>
                <a:lnTo>
                  <a:pt x="132182" y="6431"/>
                </a:lnTo>
                <a:lnTo>
                  <a:pt x="89172" y="24580"/>
                </a:lnTo>
                <a:lnTo>
                  <a:pt x="52733" y="52731"/>
                </a:lnTo>
                <a:lnTo>
                  <a:pt x="24581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886764"/>
                </a:lnTo>
                <a:lnTo>
                  <a:pt x="6431" y="934624"/>
                </a:lnTo>
                <a:lnTo>
                  <a:pt x="24581" y="977630"/>
                </a:lnTo>
                <a:lnTo>
                  <a:pt x="52733" y="1014068"/>
                </a:lnTo>
                <a:lnTo>
                  <a:pt x="89172" y="1042219"/>
                </a:lnTo>
                <a:lnTo>
                  <a:pt x="132182" y="1060368"/>
                </a:lnTo>
                <a:lnTo>
                  <a:pt x="180047" y="1066800"/>
                </a:lnTo>
                <a:lnTo>
                  <a:pt x="6512864" y="1066800"/>
                </a:lnTo>
                <a:lnTo>
                  <a:pt x="6560724" y="1060368"/>
                </a:lnTo>
                <a:lnTo>
                  <a:pt x="6603730" y="1042219"/>
                </a:lnTo>
                <a:lnTo>
                  <a:pt x="6640168" y="1014068"/>
                </a:lnTo>
                <a:lnTo>
                  <a:pt x="6668319" y="977630"/>
                </a:lnTo>
                <a:lnTo>
                  <a:pt x="6686468" y="934624"/>
                </a:lnTo>
                <a:lnTo>
                  <a:pt x="6692900" y="886764"/>
                </a:lnTo>
                <a:lnTo>
                  <a:pt x="6692900" y="180035"/>
                </a:lnTo>
                <a:lnTo>
                  <a:pt x="6686468" y="132175"/>
                </a:lnTo>
                <a:lnTo>
                  <a:pt x="6668319" y="89169"/>
                </a:lnTo>
                <a:lnTo>
                  <a:pt x="6640168" y="52731"/>
                </a:lnTo>
                <a:lnTo>
                  <a:pt x="6603730" y="24580"/>
                </a:lnTo>
                <a:lnTo>
                  <a:pt x="6560724" y="6431"/>
                </a:lnTo>
                <a:lnTo>
                  <a:pt x="6512864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16652" y="4025900"/>
            <a:ext cx="1035050" cy="292100"/>
            <a:chOff x="616652" y="4025900"/>
            <a:chExt cx="1035050" cy="292100"/>
          </a:xfrm>
        </p:grpSpPr>
        <p:sp>
          <p:nvSpPr>
            <p:cNvPr id="6" name="object 6"/>
            <p:cNvSpPr/>
            <p:nvPr/>
          </p:nvSpPr>
          <p:spPr>
            <a:xfrm>
              <a:off x="616652" y="4025900"/>
              <a:ext cx="1035050" cy="292100"/>
            </a:xfrm>
            <a:custGeom>
              <a:avLst/>
              <a:gdLst/>
              <a:ahLst/>
              <a:cxnLst/>
              <a:rect l="l" t="t" r="r" b="b"/>
              <a:pathLst>
                <a:path w="1035050" h="292100">
                  <a:moveTo>
                    <a:pt x="888822" y="0"/>
                  </a:moveTo>
                  <a:lnTo>
                    <a:pt x="146050" y="0"/>
                  </a:lnTo>
                  <a:lnTo>
                    <a:pt x="99888" y="7446"/>
                  </a:lnTo>
                  <a:lnTo>
                    <a:pt x="59796" y="28180"/>
                  </a:lnTo>
                  <a:lnTo>
                    <a:pt x="28180" y="59796"/>
                  </a:lnTo>
                  <a:lnTo>
                    <a:pt x="7446" y="99888"/>
                  </a:lnTo>
                  <a:lnTo>
                    <a:pt x="0" y="146050"/>
                  </a:lnTo>
                  <a:lnTo>
                    <a:pt x="7446" y="192211"/>
                  </a:lnTo>
                  <a:lnTo>
                    <a:pt x="28180" y="232303"/>
                  </a:lnTo>
                  <a:lnTo>
                    <a:pt x="59796" y="263919"/>
                  </a:lnTo>
                  <a:lnTo>
                    <a:pt x="99888" y="284653"/>
                  </a:lnTo>
                  <a:lnTo>
                    <a:pt x="146050" y="292100"/>
                  </a:lnTo>
                  <a:lnTo>
                    <a:pt x="888822" y="292100"/>
                  </a:lnTo>
                  <a:lnTo>
                    <a:pt x="934983" y="284653"/>
                  </a:lnTo>
                  <a:lnTo>
                    <a:pt x="975075" y="263919"/>
                  </a:lnTo>
                  <a:lnTo>
                    <a:pt x="1006692" y="232303"/>
                  </a:lnTo>
                  <a:lnTo>
                    <a:pt x="1027426" y="192211"/>
                  </a:lnTo>
                  <a:lnTo>
                    <a:pt x="1034872" y="146050"/>
                  </a:lnTo>
                  <a:lnTo>
                    <a:pt x="1027426" y="99888"/>
                  </a:lnTo>
                  <a:lnTo>
                    <a:pt x="1006692" y="59796"/>
                  </a:lnTo>
                  <a:lnTo>
                    <a:pt x="975075" y="28180"/>
                  </a:lnTo>
                  <a:lnTo>
                    <a:pt x="934983" y="7446"/>
                  </a:lnTo>
                  <a:lnTo>
                    <a:pt x="888822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4400" y="4096295"/>
              <a:ext cx="639445" cy="151765"/>
            </a:xfrm>
            <a:custGeom>
              <a:avLst/>
              <a:gdLst/>
              <a:ahLst/>
              <a:cxnLst/>
              <a:rect l="l" t="t" r="r" b="b"/>
              <a:pathLst>
                <a:path w="639444" h="151764">
                  <a:moveTo>
                    <a:pt x="84442" y="97828"/>
                  </a:moveTo>
                  <a:lnTo>
                    <a:pt x="29451" y="97828"/>
                  </a:lnTo>
                  <a:lnTo>
                    <a:pt x="29451" y="78600"/>
                  </a:lnTo>
                  <a:lnTo>
                    <a:pt x="76174" y="78600"/>
                  </a:lnTo>
                  <a:lnTo>
                    <a:pt x="76174" y="56349"/>
                  </a:lnTo>
                  <a:lnTo>
                    <a:pt x="29451" y="56349"/>
                  </a:lnTo>
                  <a:lnTo>
                    <a:pt x="29451" y="38620"/>
                  </a:lnTo>
                  <a:lnTo>
                    <a:pt x="82499" y="38620"/>
                  </a:lnTo>
                  <a:lnTo>
                    <a:pt x="82499" y="15633"/>
                  </a:lnTo>
                  <a:lnTo>
                    <a:pt x="0" y="15633"/>
                  </a:lnTo>
                  <a:lnTo>
                    <a:pt x="0" y="120815"/>
                  </a:lnTo>
                  <a:lnTo>
                    <a:pt x="84442" y="120815"/>
                  </a:lnTo>
                  <a:lnTo>
                    <a:pt x="84442" y="97828"/>
                  </a:lnTo>
                  <a:close/>
                </a:path>
                <a:path w="639444" h="151764">
                  <a:moveTo>
                    <a:pt x="129336" y="39370"/>
                  </a:moveTo>
                  <a:lnTo>
                    <a:pt x="100787" y="39370"/>
                  </a:lnTo>
                  <a:lnTo>
                    <a:pt x="100787" y="125933"/>
                  </a:lnTo>
                  <a:lnTo>
                    <a:pt x="97332" y="129235"/>
                  </a:lnTo>
                  <a:lnTo>
                    <a:pt x="89077" y="129235"/>
                  </a:lnTo>
                  <a:lnTo>
                    <a:pt x="85915" y="128333"/>
                  </a:lnTo>
                  <a:lnTo>
                    <a:pt x="83515" y="126834"/>
                  </a:lnTo>
                  <a:lnTo>
                    <a:pt x="76301" y="147116"/>
                  </a:lnTo>
                  <a:lnTo>
                    <a:pt x="81254" y="149974"/>
                  </a:lnTo>
                  <a:lnTo>
                    <a:pt x="88620" y="151320"/>
                  </a:lnTo>
                  <a:lnTo>
                    <a:pt x="96139" y="151320"/>
                  </a:lnTo>
                  <a:lnTo>
                    <a:pt x="127596" y="129235"/>
                  </a:lnTo>
                  <a:lnTo>
                    <a:pt x="129336" y="118719"/>
                  </a:lnTo>
                  <a:lnTo>
                    <a:pt x="129336" y="39370"/>
                  </a:lnTo>
                  <a:close/>
                </a:path>
                <a:path w="639444" h="151764">
                  <a:moveTo>
                    <a:pt x="132499" y="6159"/>
                  </a:moveTo>
                  <a:lnTo>
                    <a:pt x="125590" y="0"/>
                  </a:lnTo>
                  <a:lnTo>
                    <a:pt x="104546" y="0"/>
                  </a:lnTo>
                  <a:lnTo>
                    <a:pt x="97637" y="6616"/>
                  </a:lnTo>
                  <a:lnTo>
                    <a:pt x="97637" y="23736"/>
                  </a:lnTo>
                  <a:lnTo>
                    <a:pt x="104546" y="30365"/>
                  </a:lnTo>
                  <a:lnTo>
                    <a:pt x="125590" y="30365"/>
                  </a:lnTo>
                  <a:lnTo>
                    <a:pt x="132499" y="23736"/>
                  </a:lnTo>
                  <a:lnTo>
                    <a:pt x="132499" y="6159"/>
                  </a:lnTo>
                  <a:close/>
                </a:path>
                <a:path w="639444" h="151764">
                  <a:moveTo>
                    <a:pt x="230911" y="82346"/>
                  </a:moveTo>
                  <a:lnTo>
                    <a:pt x="204279" y="40830"/>
                  </a:lnTo>
                  <a:lnTo>
                    <a:pt x="204165" y="72275"/>
                  </a:lnTo>
                  <a:lnTo>
                    <a:pt x="170802" y="72275"/>
                  </a:lnTo>
                  <a:lnTo>
                    <a:pt x="172453" y="63715"/>
                  </a:lnTo>
                  <a:lnTo>
                    <a:pt x="178612" y="58293"/>
                  </a:lnTo>
                  <a:lnTo>
                    <a:pt x="196342" y="58293"/>
                  </a:lnTo>
                  <a:lnTo>
                    <a:pt x="202666" y="63715"/>
                  </a:lnTo>
                  <a:lnTo>
                    <a:pt x="204165" y="72275"/>
                  </a:lnTo>
                  <a:lnTo>
                    <a:pt x="204165" y="40817"/>
                  </a:lnTo>
                  <a:lnTo>
                    <a:pt x="155308" y="49796"/>
                  </a:lnTo>
                  <a:lnTo>
                    <a:pt x="142557" y="79933"/>
                  </a:lnTo>
                  <a:lnTo>
                    <a:pt x="145948" y="96812"/>
                  </a:lnTo>
                  <a:lnTo>
                    <a:pt x="155562" y="110185"/>
                  </a:lnTo>
                  <a:lnTo>
                    <a:pt x="170637" y="118999"/>
                  </a:lnTo>
                  <a:lnTo>
                    <a:pt x="190334" y="122161"/>
                  </a:lnTo>
                  <a:lnTo>
                    <a:pt x="201193" y="121323"/>
                  </a:lnTo>
                  <a:lnTo>
                    <a:pt x="210566" y="118821"/>
                  </a:lnTo>
                  <a:lnTo>
                    <a:pt x="218503" y="114693"/>
                  </a:lnTo>
                  <a:lnTo>
                    <a:pt x="225044" y="108940"/>
                  </a:lnTo>
                  <a:lnTo>
                    <a:pt x="216801" y="100368"/>
                  </a:lnTo>
                  <a:lnTo>
                    <a:pt x="210019" y="93306"/>
                  </a:lnTo>
                  <a:lnTo>
                    <a:pt x="204457" y="98120"/>
                  </a:lnTo>
                  <a:lnTo>
                    <a:pt x="199199" y="100368"/>
                  </a:lnTo>
                  <a:lnTo>
                    <a:pt x="180721" y="100368"/>
                  </a:lnTo>
                  <a:lnTo>
                    <a:pt x="173659" y="95554"/>
                  </a:lnTo>
                  <a:lnTo>
                    <a:pt x="171246" y="87299"/>
                  </a:lnTo>
                  <a:lnTo>
                    <a:pt x="230466" y="87299"/>
                  </a:lnTo>
                  <a:lnTo>
                    <a:pt x="230606" y="85051"/>
                  </a:lnTo>
                  <a:lnTo>
                    <a:pt x="230911" y="82346"/>
                  </a:lnTo>
                  <a:close/>
                </a:path>
                <a:path w="639444" h="151764">
                  <a:moveTo>
                    <a:pt x="383108" y="74231"/>
                  </a:moveTo>
                  <a:lnTo>
                    <a:pt x="380619" y="57924"/>
                  </a:lnTo>
                  <a:lnTo>
                    <a:pt x="373748" y="46659"/>
                  </a:lnTo>
                  <a:lnTo>
                    <a:pt x="363321" y="40132"/>
                  </a:lnTo>
                  <a:lnTo>
                    <a:pt x="350202" y="38023"/>
                  </a:lnTo>
                  <a:lnTo>
                    <a:pt x="341744" y="38874"/>
                  </a:lnTo>
                  <a:lnTo>
                    <a:pt x="334098" y="41363"/>
                  </a:lnTo>
                  <a:lnTo>
                    <a:pt x="327431" y="45364"/>
                  </a:lnTo>
                  <a:lnTo>
                    <a:pt x="321945" y="50787"/>
                  </a:lnTo>
                  <a:lnTo>
                    <a:pt x="316992" y="45110"/>
                  </a:lnTo>
                  <a:lnTo>
                    <a:pt x="310819" y="41135"/>
                  </a:lnTo>
                  <a:lnTo>
                    <a:pt x="303644" y="38785"/>
                  </a:lnTo>
                  <a:lnTo>
                    <a:pt x="295656" y="38023"/>
                  </a:lnTo>
                  <a:lnTo>
                    <a:pt x="288658" y="38646"/>
                  </a:lnTo>
                  <a:lnTo>
                    <a:pt x="282181" y="40500"/>
                  </a:lnTo>
                  <a:lnTo>
                    <a:pt x="276352" y="43599"/>
                  </a:lnTo>
                  <a:lnTo>
                    <a:pt x="271310" y="47942"/>
                  </a:lnTo>
                  <a:lnTo>
                    <a:pt x="271310" y="39370"/>
                  </a:lnTo>
                  <a:lnTo>
                    <a:pt x="244119" y="39370"/>
                  </a:lnTo>
                  <a:lnTo>
                    <a:pt x="244119" y="120815"/>
                  </a:lnTo>
                  <a:lnTo>
                    <a:pt x="272669" y="120815"/>
                  </a:lnTo>
                  <a:lnTo>
                    <a:pt x="272669" y="67779"/>
                  </a:lnTo>
                  <a:lnTo>
                    <a:pt x="278676" y="62204"/>
                  </a:lnTo>
                  <a:lnTo>
                    <a:pt x="294754" y="62204"/>
                  </a:lnTo>
                  <a:lnTo>
                    <a:pt x="299415" y="67170"/>
                  </a:lnTo>
                  <a:lnTo>
                    <a:pt x="299415" y="120815"/>
                  </a:lnTo>
                  <a:lnTo>
                    <a:pt x="327964" y="120815"/>
                  </a:lnTo>
                  <a:lnTo>
                    <a:pt x="327964" y="67779"/>
                  </a:lnTo>
                  <a:lnTo>
                    <a:pt x="333971" y="62204"/>
                  </a:lnTo>
                  <a:lnTo>
                    <a:pt x="349745" y="62204"/>
                  </a:lnTo>
                  <a:lnTo>
                    <a:pt x="354558" y="67170"/>
                  </a:lnTo>
                  <a:lnTo>
                    <a:pt x="354558" y="120815"/>
                  </a:lnTo>
                  <a:lnTo>
                    <a:pt x="383108" y="120815"/>
                  </a:lnTo>
                  <a:lnTo>
                    <a:pt x="383108" y="74231"/>
                  </a:lnTo>
                  <a:close/>
                </a:path>
                <a:path w="639444" h="151764">
                  <a:moveTo>
                    <a:pt x="492302" y="80086"/>
                  </a:moveTo>
                  <a:lnTo>
                    <a:pt x="489165" y="62611"/>
                  </a:lnTo>
                  <a:lnTo>
                    <a:pt x="487934" y="60706"/>
                  </a:lnTo>
                  <a:lnTo>
                    <a:pt x="480606" y="49364"/>
                  </a:lnTo>
                  <a:lnTo>
                    <a:pt x="477748" y="47472"/>
                  </a:lnTo>
                  <a:lnTo>
                    <a:pt x="467893" y="40957"/>
                  </a:lnTo>
                  <a:lnTo>
                    <a:pt x="463448" y="40119"/>
                  </a:lnTo>
                  <a:lnTo>
                    <a:pt x="463448" y="80086"/>
                  </a:lnTo>
                  <a:lnTo>
                    <a:pt x="462127" y="88315"/>
                  </a:lnTo>
                  <a:lnTo>
                    <a:pt x="458482" y="94411"/>
                  </a:lnTo>
                  <a:lnTo>
                    <a:pt x="453047" y="98183"/>
                  </a:lnTo>
                  <a:lnTo>
                    <a:pt x="446316" y="99479"/>
                  </a:lnTo>
                  <a:lnTo>
                    <a:pt x="439585" y="98183"/>
                  </a:lnTo>
                  <a:lnTo>
                    <a:pt x="434149" y="94411"/>
                  </a:lnTo>
                  <a:lnTo>
                    <a:pt x="430517" y="88315"/>
                  </a:lnTo>
                  <a:lnTo>
                    <a:pt x="429196" y="80086"/>
                  </a:lnTo>
                  <a:lnTo>
                    <a:pt x="430517" y="71869"/>
                  </a:lnTo>
                  <a:lnTo>
                    <a:pt x="434149" y="65786"/>
                  </a:lnTo>
                  <a:lnTo>
                    <a:pt x="439585" y="62001"/>
                  </a:lnTo>
                  <a:lnTo>
                    <a:pt x="446316" y="60706"/>
                  </a:lnTo>
                  <a:lnTo>
                    <a:pt x="453047" y="62001"/>
                  </a:lnTo>
                  <a:lnTo>
                    <a:pt x="458482" y="65786"/>
                  </a:lnTo>
                  <a:lnTo>
                    <a:pt x="462127" y="71869"/>
                  </a:lnTo>
                  <a:lnTo>
                    <a:pt x="463448" y="80086"/>
                  </a:lnTo>
                  <a:lnTo>
                    <a:pt x="463448" y="40119"/>
                  </a:lnTo>
                  <a:lnTo>
                    <a:pt x="452335" y="38011"/>
                  </a:lnTo>
                  <a:lnTo>
                    <a:pt x="444842" y="38582"/>
                  </a:lnTo>
                  <a:lnTo>
                    <a:pt x="438340" y="40322"/>
                  </a:lnTo>
                  <a:lnTo>
                    <a:pt x="432828" y="43281"/>
                  </a:lnTo>
                  <a:lnTo>
                    <a:pt x="428294" y="47472"/>
                  </a:lnTo>
                  <a:lnTo>
                    <a:pt x="428294" y="39370"/>
                  </a:lnTo>
                  <a:lnTo>
                    <a:pt x="401091" y="39370"/>
                  </a:lnTo>
                  <a:lnTo>
                    <a:pt x="401091" y="149961"/>
                  </a:lnTo>
                  <a:lnTo>
                    <a:pt x="429641" y="149961"/>
                  </a:lnTo>
                  <a:lnTo>
                    <a:pt x="429641" y="113601"/>
                  </a:lnTo>
                  <a:lnTo>
                    <a:pt x="435203" y="119316"/>
                  </a:lnTo>
                  <a:lnTo>
                    <a:pt x="442861" y="122161"/>
                  </a:lnTo>
                  <a:lnTo>
                    <a:pt x="452335" y="122161"/>
                  </a:lnTo>
                  <a:lnTo>
                    <a:pt x="467893" y="119227"/>
                  </a:lnTo>
                  <a:lnTo>
                    <a:pt x="476389" y="113601"/>
                  </a:lnTo>
                  <a:lnTo>
                    <a:pt x="480606" y="110820"/>
                  </a:lnTo>
                  <a:lnTo>
                    <a:pt x="487934" y="99479"/>
                  </a:lnTo>
                  <a:lnTo>
                    <a:pt x="489165" y="97574"/>
                  </a:lnTo>
                  <a:lnTo>
                    <a:pt x="492302" y="80086"/>
                  </a:lnTo>
                  <a:close/>
                </a:path>
                <a:path w="639444" h="151764">
                  <a:moveTo>
                    <a:pt x="534047" y="9309"/>
                  </a:moveTo>
                  <a:lnTo>
                    <a:pt x="505498" y="9309"/>
                  </a:lnTo>
                  <a:lnTo>
                    <a:pt x="505498" y="120815"/>
                  </a:lnTo>
                  <a:lnTo>
                    <a:pt x="534047" y="120815"/>
                  </a:lnTo>
                  <a:lnTo>
                    <a:pt x="534047" y="9309"/>
                  </a:lnTo>
                  <a:close/>
                </a:path>
                <a:path w="639444" h="151764">
                  <a:moveTo>
                    <a:pt x="639368" y="79946"/>
                  </a:moveTo>
                  <a:lnTo>
                    <a:pt x="611911" y="41122"/>
                  </a:lnTo>
                  <a:lnTo>
                    <a:pt x="610514" y="40894"/>
                  </a:lnTo>
                  <a:lnTo>
                    <a:pt x="610514" y="79946"/>
                  </a:lnTo>
                  <a:lnTo>
                    <a:pt x="609206" y="88252"/>
                  </a:lnTo>
                  <a:lnTo>
                    <a:pt x="605612" y="94386"/>
                  </a:lnTo>
                  <a:lnTo>
                    <a:pt x="600176" y="98171"/>
                  </a:lnTo>
                  <a:lnTo>
                    <a:pt x="593382" y="99479"/>
                  </a:lnTo>
                  <a:lnTo>
                    <a:pt x="586651" y="98171"/>
                  </a:lnTo>
                  <a:lnTo>
                    <a:pt x="581215" y="94386"/>
                  </a:lnTo>
                  <a:lnTo>
                    <a:pt x="577570" y="88252"/>
                  </a:lnTo>
                  <a:lnTo>
                    <a:pt x="576249" y="79946"/>
                  </a:lnTo>
                  <a:lnTo>
                    <a:pt x="577570" y="71742"/>
                  </a:lnTo>
                  <a:lnTo>
                    <a:pt x="581215" y="65697"/>
                  </a:lnTo>
                  <a:lnTo>
                    <a:pt x="586651" y="61976"/>
                  </a:lnTo>
                  <a:lnTo>
                    <a:pt x="593382" y="60706"/>
                  </a:lnTo>
                  <a:lnTo>
                    <a:pt x="600176" y="61976"/>
                  </a:lnTo>
                  <a:lnTo>
                    <a:pt x="605612" y="65697"/>
                  </a:lnTo>
                  <a:lnTo>
                    <a:pt x="609206" y="71742"/>
                  </a:lnTo>
                  <a:lnTo>
                    <a:pt x="610514" y="79946"/>
                  </a:lnTo>
                  <a:lnTo>
                    <a:pt x="610514" y="40894"/>
                  </a:lnTo>
                  <a:lnTo>
                    <a:pt x="560412" y="49796"/>
                  </a:lnTo>
                  <a:lnTo>
                    <a:pt x="547395" y="79946"/>
                  </a:lnTo>
                  <a:lnTo>
                    <a:pt x="550837" y="96939"/>
                  </a:lnTo>
                  <a:lnTo>
                    <a:pt x="560412" y="110299"/>
                  </a:lnTo>
                  <a:lnTo>
                    <a:pt x="574967" y="119037"/>
                  </a:lnTo>
                  <a:lnTo>
                    <a:pt x="593382" y="122174"/>
                  </a:lnTo>
                  <a:lnTo>
                    <a:pt x="611911" y="119037"/>
                  </a:lnTo>
                  <a:lnTo>
                    <a:pt x="626465" y="110299"/>
                  </a:lnTo>
                  <a:lnTo>
                    <a:pt x="634161" y="99479"/>
                  </a:lnTo>
                  <a:lnTo>
                    <a:pt x="635965" y="96939"/>
                  </a:lnTo>
                  <a:lnTo>
                    <a:pt x="639368" y="7994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8391143" y="1396522"/>
            <a:ext cx="1722120" cy="2654935"/>
            <a:chOff x="8391143" y="1396522"/>
            <a:chExt cx="1722120" cy="2654935"/>
          </a:xfrm>
        </p:grpSpPr>
        <p:sp>
          <p:nvSpPr>
            <p:cNvPr id="9" name="object 9"/>
            <p:cNvSpPr/>
            <p:nvPr/>
          </p:nvSpPr>
          <p:spPr>
            <a:xfrm>
              <a:off x="8391144" y="2065159"/>
              <a:ext cx="1722120" cy="1482090"/>
            </a:xfrm>
            <a:custGeom>
              <a:avLst/>
              <a:gdLst/>
              <a:ahLst/>
              <a:cxnLst/>
              <a:rect l="l" t="t" r="r" b="b"/>
              <a:pathLst>
                <a:path w="1722120" h="1482089">
                  <a:moveTo>
                    <a:pt x="1721980" y="989342"/>
                  </a:moveTo>
                  <a:lnTo>
                    <a:pt x="0" y="989342"/>
                  </a:lnTo>
                  <a:lnTo>
                    <a:pt x="0" y="1482026"/>
                  </a:lnTo>
                  <a:lnTo>
                    <a:pt x="1721980" y="1482026"/>
                  </a:lnTo>
                  <a:lnTo>
                    <a:pt x="1721980" y="989342"/>
                  </a:lnTo>
                  <a:close/>
                </a:path>
                <a:path w="1722120" h="148208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391144" y="2557843"/>
              <a:ext cx="1722120" cy="1484630"/>
            </a:xfrm>
            <a:custGeom>
              <a:avLst/>
              <a:gdLst/>
              <a:ahLst/>
              <a:cxnLst/>
              <a:rect l="l" t="t" r="r" b="b"/>
              <a:pathLst>
                <a:path w="1722120" h="1484629">
                  <a:moveTo>
                    <a:pt x="1721980" y="991323"/>
                  </a:moveTo>
                  <a:lnTo>
                    <a:pt x="0" y="991323"/>
                  </a:lnTo>
                  <a:lnTo>
                    <a:pt x="0" y="1484007"/>
                  </a:lnTo>
                  <a:lnTo>
                    <a:pt x="1721980" y="1484007"/>
                  </a:lnTo>
                  <a:lnTo>
                    <a:pt x="1721980" y="991323"/>
                  </a:lnTo>
                  <a:close/>
                </a:path>
                <a:path w="1722120" h="1484629">
                  <a:moveTo>
                    <a:pt x="1721980" y="0"/>
                  </a:moveTo>
                  <a:lnTo>
                    <a:pt x="0" y="0"/>
                  </a:lnTo>
                  <a:lnTo>
                    <a:pt x="0" y="492683"/>
                  </a:lnTo>
                  <a:lnTo>
                    <a:pt x="1721980" y="492683"/>
                  </a:lnTo>
                  <a:lnTo>
                    <a:pt x="172198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78815" y="2205416"/>
              <a:ext cx="188429" cy="1847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2205416"/>
              <a:ext cx="188429" cy="18475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19176" y="3206819"/>
              <a:ext cx="188429" cy="1847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616937" y="2714548"/>
              <a:ext cx="1143000" cy="1174750"/>
            </a:xfrm>
            <a:custGeom>
              <a:avLst/>
              <a:gdLst/>
              <a:ahLst/>
              <a:cxnLst/>
              <a:rect l="l" t="t" r="r" b="b"/>
              <a:pathLst>
                <a:path w="1143000" h="1174750">
                  <a:moveTo>
                    <a:pt x="130365" y="990600"/>
                  </a:moveTo>
                  <a:lnTo>
                    <a:pt x="0" y="990600"/>
                  </a:lnTo>
                  <a:lnTo>
                    <a:pt x="0" y="1013460"/>
                  </a:lnTo>
                  <a:lnTo>
                    <a:pt x="0" y="1078230"/>
                  </a:lnTo>
                  <a:lnTo>
                    <a:pt x="0" y="1101090"/>
                  </a:lnTo>
                  <a:lnTo>
                    <a:pt x="0" y="1174750"/>
                  </a:lnTo>
                  <a:lnTo>
                    <a:pt x="26390" y="1174750"/>
                  </a:lnTo>
                  <a:lnTo>
                    <a:pt x="26390" y="1101090"/>
                  </a:lnTo>
                  <a:lnTo>
                    <a:pt x="119024" y="1101090"/>
                  </a:lnTo>
                  <a:lnTo>
                    <a:pt x="119024" y="1078230"/>
                  </a:lnTo>
                  <a:lnTo>
                    <a:pt x="26390" y="1078230"/>
                  </a:lnTo>
                  <a:lnTo>
                    <a:pt x="26390" y="1013460"/>
                  </a:lnTo>
                  <a:lnTo>
                    <a:pt x="130365" y="1013460"/>
                  </a:lnTo>
                  <a:lnTo>
                    <a:pt x="130365" y="990600"/>
                  </a:lnTo>
                  <a:close/>
                </a:path>
                <a:path w="1143000" h="1174750">
                  <a:moveTo>
                    <a:pt x="130365" y="495935"/>
                  </a:moveTo>
                  <a:lnTo>
                    <a:pt x="0" y="495935"/>
                  </a:lnTo>
                  <a:lnTo>
                    <a:pt x="0" y="518795"/>
                  </a:lnTo>
                  <a:lnTo>
                    <a:pt x="0" y="583565"/>
                  </a:lnTo>
                  <a:lnTo>
                    <a:pt x="0" y="606425"/>
                  </a:lnTo>
                  <a:lnTo>
                    <a:pt x="0" y="680085"/>
                  </a:lnTo>
                  <a:lnTo>
                    <a:pt x="26390" y="680085"/>
                  </a:lnTo>
                  <a:lnTo>
                    <a:pt x="26390" y="606425"/>
                  </a:lnTo>
                  <a:lnTo>
                    <a:pt x="119024" y="606425"/>
                  </a:lnTo>
                  <a:lnTo>
                    <a:pt x="119024" y="583565"/>
                  </a:lnTo>
                  <a:lnTo>
                    <a:pt x="26390" y="583565"/>
                  </a:lnTo>
                  <a:lnTo>
                    <a:pt x="26390" y="518795"/>
                  </a:lnTo>
                  <a:lnTo>
                    <a:pt x="130365" y="518795"/>
                  </a:lnTo>
                  <a:lnTo>
                    <a:pt x="130365" y="495935"/>
                  </a:lnTo>
                  <a:close/>
                </a:path>
                <a:path w="1143000" h="1174750">
                  <a:moveTo>
                    <a:pt x="561632" y="990600"/>
                  </a:moveTo>
                  <a:lnTo>
                    <a:pt x="431266" y="990600"/>
                  </a:lnTo>
                  <a:lnTo>
                    <a:pt x="431266" y="1013460"/>
                  </a:lnTo>
                  <a:lnTo>
                    <a:pt x="431266" y="1078230"/>
                  </a:lnTo>
                  <a:lnTo>
                    <a:pt x="431266" y="1101090"/>
                  </a:lnTo>
                  <a:lnTo>
                    <a:pt x="431266" y="1174750"/>
                  </a:lnTo>
                  <a:lnTo>
                    <a:pt x="457657" y="1174750"/>
                  </a:lnTo>
                  <a:lnTo>
                    <a:pt x="457657" y="1101090"/>
                  </a:lnTo>
                  <a:lnTo>
                    <a:pt x="550291" y="1101090"/>
                  </a:lnTo>
                  <a:lnTo>
                    <a:pt x="550291" y="1078230"/>
                  </a:lnTo>
                  <a:lnTo>
                    <a:pt x="457657" y="1078230"/>
                  </a:lnTo>
                  <a:lnTo>
                    <a:pt x="457657" y="1013460"/>
                  </a:lnTo>
                  <a:lnTo>
                    <a:pt x="561632" y="1013460"/>
                  </a:lnTo>
                  <a:lnTo>
                    <a:pt x="561632" y="990600"/>
                  </a:lnTo>
                  <a:close/>
                </a:path>
                <a:path w="1143000" h="1174750">
                  <a:moveTo>
                    <a:pt x="561632" y="13335"/>
                  </a:moveTo>
                  <a:lnTo>
                    <a:pt x="431266" y="13335"/>
                  </a:lnTo>
                  <a:lnTo>
                    <a:pt x="431266" y="36195"/>
                  </a:lnTo>
                  <a:lnTo>
                    <a:pt x="431266" y="100965"/>
                  </a:lnTo>
                  <a:lnTo>
                    <a:pt x="431266" y="123825"/>
                  </a:lnTo>
                  <a:lnTo>
                    <a:pt x="431266" y="197485"/>
                  </a:lnTo>
                  <a:lnTo>
                    <a:pt x="457657" y="197485"/>
                  </a:lnTo>
                  <a:lnTo>
                    <a:pt x="457657" y="123825"/>
                  </a:lnTo>
                  <a:lnTo>
                    <a:pt x="550291" y="123825"/>
                  </a:lnTo>
                  <a:lnTo>
                    <a:pt x="550291" y="100965"/>
                  </a:lnTo>
                  <a:lnTo>
                    <a:pt x="457657" y="100965"/>
                  </a:lnTo>
                  <a:lnTo>
                    <a:pt x="457657" y="36195"/>
                  </a:lnTo>
                  <a:lnTo>
                    <a:pt x="561632" y="36195"/>
                  </a:lnTo>
                  <a:lnTo>
                    <a:pt x="561632" y="13335"/>
                  </a:lnTo>
                  <a:close/>
                </a:path>
                <a:path w="1143000" h="1174750">
                  <a:moveTo>
                    <a:pt x="1142466" y="990600"/>
                  </a:moveTo>
                  <a:lnTo>
                    <a:pt x="1012101" y="990600"/>
                  </a:lnTo>
                  <a:lnTo>
                    <a:pt x="1012101" y="1013460"/>
                  </a:lnTo>
                  <a:lnTo>
                    <a:pt x="1012101" y="1078230"/>
                  </a:lnTo>
                  <a:lnTo>
                    <a:pt x="1012101" y="1101090"/>
                  </a:lnTo>
                  <a:lnTo>
                    <a:pt x="1012101" y="1174750"/>
                  </a:lnTo>
                  <a:lnTo>
                    <a:pt x="1038491" y="1174750"/>
                  </a:lnTo>
                  <a:lnTo>
                    <a:pt x="1038491" y="1101090"/>
                  </a:lnTo>
                  <a:lnTo>
                    <a:pt x="1131125" y="1101090"/>
                  </a:lnTo>
                  <a:lnTo>
                    <a:pt x="1131125" y="1078230"/>
                  </a:lnTo>
                  <a:lnTo>
                    <a:pt x="1038491" y="1078230"/>
                  </a:lnTo>
                  <a:lnTo>
                    <a:pt x="1038491" y="1013460"/>
                  </a:lnTo>
                  <a:lnTo>
                    <a:pt x="1142466" y="1013460"/>
                  </a:lnTo>
                  <a:lnTo>
                    <a:pt x="1142466" y="990600"/>
                  </a:lnTo>
                  <a:close/>
                </a:path>
                <a:path w="1143000" h="1174750">
                  <a:moveTo>
                    <a:pt x="1142466" y="495300"/>
                  </a:moveTo>
                  <a:lnTo>
                    <a:pt x="1012101" y="495300"/>
                  </a:lnTo>
                  <a:lnTo>
                    <a:pt x="1012101" y="518160"/>
                  </a:lnTo>
                  <a:lnTo>
                    <a:pt x="1012101" y="582930"/>
                  </a:lnTo>
                  <a:lnTo>
                    <a:pt x="1012101" y="605790"/>
                  </a:lnTo>
                  <a:lnTo>
                    <a:pt x="1012101" y="679450"/>
                  </a:lnTo>
                  <a:lnTo>
                    <a:pt x="1038491" y="679450"/>
                  </a:lnTo>
                  <a:lnTo>
                    <a:pt x="1038491" y="605790"/>
                  </a:lnTo>
                  <a:lnTo>
                    <a:pt x="1131125" y="605790"/>
                  </a:lnTo>
                  <a:lnTo>
                    <a:pt x="1131125" y="582930"/>
                  </a:lnTo>
                  <a:lnTo>
                    <a:pt x="1038491" y="582930"/>
                  </a:lnTo>
                  <a:lnTo>
                    <a:pt x="1038491" y="518160"/>
                  </a:lnTo>
                  <a:lnTo>
                    <a:pt x="1142466" y="518160"/>
                  </a:lnTo>
                  <a:lnTo>
                    <a:pt x="1142466" y="495300"/>
                  </a:lnTo>
                  <a:close/>
                </a:path>
                <a:path w="1143000" h="1174750">
                  <a:moveTo>
                    <a:pt x="1142466" y="0"/>
                  </a:moveTo>
                  <a:lnTo>
                    <a:pt x="1012101" y="0"/>
                  </a:lnTo>
                  <a:lnTo>
                    <a:pt x="1012101" y="22860"/>
                  </a:lnTo>
                  <a:lnTo>
                    <a:pt x="1012101" y="87630"/>
                  </a:lnTo>
                  <a:lnTo>
                    <a:pt x="1012101" y="110490"/>
                  </a:lnTo>
                  <a:lnTo>
                    <a:pt x="1012101" y="184150"/>
                  </a:lnTo>
                  <a:lnTo>
                    <a:pt x="1038491" y="184150"/>
                  </a:lnTo>
                  <a:lnTo>
                    <a:pt x="1038491" y="110490"/>
                  </a:lnTo>
                  <a:lnTo>
                    <a:pt x="1131125" y="110490"/>
                  </a:lnTo>
                  <a:lnTo>
                    <a:pt x="1131125" y="87630"/>
                  </a:lnTo>
                  <a:lnTo>
                    <a:pt x="1038491" y="87630"/>
                  </a:lnTo>
                  <a:lnTo>
                    <a:pt x="1038491" y="22860"/>
                  </a:lnTo>
                  <a:lnTo>
                    <a:pt x="1142466" y="22860"/>
                  </a:lnTo>
                  <a:lnTo>
                    <a:pt x="1142466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76850" y="2715694"/>
              <a:ext cx="188429" cy="1847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00018" y="2205416"/>
              <a:ext cx="188429" cy="18475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391147" y="1396522"/>
              <a:ext cx="1722120" cy="668655"/>
            </a:xfrm>
            <a:custGeom>
              <a:avLst/>
              <a:gdLst/>
              <a:ahLst/>
              <a:cxnLst/>
              <a:rect l="l" t="t" r="r" b="b"/>
              <a:pathLst>
                <a:path w="1722120" h="668655">
                  <a:moveTo>
                    <a:pt x="1661096" y="0"/>
                  </a:moveTo>
                  <a:lnTo>
                    <a:pt x="60883" y="0"/>
                  </a:lnTo>
                  <a:lnTo>
                    <a:pt x="37183" y="4783"/>
                  </a:lnTo>
                  <a:lnTo>
                    <a:pt x="17830" y="17830"/>
                  </a:lnTo>
                  <a:lnTo>
                    <a:pt x="4783" y="37183"/>
                  </a:lnTo>
                  <a:lnTo>
                    <a:pt x="0" y="60883"/>
                  </a:lnTo>
                  <a:lnTo>
                    <a:pt x="0" y="607758"/>
                  </a:lnTo>
                  <a:lnTo>
                    <a:pt x="4783" y="631459"/>
                  </a:lnTo>
                  <a:lnTo>
                    <a:pt x="17830" y="650811"/>
                  </a:lnTo>
                  <a:lnTo>
                    <a:pt x="37183" y="663858"/>
                  </a:lnTo>
                  <a:lnTo>
                    <a:pt x="60883" y="668642"/>
                  </a:lnTo>
                  <a:lnTo>
                    <a:pt x="1661096" y="668642"/>
                  </a:lnTo>
                  <a:lnTo>
                    <a:pt x="1684797" y="663858"/>
                  </a:lnTo>
                  <a:lnTo>
                    <a:pt x="1704149" y="650811"/>
                  </a:lnTo>
                  <a:lnTo>
                    <a:pt x="1717196" y="631459"/>
                  </a:lnTo>
                  <a:lnTo>
                    <a:pt x="1721980" y="60775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80668" y="1573521"/>
              <a:ext cx="184721" cy="24193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8884152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342627" y="1396522"/>
              <a:ext cx="0" cy="2654935"/>
            </a:xfrm>
            <a:custGeom>
              <a:avLst/>
              <a:gdLst/>
              <a:ahLst/>
              <a:cxnLst/>
              <a:rect l="l" t="t" r="r" b="b"/>
              <a:pathLst>
                <a:path h="2654935">
                  <a:moveTo>
                    <a:pt x="0" y="0"/>
                  </a:moveTo>
                  <a:lnTo>
                    <a:pt x="0" y="2654782"/>
                  </a:lnTo>
                </a:path>
              </a:pathLst>
            </a:custGeom>
            <a:ln w="13601">
              <a:solidFill>
                <a:srgbClr val="3939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391146" y="1396522"/>
              <a:ext cx="1722120" cy="2654935"/>
            </a:xfrm>
            <a:custGeom>
              <a:avLst/>
              <a:gdLst/>
              <a:ahLst/>
              <a:cxnLst/>
              <a:rect l="l" t="t" r="r" b="b"/>
              <a:pathLst>
                <a:path w="1722120" h="2654935">
                  <a:moveTo>
                    <a:pt x="1661096" y="0"/>
                  </a:moveTo>
                  <a:lnTo>
                    <a:pt x="60883" y="0"/>
                  </a:lnTo>
                  <a:lnTo>
                    <a:pt x="37188" y="4783"/>
                  </a:lnTo>
                  <a:lnTo>
                    <a:pt x="17835" y="17830"/>
                  </a:lnTo>
                  <a:lnTo>
                    <a:pt x="4785" y="37183"/>
                  </a:lnTo>
                  <a:lnTo>
                    <a:pt x="0" y="60883"/>
                  </a:lnTo>
                  <a:lnTo>
                    <a:pt x="0" y="2593898"/>
                  </a:lnTo>
                  <a:lnTo>
                    <a:pt x="4785" y="2617594"/>
                  </a:lnTo>
                  <a:lnTo>
                    <a:pt x="17835" y="2636947"/>
                  </a:lnTo>
                  <a:lnTo>
                    <a:pt x="37188" y="2649996"/>
                  </a:lnTo>
                  <a:lnTo>
                    <a:pt x="60883" y="2654782"/>
                  </a:lnTo>
                  <a:lnTo>
                    <a:pt x="1661096" y="2654782"/>
                  </a:lnTo>
                  <a:lnTo>
                    <a:pt x="1684797" y="2649996"/>
                  </a:lnTo>
                  <a:lnTo>
                    <a:pt x="1697720" y="2641282"/>
                  </a:lnTo>
                  <a:lnTo>
                    <a:pt x="60883" y="2641282"/>
                  </a:lnTo>
                  <a:lnTo>
                    <a:pt x="42459" y="2637552"/>
                  </a:lnTo>
                  <a:lnTo>
                    <a:pt x="27395" y="2627387"/>
                  </a:lnTo>
                  <a:lnTo>
                    <a:pt x="17230" y="2612323"/>
                  </a:lnTo>
                  <a:lnTo>
                    <a:pt x="13500" y="2593898"/>
                  </a:lnTo>
                  <a:lnTo>
                    <a:pt x="13500" y="60883"/>
                  </a:lnTo>
                  <a:lnTo>
                    <a:pt x="17230" y="42459"/>
                  </a:lnTo>
                  <a:lnTo>
                    <a:pt x="27395" y="27395"/>
                  </a:lnTo>
                  <a:lnTo>
                    <a:pt x="42459" y="17230"/>
                  </a:lnTo>
                  <a:lnTo>
                    <a:pt x="60883" y="13500"/>
                  </a:lnTo>
                  <a:lnTo>
                    <a:pt x="1697725" y="13500"/>
                  </a:lnTo>
                  <a:lnTo>
                    <a:pt x="1684797" y="4783"/>
                  </a:lnTo>
                  <a:lnTo>
                    <a:pt x="1661096" y="0"/>
                  </a:lnTo>
                  <a:close/>
                </a:path>
                <a:path w="1722120" h="2654935">
                  <a:moveTo>
                    <a:pt x="1697725" y="13500"/>
                  </a:moveTo>
                  <a:lnTo>
                    <a:pt x="1661096" y="13500"/>
                  </a:lnTo>
                  <a:lnTo>
                    <a:pt x="1679526" y="17230"/>
                  </a:lnTo>
                  <a:lnTo>
                    <a:pt x="1694589" y="27395"/>
                  </a:lnTo>
                  <a:lnTo>
                    <a:pt x="1704751" y="42459"/>
                  </a:lnTo>
                  <a:lnTo>
                    <a:pt x="1708480" y="60883"/>
                  </a:lnTo>
                  <a:lnTo>
                    <a:pt x="1708480" y="2593898"/>
                  </a:lnTo>
                  <a:lnTo>
                    <a:pt x="1704751" y="2612323"/>
                  </a:lnTo>
                  <a:lnTo>
                    <a:pt x="1694589" y="2627387"/>
                  </a:lnTo>
                  <a:lnTo>
                    <a:pt x="1679526" y="2637552"/>
                  </a:lnTo>
                  <a:lnTo>
                    <a:pt x="1661096" y="2641282"/>
                  </a:lnTo>
                  <a:lnTo>
                    <a:pt x="1697720" y="2641282"/>
                  </a:lnTo>
                  <a:lnTo>
                    <a:pt x="1704149" y="2636947"/>
                  </a:lnTo>
                  <a:lnTo>
                    <a:pt x="1717196" y="2617594"/>
                  </a:lnTo>
                  <a:lnTo>
                    <a:pt x="1721980" y="2593898"/>
                  </a:lnTo>
                  <a:lnTo>
                    <a:pt x="1721980" y="60883"/>
                  </a:lnTo>
                  <a:lnTo>
                    <a:pt x="1717196" y="37183"/>
                  </a:lnTo>
                  <a:lnTo>
                    <a:pt x="1704149" y="17830"/>
                  </a:lnTo>
                  <a:lnTo>
                    <a:pt x="1697725" y="1350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043167" y="1565885"/>
              <a:ext cx="143611" cy="2494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70" y="212852"/>
                  </a:lnTo>
                  <a:lnTo>
                    <a:pt x="52070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6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39" y="50126"/>
                  </a:lnTo>
                  <a:lnTo>
                    <a:pt x="103531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80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80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80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6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80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5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80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1" y="43472"/>
                  </a:lnTo>
                  <a:lnTo>
                    <a:pt x="109596" y="37708"/>
                  </a:lnTo>
                  <a:lnTo>
                    <a:pt x="117094" y="31445"/>
                  </a:lnTo>
                  <a:lnTo>
                    <a:pt x="123952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6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429519" y="1577813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80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6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1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80">
                  <a:moveTo>
                    <a:pt x="37465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70" y="206438"/>
                  </a:lnTo>
                  <a:lnTo>
                    <a:pt x="52070" y="208597"/>
                  </a:lnTo>
                  <a:lnTo>
                    <a:pt x="52070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2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5" y="43472"/>
                  </a:lnTo>
                  <a:close/>
                </a:path>
              </a:pathLst>
            </a:custGeom>
            <a:ln w="858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611436" y="1541830"/>
              <a:ext cx="347980" cy="273685"/>
            </a:xfrm>
            <a:custGeom>
              <a:avLst/>
              <a:gdLst/>
              <a:ahLst/>
              <a:cxnLst/>
              <a:rect l="l" t="t" r="r" b="b"/>
              <a:pathLst>
                <a:path w="347979" h="273685">
                  <a:moveTo>
                    <a:pt x="188429" y="184759"/>
                  </a:moveTo>
                  <a:lnTo>
                    <a:pt x="107162" y="0"/>
                  </a:lnTo>
                  <a:lnTo>
                    <a:pt x="81026" y="0"/>
                  </a:lnTo>
                  <a:lnTo>
                    <a:pt x="0" y="184759"/>
                  </a:lnTo>
                  <a:lnTo>
                    <a:pt x="26390" y="184759"/>
                  </a:lnTo>
                  <a:lnTo>
                    <a:pt x="93421" y="32994"/>
                  </a:lnTo>
                  <a:lnTo>
                    <a:pt x="159943" y="184759"/>
                  </a:lnTo>
                  <a:lnTo>
                    <a:pt x="188429" y="184759"/>
                  </a:lnTo>
                  <a:close/>
                </a:path>
                <a:path w="347979" h="273685">
                  <a:moveTo>
                    <a:pt x="347510" y="24066"/>
                  </a:moveTo>
                  <a:lnTo>
                    <a:pt x="335241" y="24066"/>
                  </a:lnTo>
                  <a:lnTo>
                    <a:pt x="329006" y="32448"/>
                  </a:lnTo>
                  <a:lnTo>
                    <a:pt x="321144" y="30784"/>
                  </a:lnTo>
                  <a:lnTo>
                    <a:pt x="314426" y="29959"/>
                  </a:lnTo>
                  <a:lnTo>
                    <a:pt x="312229" y="29959"/>
                  </a:lnTo>
                  <a:lnTo>
                    <a:pt x="312229" y="54051"/>
                  </a:lnTo>
                  <a:lnTo>
                    <a:pt x="301879" y="94742"/>
                  </a:lnTo>
                  <a:lnTo>
                    <a:pt x="283921" y="136880"/>
                  </a:lnTo>
                  <a:lnTo>
                    <a:pt x="250355" y="162915"/>
                  </a:lnTo>
                  <a:lnTo>
                    <a:pt x="241554" y="162915"/>
                  </a:lnTo>
                  <a:lnTo>
                    <a:pt x="237680" y="161010"/>
                  </a:lnTo>
                  <a:lnTo>
                    <a:pt x="231495" y="153390"/>
                  </a:lnTo>
                  <a:lnTo>
                    <a:pt x="229958" y="148043"/>
                  </a:lnTo>
                  <a:lnTo>
                    <a:pt x="229958" y="141147"/>
                  </a:lnTo>
                  <a:lnTo>
                    <a:pt x="239763" y="93408"/>
                  </a:lnTo>
                  <a:lnTo>
                    <a:pt x="261810" y="59753"/>
                  </a:lnTo>
                  <a:lnTo>
                    <a:pt x="289737" y="50482"/>
                  </a:lnTo>
                  <a:lnTo>
                    <a:pt x="296164" y="50482"/>
                  </a:lnTo>
                  <a:lnTo>
                    <a:pt x="303657" y="51676"/>
                  </a:lnTo>
                  <a:lnTo>
                    <a:pt x="312229" y="54051"/>
                  </a:lnTo>
                  <a:lnTo>
                    <a:pt x="312229" y="29959"/>
                  </a:lnTo>
                  <a:lnTo>
                    <a:pt x="308838" y="29959"/>
                  </a:lnTo>
                  <a:lnTo>
                    <a:pt x="289306" y="32550"/>
                  </a:lnTo>
                  <a:lnTo>
                    <a:pt x="253072" y="53289"/>
                  </a:lnTo>
                  <a:lnTo>
                    <a:pt x="222161" y="92100"/>
                  </a:lnTo>
                  <a:lnTo>
                    <a:pt x="205917" y="132829"/>
                  </a:lnTo>
                  <a:lnTo>
                    <a:pt x="203898" y="152920"/>
                  </a:lnTo>
                  <a:lnTo>
                    <a:pt x="204292" y="160553"/>
                  </a:lnTo>
                  <a:lnTo>
                    <a:pt x="219544" y="186118"/>
                  </a:lnTo>
                  <a:lnTo>
                    <a:pt x="225488" y="186118"/>
                  </a:lnTo>
                  <a:lnTo>
                    <a:pt x="262331" y="170243"/>
                  </a:lnTo>
                  <a:lnTo>
                    <a:pt x="290461" y="144170"/>
                  </a:lnTo>
                  <a:lnTo>
                    <a:pt x="273138" y="217703"/>
                  </a:lnTo>
                  <a:lnTo>
                    <a:pt x="256755" y="256552"/>
                  </a:lnTo>
                  <a:lnTo>
                    <a:pt x="228523" y="263740"/>
                  </a:lnTo>
                  <a:lnTo>
                    <a:pt x="226199" y="273558"/>
                  </a:lnTo>
                  <a:lnTo>
                    <a:pt x="240728" y="271995"/>
                  </a:lnTo>
                  <a:lnTo>
                    <a:pt x="253631" y="270878"/>
                  </a:lnTo>
                  <a:lnTo>
                    <a:pt x="264909" y="270217"/>
                  </a:lnTo>
                  <a:lnTo>
                    <a:pt x="274561" y="270002"/>
                  </a:lnTo>
                  <a:lnTo>
                    <a:pt x="284137" y="270217"/>
                  </a:lnTo>
                  <a:lnTo>
                    <a:pt x="293611" y="270878"/>
                  </a:lnTo>
                  <a:lnTo>
                    <a:pt x="302971" y="271995"/>
                  </a:lnTo>
                  <a:lnTo>
                    <a:pt x="312229" y="273558"/>
                  </a:lnTo>
                  <a:lnTo>
                    <a:pt x="313321" y="270002"/>
                  </a:lnTo>
                  <a:lnTo>
                    <a:pt x="315264" y="263740"/>
                  </a:lnTo>
                  <a:lnTo>
                    <a:pt x="304076" y="262077"/>
                  </a:lnTo>
                  <a:lnTo>
                    <a:pt x="297268" y="260388"/>
                  </a:lnTo>
                  <a:lnTo>
                    <a:pt x="292379" y="256933"/>
                  </a:lnTo>
                  <a:lnTo>
                    <a:pt x="291160" y="254469"/>
                  </a:lnTo>
                  <a:lnTo>
                    <a:pt x="291261" y="247865"/>
                  </a:lnTo>
                  <a:lnTo>
                    <a:pt x="315683" y="144170"/>
                  </a:lnTo>
                  <a:lnTo>
                    <a:pt x="330009" y="85559"/>
                  </a:lnTo>
                  <a:lnTo>
                    <a:pt x="339496" y="50482"/>
                  </a:lnTo>
                  <a:lnTo>
                    <a:pt x="342404" y="40233"/>
                  </a:lnTo>
                  <a:lnTo>
                    <a:pt x="344855" y="32448"/>
                  </a:lnTo>
                  <a:lnTo>
                    <a:pt x="347510" y="24066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880404" y="4415146"/>
            <a:ext cx="49726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9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 Mar Caribe está ubicado en el Océano Pacífico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27144" y="4415146"/>
            <a:ext cx="42360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:China es el país más poblado del mundo </a:t>
            </a:r>
            <a:r>
              <a:rPr sz="1700" b="1" dirty="0">
                <a:solidFill>
                  <a:srgbClr val="2FD181"/>
                </a:solidFill>
                <a:latin typeface="Montserrat" panose="00000500000000000000" pitchFamily="50" charset="0"/>
                <a:cs typeface="Verdana"/>
              </a:rPr>
              <a:t>(V)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28" name="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86354" y="4472443"/>
            <a:ext cx="130543" cy="220433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1367" y="4456995"/>
            <a:ext cx="184759" cy="241973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1208037" y="5316846"/>
            <a:ext cx="887285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El mar caribe está ubicado en el Océano Pacífico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y 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China es el país más poblado del mundo </a:t>
            </a:r>
            <a:r>
              <a:rPr sz="1700" b="1" dirty="0">
                <a:solidFill>
                  <a:srgbClr val="D12F2F"/>
                </a:solidFill>
                <a:latin typeface="Montserrat" panose="00000500000000000000" pitchFamily="50" charset="0"/>
                <a:cs typeface="Verdana"/>
              </a:rPr>
              <a:t>(F)</a:t>
            </a:r>
            <a:r>
              <a:rPr sz="14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400" dirty="0">
              <a:latin typeface="Montserrat" panose="00000500000000000000" pitchFamily="50" charset="0"/>
              <a:cs typeface="Arial Black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349449" y="4962494"/>
            <a:ext cx="586105" cy="302895"/>
            <a:chOff x="5349449" y="4962494"/>
            <a:chExt cx="586105" cy="302895"/>
          </a:xfrm>
        </p:grpSpPr>
        <p:sp>
          <p:nvSpPr>
            <p:cNvPr id="32" name="object 32"/>
            <p:cNvSpPr/>
            <p:nvPr/>
          </p:nvSpPr>
          <p:spPr>
            <a:xfrm>
              <a:off x="5744811" y="5016497"/>
              <a:ext cx="140335" cy="243840"/>
            </a:xfrm>
            <a:custGeom>
              <a:avLst/>
              <a:gdLst/>
              <a:ahLst/>
              <a:cxnLst/>
              <a:rect l="l" t="t" r="r" b="b"/>
              <a:pathLst>
                <a:path w="140335" h="243839">
                  <a:moveTo>
                    <a:pt x="109150" y="117259"/>
                  </a:moveTo>
                  <a:lnTo>
                    <a:pt x="84505" y="117259"/>
                  </a:lnTo>
                  <a:lnTo>
                    <a:pt x="67602" y="189039"/>
                  </a:lnTo>
                  <a:lnTo>
                    <a:pt x="64975" y="199181"/>
                  </a:lnTo>
                  <a:lnTo>
                    <a:pt x="42659" y="231609"/>
                  </a:lnTo>
                  <a:lnTo>
                    <a:pt x="24041" y="233997"/>
                  </a:lnTo>
                  <a:lnTo>
                    <a:pt x="21780" y="243573"/>
                  </a:lnTo>
                  <a:lnTo>
                    <a:pt x="35969" y="242049"/>
                  </a:lnTo>
                  <a:lnTo>
                    <a:pt x="48571" y="240961"/>
                  </a:lnTo>
                  <a:lnTo>
                    <a:pt x="59581" y="240310"/>
                  </a:lnTo>
                  <a:lnTo>
                    <a:pt x="68999" y="240093"/>
                  </a:lnTo>
                  <a:lnTo>
                    <a:pt x="106840" y="240093"/>
                  </a:lnTo>
                  <a:lnTo>
                    <a:pt x="108724" y="233997"/>
                  </a:lnTo>
                  <a:lnTo>
                    <a:pt x="97802" y="232371"/>
                  </a:lnTo>
                  <a:lnTo>
                    <a:pt x="91160" y="230708"/>
                  </a:lnTo>
                  <a:lnTo>
                    <a:pt x="86385" y="227342"/>
                  </a:lnTo>
                  <a:lnTo>
                    <a:pt x="85204" y="224929"/>
                  </a:lnTo>
                  <a:lnTo>
                    <a:pt x="85310" y="218490"/>
                  </a:lnTo>
                  <a:lnTo>
                    <a:pt x="85432" y="217208"/>
                  </a:lnTo>
                  <a:lnTo>
                    <a:pt x="85890" y="214655"/>
                  </a:lnTo>
                  <a:lnTo>
                    <a:pt x="109150" y="117259"/>
                  </a:lnTo>
                  <a:close/>
                </a:path>
                <a:path w="140335" h="243839">
                  <a:moveTo>
                    <a:pt x="106840" y="240093"/>
                  </a:moveTo>
                  <a:lnTo>
                    <a:pt x="68999" y="240093"/>
                  </a:lnTo>
                  <a:lnTo>
                    <a:pt x="78349" y="240310"/>
                  </a:lnTo>
                  <a:lnTo>
                    <a:pt x="87596" y="240961"/>
                  </a:lnTo>
                  <a:lnTo>
                    <a:pt x="96736" y="242049"/>
                  </a:lnTo>
                  <a:lnTo>
                    <a:pt x="105765" y="243573"/>
                  </a:lnTo>
                  <a:lnTo>
                    <a:pt x="106840" y="240093"/>
                  </a:lnTo>
                  <a:close/>
                </a:path>
                <a:path w="140335" h="243839">
                  <a:moveTo>
                    <a:pt x="107911" y="5753"/>
                  </a:moveTo>
                  <a:lnTo>
                    <a:pt x="102450" y="5753"/>
                  </a:lnTo>
                  <a:lnTo>
                    <a:pt x="83391" y="8284"/>
                  </a:lnTo>
                  <a:lnTo>
                    <a:pt x="48020" y="28539"/>
                  </a:lnTo>
                  <a:lnTo>
                    <a:pt x="17836" y="66423"/>
                  </a:lnTo>
                  <a:lnTo>
                    <a:pt x="1981" y="106186"/>
                  </a:lnTo>
                  <a:lnTo>
                    <a:pt x="0" y="125793"/>
                  </a:lnTo>
                  <a:lnTo>
                    <a:pt x="0" y="136359"/>
                  </a:lnTo>
                  <a:lnTo>
                    <a:pt x="2057" y="144411"/>
                  </a:lnTo>
                  <a:lnTo>
                    <a:pt x="10299" y="155435"/>
                  </a:lnTo>
                  <a:lnTo>
                    <a:pt x="15278" y="158203"/>
                  </a:lnTo>
                  <a:lnTo>
                    <a:pt x="21081" y="158203"/>
                  </a:lnTo>
                  <a:lnTo>
                    <a:pt x="57064" y="142712"/>
                  </a:lnTo>
                  <a:lnTo>
                    <a:pt x="36766" y="135559"/>
                  </a:lnTo>
                  <a:lnTo>
                    <a:pt x="32994" y="133705"/>
                  </a:lnTo>
                  <a:lnTo>
                    <a:pt x="26949" y="126263"/>
                  </a:lnTo>
                  <a:lnTo>
                    <a:pt x="25438" y="121031"/>
                  </a:lnTo>
                  <a:lnTo>
                    <a:pt x="25438" y="114300"/>
                  </a:lnTo>
                  <a:lnTo>
                    <a:pt x="35026" y="67691"/>
                  </a:lnTo>
                  <a:lnTo>
                    <a:pt x="56540" y="34848"/>
                  </a:lnTo>
                  <a:lnTo>
                    <a:pt x="83807" y="25781"/>
                  </a:lnTo>
                  <a:lnTo>
                    <a:pt x="132390" y="25781"/>
                  </a:lnTo>
                  <a:lnTo>
                    <a:pt x="135231" y="15790"/>
                  </a:lnTo>
                  <a:lnTo>
                    <a:pt x="137626" y="8191"/>
                  </a:lnTo>
                  <a:lnTo>
                    <a:pt x="122135" y="8191"/>
                  </a:lnTo>
                  <a:lnTo>
                    <a:pt x="114465" y="6565"/>
                  </a:lnTo>
                  <a:lnTo>
                    <a:pt x="107911" y="5753"/>
                  </a:lnTo>
                  <a:close/>
                </a:path>
                <a:path w="140335" h="243839">
                  <a:moveTo>
                    <a:pt x="132390" y="25781"/>
                  </a:moveTo>
                  <a:lnTo>
                    <a:pt x="90081" y="25781"/>
                  </a:lnTo>
                  <a:lnTo>
                    <a:pt x="97396" y="26949"/>
                  </a:lnTo>
                  <a:lnTo>
                    <a:pt x="105765" y="29273"/>
                  </a:lnTo>
                  <a:lnTo>
                    <a:pt x="95656" y="68999"/>
                  </a:lnTo>
                  <a:lnTo>
                    <a:pt x="78134" y="110149"/>
                  </a:lnTo>
                  <a:lnTo>
                    <a:pt x="45364" y="135559"/>
                  </a:lnTo>
                  <a:lnTo>
                    <a:pt x="66170" y="135559"/>
                  </a:lnTo>
                  <a:lnTo>
                    <a:pt x="66562" y="135251"/>
                  </a:lnTo>
                  <a:lnTo>
                    <a:pt x="75709" y="126767"/>
                  </a:lnTo>
                  <a:lnTo>
                    <a:pt x="84505" y="117259"/>
                  </a:lnTo>
                  <a:lnTo>
                    <a:pt x="109150" y="117259"/>
                  </a:lnTo>
                  <a:lnTo>
                    <a:pt x="116014" y="88519"/>
                  </a:lnTo>
                  <a:lnTo>
                    <a:pt x="123134" y="60048"/>
                  </a:lnTo>
                  <a:lnTo>
                    <a:pt x="129539" y="35806"/>
                  </a:lnTo>
                  <a:lnTo>
                    <a:pt x="132390" y="25781"/>
                  </a:lnTo>
                  <a:close/>
                </a:path>
                <a:path w="140335" h="243839">
                  <a:moveTo>
                    <a:pt x="140207" y="0"/>
                  </a:moveTo>
                  <a:lnTo>
                    <a:pt x="128231" y="0"/>
                  </a:lnTo>
                  <a:lnTo>
                    <a:pt x="122135" y="8191"/>
                  </a:lnTo>
                  <a:lnTo>
                    <a:pt x="137626" y="8191"/>
                  </a:lnTo>
                  <a:lnTo>
                    <a:pt x="140207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44811" y="5016497"/>
              <a:ext cx="140335" cy="243840"/>
            </a:xfrm>
            <a:custGeom>
              <a:avLst/>
              <a:gdLst/>
              <a:ahLst/>
              <a:cxnLst/>
              <a:rect l="l" t="t" r="r" b="b"/>
              <a:pathLst>
                <a:path w="140335" h="243839">
                  <a:moveTo>
                    <a:pt x="105765" y="29273"/>
                  </a:moveTo>
                  <a:lnTo>
                    <a:pt x="97396" y="26949"/>
                  </a:lnTo>
                  <a:lnTo>
                    <a:pt x="90081" y="25781"/>
                  </a:lnTo>
                  <a:lnTo>
                    <a:pt x="83807" y="25781"/>
                  </a:lnTo>
                  <a:lnTo>
                    <a:pt x="45192" y="47588"/>
                  </a:lnTo>
                  <a:lnTo>
                    <a:pt x="27836" y="91233"/>
                  </a:lnTo>
                  <a:lnTo>
                    <a:pt x="25438" y="114300"/>
                  </a:lnTo>
                  <a:lnTo>
                    <a:pt x="25438" y="121031"/>
                  </a:lnTo>
                  <a:lnTo>
                    <a:pt x="26949" y="126263"/>
                  </a:lnTo>
                  <a:lnTo>
                    <a:pt x="29971" y="129971"/>
                  </a:lnTo>
                  <a:lnTo>
                    <a:pt x="32994" y="133705"/>
                  </a:lnTo>
                  <a:lnTo>
                    <a:pt x="36766" y="135559"/>
                  </a:lnTo>
                  <a:lnTo>
                    <a:pt x="41300" y="135559"/>
                  </a:lnTo>
                  <a:lnTo>
                    <a:pt x="45364" y="135559"/>
                  </a:lnTo>
                  <a:lnTo>
                    <a:pt x="78134" y="110149"/>
                  </a:lnTo>
                  <a:lnTo>
                    <a:pt x="95656" y="68999"/>
                  </a:lnTo>
                  <a:lnTo>
                    <a:pt x="105765" y="29273"/>
                  </a:lnTo>
                  <a:close/>
                </a:path>
                <a:path w="140335" h="243839">
                  <a:moveTo>
                    <a:pt x="128231" y="0"/>
                  </a:moveTo>
                  <a:lnTo>
                    <a:pt x="140207" y="0"/>
                  </a:lnTo>
                  <a:lnTo>
                    <a:pt x="135231" y="15790"/>
                  </a:lnTo>
                  <a:lnTo>
                    <a:pt x="129539" y="35806"/>
                  </a:lnTo>
                  <a:lnTo>
                    <a:pt x="116014" y="88519"/>
                  </a:lnTo>
                  <a:lnTo>
                    <a:pt x="85890" y="214655"/>
                  </a:lnTo>
                  <a:lnTo>
                    <a:pt x="85204" y="219595"/>
                  </a:lnTo>
                  <a:lnTo>
                    <a:pt x="85204" y="221805"/>
                  </a:lnTo>
                  <a:lnTo>
                    <a:pt x="85204" y="224929"/>
                  </a:lnTo>
                  <a:lnTo>
                    <a:pt x="108724" y="233997"/>
                  </a:lnTo>
                  <a:lnTo>
                    <a:pt x="105765" y="243573"/>
                  </a:lnTo>
                  <a:lnTo>
                    <a:pt x="96736" y="242049"/>
                  </a:lnTo>
                  <a:lnTo>
                    <a:pt x="87596" y="240961"/>
                  </a:lnTo>
                  <a:lnTo>
                    <a:pt x="78349" y="240310"/>
                  </a:lnTo>
                  <a:lnTo>
                    <a:pt x="68999" y="240093"/>
                  </a:lnTo>
                  <a:lnTo>
                    <a:pt x="59581" y="240310"/>
                  </a:lnTo>
                  <a:lnTo>
                    <a:pt x="48571" y="240961"/>
                  </a:lnTo>
                  <a:lnTo>
                    <a:pt x="35969" y="242049"/>
                  </a:lnTo>
                  <a:lnTo>
                    <a:pt x="21780" y="243573"/>
                  </a:lnTo>
                  <a:lnTo>
                    <a:pt x="24041" y="233997"/>
                  </a:lnTo>
                  <a:lnTo>
                    <a:pt x="34963" y="233184"/>
                  </a:lnTo>
                  <a:lnTo>
                    <a:pt x="42659" y="231609"/>
                  </a:lnTo>
                  <a:lnTo>
                    <a:pt x="47129" y="229285"/>
                  </a:lnTo>
                  <a:lnTo>
                    <a:pt x="51600" y="226974"/>
                  </a:lnTo>
                  <a:lnTo>
                    <a:pt x="67602" y="189039"/>
                  </a:lnTo>
                  <a:lnTo>
                    <a:pt x="84505" y="117259"/>
                  </a:lnTo>
                  <a:lnTo>
                    <a:pt x="75709" y="126767"/>
                  </a:lnTo>
                  <a:lnTo>
                    <a:pt x="66562" y="135251"/>
                  </a:lnTo>
                  <a:lnTo>
                    <a:pt x="33107" y="155938"/>
                  </a:lnTo>
                  <a:lnTo>
                    <a:pt x="21081" y="158203"/>
                  </a:lnTo>
                  <a:lnTo>
                    <a:pt x="15278" y="158203"/>
                  </a:lnTo>
                  <a:lnTo>
                    <a:pt x="10299" y="155435"/>
                  </a:lnTo>
                  <a:lnTo>
                    <a:pt x="6184" y="149923"/>
                  </a:lnTo>
                  <a:lnTo>
                    <a:pt x="2057" y="144411"/>
                  </a:lnTo>
                  <a:lnTo>
                    <a:pt x="0" y="136359"/>
                  </a:lnTo>
                  <a:lnTo>
                    <a:pt x="0" y="125793"/>
                  </a:lnTo>
                  <a:lnTo>
                    <a:pt x="7926" y="86396"/>
                  </a:lnTo>
                  <a:lnTo>
                    <a:pt x="31711" y="46266"/>
                  </a:lnTo>
                  <a:lnTo>
                    <a:pt x="65247" y="15879"/>
                  </a:lnTo>
                  <a:lnTo>
                    <a:pt x="102450" y="5753"/>
                  </a:lnTo>
                  <a:lnTo>
                    <a:pt x="107911" y="5753"/>
                  </a:lnTo>
                  <a:lnTo>
                    <a:pt x="114465" y="6565"/>
                  </a:lnTo>
                  <a:lnTo>
                    <a:pt x="122135" y="8191"/>
                  </a:lnTo>
                  <a:lnTo>
                    <a:pt x="128231" y="0"/>
                  </a:lnTo>
                  <a:close/>
                </a:path>
              </a:pathLst>
            </a:custGeom>
            <a:ln w="9906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96187" y="21297"/>
                  </a:moveTo>
                  <a:lnTo>
                    <a:pt x="69202" y="21297"/>
                  </a:lnTo>
                  <a:lnTo>
                    <a:pt x="70517" y="22683"/>
                  </a:lnTo>
                  <a:lnTo>
                    <a:pt x="70585" y="26060"/>
                  </a:lnTo>
                  <a:lnTo>
                    <a:pt x="59964" y="74275"/>
                  </a:lnTo>
                  <a:lnTo>
                    <a:pt x="30759" y="196748"/>
                  </a:lnTo>
                  <a:lnTo>
                    <a:pt x="2235" y="224751"/>
                  </a:lnTo>
                  <a:lnTo>
                    <a:pt x="0" y="233349"/>
                  </a:lnTo>
                  <a:lnTo>
                    <a:pt x="12378" y="232373"/>
                  </a:lnTo>
                  <a:lnTo>
                    <a:pt x="23548" y="231674"/>
                  </a:lnTo>
                  <a:lnTo>
                    <a:pt x="33514" y="231254"/>
                  </a:lnTo>
                  <a:lnTo>
                    <a:pt x="42278" y="231114"/>
                  </a:lnTo>
                  <a:lnTo>
                    <a:pt x="86331" y="231114"/>
                  </a:lnTo>
                  <a:lnTo>
                    <a:pt x="87985" y="224751"/>
                  </a:lnTo>
                  <a:lnTo>
                    <a:pt x="52069" y="212852"/>
                  </a:lnTo>
                  <a:lnTo>
                    <a:pt x="52069" y="206438"/>
                  </a:lnTo>
                  <a:lnTo>
                    <a:pt x="52527" y="203619"/>
                  </a:lnTo>
                  <a:lnTo>
                    <a:pt x="53441" y="200177"/>
                  </a:lnTo>
                  <a:lnTo>
                    <a:pt x="68135" y="143471"/>
                  </a:lnTo>
                  <a:lnTo>
                    <a:pt x="117346" y="143471"/>
                  </a:lnTo>
                  <a:lnTo>
                    <a:pt x="122897" y="140817"/>
                  </a:lnTo>
                  <a:lnTo>
                    <a:pt x="126086" y="138150"/>
                  </a:lnTo>
                  <a:lnTo>
                    <a:pt x="100075" y="138150"/>
                  </a:lnTo>
                  <a:lnTo>
                    <a:pt x="92996" y="137302"/>
                  </a:lnTo>
                  <a:lnTo>
                    <a:pt x="86004" y="134758"/>
                  </a:lnTo>
                  <a:lnTo>
                    <a:pt x="79098" y="130515"/>
                  </a:lnTo>
                  <a:lnTo>
                    <a:pt x="72275" y="124574"/>
                  </a:lnTo>
                  <a:lnTo>
                    <a:pt x="81432" y="87287"/>
                  </a:lnTo>
                  <a:lnTo>
                    <a:pt x="97445" y="50126"/>
                  </a:lnTo>
                  <a:lnTo>
                    <a:pt x="103535" y="43472"/>
                  </a:lnTo>
                  <a:lnTo>
                    <a:pt x="89865" y="43472"/>
                  </a:lnTo>
                  <a:lnTo>
                    <a:pt x="93396" y="31445"/>
                  </a:lnTo>
                  <a:lnTo>
                    <a:pt x="94535" y="27473"/>
                  </a:lnTo>
                  <a:lnTo>
                    <a:pt x="95976" y="22169"/>
                  </a:lnTo>
                  <a:lnTo>
                    <a:pt x="96187" y="21297"/>
                  </a:lnTo>
                  <a:close/>
                </a:path>
                <a:path w="176529" h="233679">
                  <a:moveTo>
                    <a:pt x="86331" y="231114"/>
                  </a:moveTo>
                  <a:lnTo>
                    <a:pt x="42278" y="231114"/>
                  </a:lnTo>
                  <a:lnTo>
                    <a:pt x="50919" y="231254"/>
                  </a:lnTo>
                  <a:lnTo>
                    <a:pt x="61047" y="231674"/>
                  </a:lnTo>
                  <a:lnTo>
                    <a:pt x="72658" y="232373"/>
                  </a:lnTo>
                  <a:lnTo>
                    <a:pt x="85750" y="233349"/>
                  </a:lnTo>
                  <a:lnTo>
                    <a:pt x="86331" y="231114"/>
                  </a:lnTo>
                  <a:close/>
                </a:path>
                <a:path w="176529" h="233679">
                  <a:moveTo>
                    <a:pt x="117346" y="143471"/>
                  </a:moveTo>
                  <a:lnTo>
                    <a:pt x="68135" y="143471"/>
                  </a:lnTo>
                  <a:lnTo>
                    <a:pt x="74309" y="146405"/>
                  </a:lnTo>
                  <a:lnTo>
                    <a:pt x="80487" y="148501"/>
                  </a:lnTo>
                  <a:lnTo>
                    <a:pt x="86668" y="149758"/>
                  </a:lnTo>
                  <a:lnTo>
                    <a:pt x="92849" y="150177"/>
                  </a:lnTo>
                  <a:lnTo>
                    <a:pt x="108215" y="147838"/>
                  </a:lnTo>
                  <a:lnTo>
                    <a:pt x="117346" y="143471"/>
                  </a:lnTo>
                  <a:close/>
                </a:path>
                <a:path w="176529" h="233679">
                  <a:moveTo>
                    <a:pt x="175339" y="23368"/>
                  </a:moveTo>
                  <a:lnTo>
                    <a:pt x="140525" y="23368"/>
                  </a:lnTo>
                  <a:lnTo>
                    <a:pt x="144449" y="25069"/>
                  </a:lnTo>
                  <a:lnTo>
                    <a:pt x="147345" y="28448"/>
                  </a:lnTo>
                  <a:lnTo>
                    <a:pt x="150266" y="31813"/>
                  </a:lnTo>
                  <a:lnTo>
                    <a:pt x="151678" y="36601"/>
                  </a:lnTo>
                  <a:lnTo>
                    <a:pt x="151685" y="43945"/>
                  </a:lnTo>
                  <a:lnTo>
                    <a:pt x="150757" y="58688"/>
                  </a:lnTo>
                  <a:lnTo>
                    <a:pt x="136194" y="106019"/>
                  </a:lnTo>
                  <a:lnTo>
                    <a:pt x="110057" y="136143"/>
                  </a:lnTo>
                  <a:lnTo>
                    <a:pt x="100075" y="138150"/>
                  </a:lnTo>
                  <a:lnTo>
                    <a:pt x="126086" y="138150"/>
                  </a:lnTo>
                  <a:lnTo>
                    <a:pt x="161546" y="93728"/>
                  </a:lnTo>
                  <a:lnTo>
                    <a:pt x="174514" y="54208"/>
                  </a:lnTo>
                  <a:lnTo>
                    <a:pt x="176064" y="34572"/>
                  </a:lnTo>
                  <a:lnTo>
                    <a:pt x="175951" y="29852"/>
                  </a:lnTo>
                  <a:lnTo>
                    <a:pt x="175741" y="25768"/>
                  </a:lnTo>
                  <a:lnTo>
                    <a:pt x="175339" y="23368"/>
                  </a:lnTo>
                  <a:close/>
                </a:path>
                <a:path w="176529" h="233679">
                  <a:moveTo>
                    <a:pt x="91541" y="0"/>
                  </a:moveTo>
                  <a:lnTo>
                    <a:pt x="88671" y="0"/>
                  </a:lnTo>
                  <a:lnTo>
                    <a:pt x="82739" y="559"/>
                  </a:lnTo>
                  <a:lnTo>
                    <a:pt x="46353" y="20321"/>
                  </a:lnTo>
                  <a:lnTo>
                    <a:pt x="30759" y="36601"/>
                  </a:lnTo>
                  <a:lnTo>
                    <a:pt x="37464" y="43472"/>
                  </a:lnTo>
                  <a:lnTo>
                    <a:pt x="47382" y="33667"/>
                  </a:lnTo>
                  <a:lnTo>
                    <a:pt x="55337" y="26841"/>
                  </a:lnTo>
                  <a:lnTo>
                    <a:pt x="61693" y="22683"/>
                  </a:lnTo>
                  <a:lnTo>
                    <a:pt x="66332" y="21297"/>
                  </a:lnTo>
                  <a:lnTo>
                    <a:pt x="96187" y="21297"/>
                  </a:lnTo>
                  <a:lnTo>
                    <a:pt x="96824" y="18656"/>
                  </a:lnTo>
                  <a:lnTo>
                    <a:pt x="97574" y="15151"/>
                  </a:lnTo>
                  <a:lnTo>
                    <a:pt x="97942" y="11747"/>
                  </a:lnTo>
                  <a:lnTo>
                    <a:pt x="97942" y="5664"/>
                  </a:lnTo>
                  <a:lnTo>
                    <a:pt x="97116" y="3581"/>
                  </a:lnTo>
                  <a:lnTo>
                    <a:pt x="93789" y="711"/>
                  </a:lnTo>
                  <a:lnTo>
                    <a:pt x="91541" y="0"/>
                  </a:lnTo>
                  <a:close/>
                </a:path>
                <a:path w="176529" h="233679">
                  <a:moveTo>
                    <a:pt x="161188" y="508"/>
                  </a:moveTo>
                  <a:lnTo>
                    <a:pt x="155346" y="508"/>
                  </a:lnTo>
                  <a:lnTo>
                    <a:pt x="148471" y="1164"/>
                  </a:lnTo>
                  <a:lnTo>
                    <a:pt x="111999" y="22205"/>
                  </a:lnTo>
                  <a:lnTo>
                    <a:pt x="89865" y="43472"/>
                  </a:lnTo>
                  <a:lnTo>
                    <a:pt x="103535" y="43472"/>
                  </a:lnTo>
                  <a:lnTo>
                    <a:pt x="109598" y="37708"/>
                  </a:lnTo>
                  <a:lnTo>
                    <a:pt x="117093" y="31445"/>
                  </a:lnTo>
                  <a:lnTo>
                    <a:pt x="123951" y="26060"/>
                  </a:lnTo>
                  <a:lnTo>
                    <a:pt x="130136" y="23368"/>
                  </a:lnTo>
                  <a:lnTo>
                    <a:pt x="175339" y="23368"/>
                  </a:lnTo>
                  <a:lnTo>
                    <a:pt x="174626" y="19115"/>
                  </a:lnTo>
                  <a:lnTo>
                    <a:pt x="172744" y="13413"/>
                  </a:lnTo>
                  <a:lnTo>
                    <a:pt x="170116" y="8763"/>
                  </a:lnTo>
                  <a:lnTo>
                    <a:pt x="166115" y="3263"/>
                  </a:lnTo>
                  <a:lnTo>
                    <a:pt x="161188" y="508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353761" y="5020106"/>
              <a:ext cx="176530" cy="233679"/>
            </a:xfrm>
            <a:custGeom>
              <a:avLst/>
              <a:gdLst/>
              <a:ahLst/>
              <a:cxnLst/>
              <a:rect l="l" t="t" r="r" b="b"/>
              <a:pathLst>
                <a:path w="176529" h="233679">
                  <a:moveTo>
                    <a:pt x="72275" y="124574"/>
                  </a:moveTo>
                  <a:lnTo>
                    <a:pt x="79098" y="130515"/>
                  </a:lnTo>
                  <a:lnTo>
                    <a:pt x="86004" y="134758"/>
                  </a:lnTo>
                  <a:lnTo>
                    <a:pt x="92996" y="137302"/>
                  </a:lnTo>
                  <a:lnTo>
                    <a:pt x="100075" y="138150"/>
                  </a:lnTo>
                  <a:lnTo>
                    <a:pt x="110057" y="136143"/>
                  </a:lnTo>
                  <a:lnTo>
                    <a:pt x="136194" y="106019"/>
                  </a:lnTo>
                  <a:lnTo>
                    <a:pt x="150757" y="58688"/>
                  </a:lnTo>
                  <a:lnTo>
                    <a:pt x="151726" y="43294"/>
                  </a:lnTo>
                  <a:lnTo>
                    <a:pt x="151726" y="36766"/>
                  </a:lnTo>
                  <a:lnTo>
                    <a:pt x="150266" y="31813"/>
                  </a:lnTo>
                  <a:lnTo>
                    <a:pt x="147345" y="28448"/>
                  </a:lnTo>
                  <a:lnTo>
                    <a:pt x="144449" y="25069"/>
                  </a:lnTo>
                  <a:lnTo>
                    <a:pt x="140525" y="23368"/>
                  </a:lnTo>
                  <a:lnTo>
                    <a:pt x="135610" y="23368"/>
                  </a:lnTo>
                  <a:lnTo>
                    <a:pt x="130136" y="23368"/>
                  </a:lnTo>
                  <a:lnTo>
                    <a:pt x="97416" y="50158"/>
                  </a:lnTo>
                  <a:lnTo>
                    <a:pt x="81432" y="87287"/>
                  </a:lnTo>
                  <a:lnTo>
                    <a:pt x="72275" y="124574"/>
                  </a:lnTo>
                  <a:close/>
                </a:path>
                <a:path w="176529" h="233679">
                  <a:moveTo>
                    <a:pt x="37464" y="43472"/>
                  </a:moveTo>
                  <a:lnTo>
                    <a:pt x="61861" y="8928"/>
                  </a:lnTo>
                  <a:lnTo>
                    <a:pt x="88671" y="0"/>
                  </a:lnTo>
                  <a:lnTo>
                    <a:pt x="91541" y="0"/>
                  </a:lnTo>
                  <a:lnTo>
                    <a:pt x="93789" y="711"/>
                  </a:lnTo>
                  <a:lnTo>
                    <a:pt x="95453" y="2159"/>
                  </a:lnTo>
                  <a:lnTo>
                    <a:pt x="97116" y="3581"/>
                  </a:lnTo>
                  <a:lnTo>
                    <a:pt x="97942" y="5664"/>
                  </a:lnTo>
                  <a:lnTo>
                    <a:pt x="97942" y="8420"/>
                  </a:lnTo>
                  <a:lnTo>
                    <a:pt x="97942" y="11747"/>
                  </a:lnTo>
                  <a:lnTo>
                    <a:pt x="89865" y="43472"/>
                  </a:lnTo>
                  <a:lnTo>
                    <a:pt x="101976" y="31582"/>
                  </a:lnTo>
                  <a:lnTo>
                    <a:pt x="133691" y="6412"/>
                  </a:lnTo>
                  <a:lnTo>
                    <a:pt x="155346" y="508"/>
                  </a:lnTo>
                  <a:lnTo>
                    <a:pt x="161188" y="508"/>
                  </a:lnTo>
                  <a:lnTo>
                    <a:pt x="176136" y="33667"/>
                  </a:lnTo>
                  <a:lnTo>
                    <a:pt x="174514" y="54208"/>
                  </a:lnTo>
                  <a:lnTo>
                    <a:pt x="161546" y="93728"/>
                  </a:lnTo>
                  <a:lnTo>
                    <a:pt x="136894" y="129110"/>
                  </a:lnTo>
                  <a:lnTo>
                    <a:pt x="92849" y="150177"/>
                  </a:lnTo>
                  <a:lnTo>
                    <a:pt x="86668" y="149758"/>
                  </a:lnTo>
                  <a:lnTo>
                    <a:pt x="80487" y="148501"/>
                  </a:lnTo>
                  <a:lnTo>
                    <a:pt x="74309" y="146405"/>
                  </a:lnTo>
                  <a:lnTo>
                    <a:pt x="68135" y="143471"/>
                  </a:lnTo>
                  <a:lnTo>
                    <a:pt x="53441" y="200177"/>
                  </a:lnTo>
                  <a:lnTo>
                    <a:pt x="52527" y="203619"/>
                  </a:lnTo>
                  <a:lnTo>
                    <a:pt x="52069" y="206438"/>
                  </a:lnTo>
                  <a:lnTo>
                    <a:pt x="52069" y="208597"/>
                  </a:lnTo>
                  <a:lnTo>
                    <a:pt x="52069" y="212852"/>
                  </a:lnTo>
                  <a:lnTo>
                    <a:pt x="87985" y="224751"/>
                  </a:lnTo>
                  <a:lnTo>
                    <a:pt x="85750" y="233349"/>
                  </a:lnTo>
                  <a:lnTo>
                    <a:pt x="72658" y="232373"/>
                  </a:lnTo>
                  <a:lnTo>
                    <a:pt x="61047" y="231674"/>
                  </a:lnTo>
                  <a:lnTo>
                    <a:pt x="50919" y="231254"/>
                  </a:lnTo>
                  <a:lnTo>
                    <a:pt x="42278" y="231114"/>
                  </a:lnTo>
                  <a:lnTo>
                    <a:pt x="33514" y="231254"/>
                  </a:lnTo>
                  <a:lnTo>
                    <a:pt x="23548" y="231674"/>
                  </a:lnTo>
                  <a:lnTo>
                    <a:pt x="12378" y="232373"/>
                  </a:lnTo>
                  <a:lnTo>
                    <a:pt x="0" y="233349"/>
                  </a:lnTo>
                  <a:lnTo>
                    <a:pt x="2235" y="224751"/>
                  </a:lnTo>
                  <a:lnTo>
                    <a:pt x="10947" y="223837"/>
                  </a:lnTo>
                  <a:lnTo>
                    <a:pt x="17271" y="221437"/>
                  </a:lnTo>
                  <a:lnTo>
                    <a:pt x="21221" y="217538"/>
                  </a:lnTo>
                  <a:lnTo>
                    <a:pt x="25171" y="213652"/>
                  </a:lnTo>
                  <a:lnTo>
                    <a:pt x="61861" y="66319"/>
                  </a:lnTo>
                  <a:lnTo>
                    <a:pt x="70624" y="25768"/>
                  </a:lnTo>
                  <a:lnTo>
                    <a:pt x="70624" y="22796"/>
                  </a:lnTo>
                  <a:lnTo>
                    <a:pt x="69202" y="21297"/>
                  </a:lnTo>
                  <a:lnTo>
                    <a:pt x="66332" y="21297"/>
                  </a:lnTo>
                  <a:lnTo>
                    <a:pt x="61693" y="22683"/>
                  </a:lnTo>
                  <a:lnTo>
                    <a:pt x="55337" y="26841"/>
                  </a:lnTo>
                  <a:lnTo>
                    <a:pt x="47261" y="33770"/>
                  </a:lnTo>
                  <a:lnTo>
                    <a:pt x="37464" y="43472"/>
                  </a:lnTo>
                  <a:close/>
                </a:path>
              </a:pathLst>
            </a:custGeom>
            <a:ln w="8623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530686" y="4967447"/>
              <a:ext cx="188595" cy="184785"/>
            </a:xfrm>
            <a:custGeom>
              <a:avLst/>
              <a:gdLst/>
              <a:ahLst/>
              <a:cxnLst/>
              <a:rect l="l" t="t" r="r" b="b"/>
              <a:pathLst>
                <a:path w="188595" h="184785">
                  <a:moveTo>
                    <a:pt x="107149" y="0"/>
                  </a:moveTo>
                  <a:lnTo>
                    <a:pt x="81026" y="0"/>
                  </a:lnTo>
                  <a:lnTo>
                    <a:pt x="0" y="184759"/>
                  </a:lnTo>
                  <a:lnTo>
                    <a:pt x="26390" y="184759"/>
                  </a:lnTo>
                  <a:lnTo>
                    <a:pt x="93421" y="32994"/>
                  </a:lnTo>
                  <a:lnTo>
                    <a:pt x="159943" y="184759"/>
                  </a:lnTo>
                  <a:lnTo>
                    <a:pt x="188429" y="184759"/>
                  </a:lnTo>
                  <a:lnTo>
                    <a:pt x="107149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530686" y="4967447"/>
              <a:ext cx="188595" cy="184785"/>
            </a:xfrm>
            <a:custGeom>
              <a:avLst/>
              <a:gdLst/>
              <a:ahLst/>
              <a:cxnLst/>
              <a:rect l="l" t="t" r="r" b="b"/>
              <a:pathLst>
                <a:path w="188595" h="184785">
                  <a:moveTo>
                    <a:pt x="0" y="184759"/>
                  </a:moveTo>
                  <a:lnTo>
                    <a:pt x="81026" y="0"/>
                  </a:lnTo>
                  <a:lnTo>
                    <a:pt x="107149" y="0"/>
                  </a:lnTo>
                  <a:lnTo>
                    <a:pt x="188429" y="184759"/>
                  </a:lnTo>
                  <a:lnTo>
                    <a:pt x="159943" y="184759"/>
                  </a:lnTo>
                  <a:lnTo>
                    <a:pt x="93421" y="32994"/>
                  </a:lnTo>
                  <a:lnTo>
                    <a:pt x="26390" y="184759"/>
                  </a:lnTo>
                  <a:lnTo>
                    <a:pt x="0" y="184759"/>
                  </a:lnTo>
                  <a:close/>
                </a:path>
              </a:pathLst>
            </a:custGeom>
            <a:ln w="9906">
              <a:solidFill>
                <a:srgbClr val="D36A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910678" y="5084791"/>
              <a:ext cx="24765" cy="99060"/>
            </a:xfrm>
            <a:custGeom>
              <a:avLst/>
              <a:gdLst/>
              <a:ahLst/>
              <a:cxnLst/>
              <a:rect l="l" t="t" r="r" b="b"/>
              <a:pathLst>
                <a:path w="24764" h="99060">
                  <a:moveTo>
                    <a:pt x="18961" y="73660"/>
                  </a:moveTo>
                  <a:lnTo>
                    <a:pt x="5651" y="73660"/>
                  </a:lnTo>
                  <a:lnTo>
                    <a:pt x="0" y="78778"/>
                  </a:lnTo>
                  <a:lnTo>
                    <a:pt x="0" y="93357"/>
                  </a:lnTo>
                  <a:lnTo>
                    <a:pt x="5651" y="98640"/>
                  </a:lnTo>
                  <a:lnTo>
                    <a:pt x="18961" y="98640"/>
                  </a:lnTo>
                  <a:lnTo>
                    <a:pt x="24447" y="93357"/>
                  </a:lnTo>
                  <a:lnTo>
                    <a:pt x="24447" y="78778"/>
                  </a:lnTo>
                  <a:lnTo>
                    <a:pt x="18961" y="73660"/>
                  </a:lnTo>
                  <a:close/>
                </a:path>
                <a:path w="24764" h="99060">
                  <a:moveTo>
                    <a:pt x="18961" y="0"/>
                  </a:moveTo>
                  <a:lnTo>
                    <a:pt x="5651" y="0"/>
                  </a:lnTo>
                  <a:lnTo>
                    <a:pt x="0" y="5105"/>
                  </a:lnTo>
                  <a:lnTo>
                    <a:pt x="0" y="19685"/>
                  </a:lnTo>
                  <a:lnTo>
                    <a:pt x="5651" y="24968"/>
                  </a:lnTo>
                  <a:lnTo>
                    <a:pt x="18961" y="24968"/>
                  </a:lnTo>
                  <a:lnTo>
                    <a:pt x="24447" y="19685"/>
                  </a:lnTo>
                  <a:lnTo>
                    <a:pt x="24447" y="5105"/>
                  </a:lnTo>
                  <a:lnTo>
                    <a:pt x="18961" y="0"/>
                  </a:lnTo>
                  <a:close/>
                </a:path>
              </a:pathLst>
            </a:custGeom>
            <a:solidFill>
              <a:srgbClr val="39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696032" y="2489200"/>
            <a:ext cx="5989320" cy="1310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La conjunción lógica aplicada con dos proposiciones simples:</a:t>
            </a:r>
            <a:endParaRPr sz="1350" dirty="0">
              <a:latin typeface="Montserrat" panose="00000500000000000000" pitchFamily="50" charset="0"/>
              <a:cs typeface="Arial Blac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65100" marR="5080">
              <a:lnSpc>
                <a:spcPct val="100000"/>
              </a:lnSpc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Si alguna de ellas tiene como valor de verdad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falso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el valor de verdad  de la proposición compuesta será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falso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65100">
              <a:lnSpc>
                <a:spcPts val="1460"/>
              </a:lnSpc>
              <a:spcBef>
                <a:spcPts val="580"/>
              </a:spcBef>
            </a:pP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En caso contrario, si ambas son </a:t>
            </a: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verdaderas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, el valor de verdad será</a:t>
            </a:r>
            <a:endParaRPr sz="1300" dirty="0">
              <a:latin typeface="Montserrat" panose="00000500000000000000" pitchFamily="50" charset="0"/>
              <a:cs typeface="Arial Black"/>
            </a:endParaRPr>
          </a:p>
          <a:p>
            <a:pPr marL="165100">
              <a:lnSpc>
                <a:spcPts val="1460"/>
              </a:lnSpc>
            </a:pPr>
            <a:r>
              <a:rPr sz="1300" b="1" dirty="0">
                <a:solidFill>
                  <a:srgbClr val="E89063"/>
                </a:solidFill>
                <a:latin typeface="Montserrat" panose="00000500000000000000" pitchFamily="50" charset="0"/>
                <a:cs typeface="Verdana"/>
              </a:rPr>
              <a:t>verdadero</a:t>
            </a:r>
            <a:r>
              <a:rPr sz="1300" dirty="0">
                <a:solidFill>
                  <a:srgbClr val="393939"/>
                </a:solidFill>
                <a:latin typeface="Montserrat" panose="00000500000000000000" pitchFamily="50" charset="0"/>
                <a:cs typeface="Arial Black"/>
              </a:rPr>
              <a:t>.</a:t>
            </a:r>
            <a:endParaRPr sz="1300" dirty="0">
              <a:latin typeface="Montserrat" panose="00000500000000000000" pitchFamily="50" charset="0"/>
              <a:cs typeface="Arial Black"/>
            </a:endParaRPr>
          </a:p>
        </p:txBody>
      </p:sp>
      <p:pic>
        <p:nvPicPr>
          <p:cNvPr id="41" name="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55646" y="2946400"/>
            <a:ext cx="76200" cy="76200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9292" y="3403600"/>
            <a:ext cx="76200" cy="7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921</Words>
  <Application>Microsoft Office PowerPoint</Application>
  <PresentationFormat>Personalizado</PresentationFormat>
  <Paragraphs>98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 Black</vt:lpstr>
      <vt:lpstr>Calibri</vt:lpstr>
      <vt:lpstr>Montserrat</vt:lpstr>
      <vt:lpstr>Verdana</vt:lpstr>
      <vt:lpstr>Office Theme</vt:lpstr>
      <vt:lpstr>Lógica</vt:lpstr>
      <vt:lpstr>Las proposiciones</vt:lpstr>
      <vt:lpstr>Conozcamos los símbolos representativos de cada conector  lógico, y sus respectivos nombres</vt:lpstr>
      <vt:lpstr>Escogemos la respuesta correcta:</vt:lpstr>
      <vt:lpstr>Respuesta correcta:</vt:lpstr>
      <vt:lpstr>Tablas de verdad</vt:lpstr>
      <vt:lpstr>Tabla de verdad</vt:lpstr>
      <vt:lpstr>Tabla de verdad para el</vt:lpstr>
      <vt:lpstr>Tabla de verdad para el</vt:lpstr>
      <vt:lpstr>Tabla de verdad para el conector de la doble implicación: SÍ Y SOLO SI</vt:lpstr>
      <vt:lpstr>Tabla de verdad para el conector  de la disyunción exclusiva: O … O …</vt:lpstr>
      <vt:lpstr>Tabla de verdad para el conector  de la implicación: ENTONCES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naranja</dc:title>
  <cp:lastModifiedBy>ORTIZ ARCILA MIKE</cp:lastModifiedBy>
  <cp:revision>1</cp:revision>
  <dcterms:created xsi:type="dcterms:W3CDTF">2023-05-19T13:52:19Z</dcterms:created>
  <dcterms:modified xsi:type="dcterms:W3CDTF">2023-05-19T14:16:04Z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2023-05-19T00:00:00Z</vt:filetime>
  </property>
  <property fmtid="{D5CDD505-2E9C-101B-9397-08002B2CF9AE}" pid="3" name="Creator">
    <vt:lpwstr>Adobe Illustrator 27.5 (Windows)</vt:lpwstr>
  </property>
  <property fmtid="{D5CDD505-2E9C-101B-9397-08002B2CF9AE}" pid="4" name="LastSaved">
    <vt:filetime>2023-05-19T00:00:00Z</vt:filetime>
  </property>
</Properties>
</file>