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1290300" cy="6350000"/>
  <p:notesSz cx="11290300" cy="6350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1" d="100"/>
          <a:sy n="131" d="100"/>
        </p:scale>
        <p:origin x="744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6772" y="1968500"/>
            <a:ext cx="959675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93545" y="3556000"/>
            <a:ext cx="7903210" cy="158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C8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C8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64515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14504" y="1460500"/>
            <a:ext cx="491128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EAC8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644445" y="3172"/>
            <a:ext cx="5638800" cy="6343650"/>
          </a:xfrm>
          <a:custGeom>
            <a:avLst/>
            <a:gdLst/>
            <a:ahLst/>
            <a:cxnLst/>
            <a:rect l="l" t="t" r="r" b="b"/>
            <a:pathLst>
              <a:path w="5638800" h="6343650">
                <a:moveTo>
                  <a:pt x="5638800" y="0"/>
                </a:moveTo>
                <a:lnTo>
                  <a:pt x="2946400" y="0"/>
                </a:lnTo>
                <a:lnTo>
                  <a:pt x="0" y="6343650"/>
                </a:lnTo>
                <a:lnTo>
                  <a:pt x="5638800" y="6343650"/>
                </a:lnTo>
                <a:lnTo>
                  <a:pt x="563880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854632" y="2517304"/>
            <a:ext cx="2184400" cy="1315720"/>
          </a:xfrm>
          <a:custGeom>
            <a:avLst/>
            <a:gdLst/>
            <a:ahLst/>
            <a:cxnLst/>
            <a:rect l="l" t="t" r="r" b="b"/>
            <a:pathLst>
              <a:path w="2184400" h="1315720">
                <a:moveTo>
                  <a:pt x="896150" y="258940"/>
                </a:moveTo>
                <a:lnTo>
                  <a:pt x="894257" y="211594"/>
                </a:lnTo>
                <a:lnTo>
                  <a:pt x="883437" y="165836"/>
                </a:lnTo>
                <a:lnTo>
                  <a:pt x="864108" y="122961"/>
                </a:lnTo>
                <a:lnTo>
                  <a:pt x="836739" y="84289"/>
                </a:lnTo>
                <a:lnTo>
                  <a:pt x="801763" y="51155"/>
                </a:lnTo>
                <a:lnTo>
                  <a:pt x="759637" y="24866"/>
                </a:lnTo>
                <a:lnTo>
                  <a:pt x="713117" y="7518"/>
                </a:lnTo>
                <a:lnTo>
                  <a:pt x="665530" y="0"/>
                </a:lnTo>
                <a:lnTo>
                  <a:pt x="618197" y="1879"/>
                </a:lnTo>
                <a:lnTo>
                  <a:pt x="572427" y="12712"/>
                </a:lnTo>
                <a:lnTo>
                  <a:pt x="529551" y="32042"/>
                </a:lnTo>
                <a:lnTo>
                  <a:pt x="490893" y="59410"/>
                </a:lnTo>
                <a:lnTo>
                  <a:pt x="457746" y="94386"/>
                </a:lnTo>
                <a:lnTo>
                  <a:pt x="431469" y="136499"/>
                </a:lnTo>
                <a:lnTo>
                  <a:pt x="24866" y="962355"/>
                </a:lnTo>
                <a:lnTo>
                  <a:pt x="7505" y="1008875"/>
                </a:lnTo>
                <a:lnTo>
                  <a:pt x="0" y="1056462"/>
                </a:lnTo>
                <a:lnTo>
                  <a:pt x="1892" y="1103795"/>
                </a:lnTo>
                <a:lnTo>
                  <a:pt x="12725" y="1149565"/>
                </a:lnTo>
                <a:lnTo>
                  <a:pt x="32042" y="1192441"/>
                </a:lnTo>
                <a:lnTo>
                  <a:pt x="59423" y="1231112"/>
                </a:lnTo>
                <a:lnTo>
                  <a:pt x="94386" y="1264246"/>
                </a:lnTo>
                <a:lnTo>
                  <a:pt x="136512" y="1290535"/>
                </a:lnTo>
                <a:lnTo>
                  <a:pt x="183032" y="1307884"/>
                </a:lnTo>
                <a:lnTo>
                  <a:pt x="230619" y="1315402"/>
                </a:lnTo>
                <a:lnTo>
                  <a:pt x="277952" y="1313510"/>
                </a:lnTo>
                <a:lnTo>
                  <a:pt x="323723" y="1302689"/>
                </a:lnTo>
                <a:lnTo>
                  <a:pt x="366598" y="1283360"/>
                </a:lnTo>
                <a:lnTo>
                  <a:pt x="405269" y="1255991"/>
                </a:lnTo>
                <a:lnTo>
                  <a:pt x="438404" y="1221016"/>
                </a:lnTo>
                <a:lnTo>
                  <a:pt x="464693" y="1178890"/>
                </a:lnTo>
                <a:lnTo>
                  <a:pt x="871283" y="353047"/>
                </a:lnTo>
                <a:lnTo>
                  <a:pt x="888631" y="306527"/>
                </a:lnTo>
                <a:lnTo>
                  <a:pt x="896150" y="258940"/>
                </a:lnTo>
                <a:close/>
              </a:path>
              <a:path w="2184400" h="1315720">
                <a:moveTo>
                  <a:pt x="1649844" y="258940"/>
                </a:moveTo>
                <a:lnTo>
                  <a:pt x="1647952" y="211594"/>
                </a:lnTo>
                <a:lnTo>
                  <a:pt x="1637131" y="165836"/>
                </a:lnTo>
                <a:lnTo>
                  <a:pt x="1617802" y="122961"/>
                </a:lnTo>
                <a:lnTo>
                  <a:pt x="1590433" y="84289"/>
                </a:lnTo>
                <a:lnTo>
                  <a:pt x="1555457" y="51155"/>
                </a:lnTo>
                <a:lnTo>
                  <a:pt x="1513332" y="24866"/>
                </a:lnTo>
                <a:lnTo>
                  <a:pt x="1466811" y="7518"/>
                </a:lnTo>
                <a:lnTo>
                  <a:pt x="1419225" y="0"/>
                </a:lnTo>
                <a:lnTo>
                  <a:pt x="1371892" y="1879"/>
                </a:lnTo>
                <a:lnTo>
                  <a:pt x="1326121" y="12712"/>
                </a:lnTo>
                <a:lnTo>
                  <a:pt x="1283246" y="32042"/>
                </a:lnTo>
                <a:lnTo>
                  <a:pt x="1244587" y="59410"/>
                </a:lnTo>
                <a:lnTo>
                  <a:pt x="1211440" y="94386"/>
                </a:lnTo>
                <a:lnTo>
                  <a:pt x="1185164" y="136499"/>
                </a:lnTo>
                <a:lnTo>
                  <a:pt x="778560" y="962355"/>
                </a:lnTo>
                <a:lnTo>
                  <a:pt x="761199" y="1008875"/>
                </a:lnTo>
                <a:lnTo>
                  <a:pt x="753694" y="1056462"/>
                </a:lnTo>
                <a:lnTo>
                  <a:pt x="755586" y="1103795"/>
                </a:lnTo>
                <a:lnTo>
                  <a:pt x="766419" y="1149565"/>
                </a:lnTo>
                <a:lnTo>
                  <a:pt x="785736" y="1192441"/>
                </a:lnTo>
                <a:lnTo>
                  <a:pt x="813117" y="1231112"/>
                </a:lnTo>
                <a:lnTo>
                  <a:pt x="848080" y="1264246"/>
                </a:lnTo>
                <a:lnTo>
                  <a:pt x="890206" y="1290535"/>
                </a:lnTo>
                <a:lnTo>
                  <a:pt x="936726" y="1307884"/>
                </a:lnTo>
                <a:lnTo>
                  <a:pt x="984313" y="1315402"/>
                </a:lnTo>
                <a:lnTo>
                  <a:pt x="1031646" y="1313510"/>
                </a:lnTo>
                <a:lnTo>
                  <a:pt x="1077417" y="1302689"/>
                </a:lnTo>
                <a:lnTo>
                  <a:pt x="1120292" y="1283360"/>
                </a:lnTo>
                <a:lnTo>
                  <a:pt x="1158963" y="1255991"/>
                </a:lnTo>
                <a:lnTo>
                  <a:pt x="1192098" y="1221016"/>
                </a:lnTo>
                <a:lnTo>
                  <a:pt x="1218387" y="1178890"/>
                </a:lnTo>
                <a:lnTo>
                  <a:pt x="1624977" y="353047"/>
                </a:lnTo>
                <a:lnTo>
                  <a:pt x="1642325" y="306527"/>
                </a:lnTo>
                <a:lnTo>
                  <a:pt x="1649844" y="258940"/>
                </a:lnTo>
                <a:close/>
              </a:path>
              <a:path w="2184400" h="1315720">
                <a:moveTo>
                  <a:pt x="2184006" y="973797"/>
                </a:moveTo>
                <a:lnTo>
                  <a:pt x="2180602" y="927468"/>
                </a:lnTo>
                <a:lnTo>
                  <a:pt x="2170734" y="883259"/>
                </a:lnTo>
                <a:lnTo>
                  <a:pt x="2154872" y="841641"/>
                </a:lnTo>
                <a:lnTo>
                  <a:pt x="2133498" y="803097"/>
                </a:lnTo>
                <a:lnTo>
                  <a:pt x="2107107" y="768121"/>
                </a:lnTo>
                <a:lnTo>
                  <a:pt x="2076196" y="737209"/>
                </a:lnTo>
                <a:lnTo>
                  <a:pt x="2041220" y="710819"/>
                </a:lnTo>
                <a:lnTo>
                  <a:pt x="2002675" y="689444"/>
                </a:lnTo>
                <a:lnTo>
                  <a:pt x="1961057" y="673582"/>
                </a:lnTo>
                <a:lnTo>
                  <a:pt x="1916849" y="663714"/>
                </a:lnTo>
                <a:lnTo>
                  <a:pt x="1870519" y="660311"/>
                </a:lnTo>
                <a:lnTo>
                  <a:pt x="1824189" y="663714"/>
                </a:lnTo>
                <a:lnTo>
                  <a:pt x="1779981" y="673582"/>
                </a:lnTo>
                <a:lnTo>
                  <a:pt x="1738363" y="689444"/>
                </a:lnTo>
                <a:lnTo>
                  <a:pt x="1699831" y="710819"/>
                </a:lnTo>
                <a:lnTo>
                  <a:pt x="1664855" y="737209"/>
                </a:lnTo>
                <a:lnTo>
                  <a:pt x="1633931" y="768121"/>
                </a:lnTo>
                <a:lnTo>
                  <a:pt x="1607540" y="803097"/>
                </a:lnTo>
                <a:lnTo>
                  <a:pt x="1586179" y="841641"/>
                </a:lnTo>
                <a:lnTo>
                  <a:pt x="1570316" y="883259"/>
                </a:lnTo>
                <a:lnTo>
                  <a:pt x="1560449" y="927468"/>
                </a:lnTo>
                <a:lnTo>
                  <a:pt x="1557045" y="973797"/>
                </a:lnTo>
                <a:lnTo>
                  <a:pt x="1560449" y="1020127"/>
                </a:lnTo>
                <a:lnTo>
                  <a:pt x="1570316" y="1064336"/>
                </a:lnTo>
                <a:lnTo>
                  <a:pt x="1586179" y="1105954"/>
                </a:lnTo>
                <a:lnTo>
                  <a:pt x="1607540" y="1144498"/>
                </a:lnTo>
                <a:lnTo>
                  <a:pt x="1633931" y="1179461"/>
                </a:lnTo>
                <a:lnTo>
                  <a:pt x="1664855" y="1210386"/>
                </a:lnTo>
                <a:lnTo>
                  <a:pt x="1699831" y="1236776"/>
                </a:lnTo>
                <a:lnTo>
                  <a:pt x="1738363" y="1258150"/>
                </a:lnTo>
                <a:lnTo>
                  <a:pt x="1779981" y="1274013"/>
                </a:lnTo>
                <a:lnTo>
                  <a:pt x="1824189" y="1283881"/>
                </a:lnTo>
                <a:lnTo>
                  <a:pt x="1870519" y="1287284"/>
                </a:lnTo>
                <a:lnTo>
                  <a:pt x="1916849" y="1283881"/>
                </a:lnTo>
                <a:lnTo>
                  <a:pt x="1961057" y="1274013"/>
                </a:lnTo>
                <a:lnTo>
                  <a:pt x="2002675" y="1258150"/>
                </a:lnTo>
                <a:lnTo>
                  <a:pt x="2041220" y="1236776"/>
                </a:lnTo>
                <a:lnTo>
                  <a:pt x="2076196" y="1210386"/>
                </a:lnTo>
                <a:lnTo>
                  <a:pt x="2107107" y="1179461"/>
                </a:lnTo>
                <a:lnTo>
                  <a:pt x="2133498" y="1144498"/>
                </a:lnTo>
                <a:lnTo>
                  <a:pt x="2154872" y="1105954"/>
                </a:lnTo>
                <a:lnTo>
                  <a:pt x="2170734" y="1064336"/>
                </a:lnTo>
                <a:lnTo>
                  <a:pt x="2180602" y="1020127"/>
                </a:lnTo>
                <a:lnTo>
                  <a:pt x="2184006" y="973797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515608" y="3174"/>
            <a:ext cx="1931035" cy="1664970"/>
          </a:xfrm>
          <a:custGeom>
            <a:avLst/>
            <a:gdLst/>
            <a:ahLst/>
            <a:cxnLst/>
            <a:rect l="l" t="t" r="r" b="b"/>
            <a:pathLst>
              <a:path w="1931034" h="1664970">
                <a:moveTo>
                  <a:pt x="406565" y="1598786"/>
                </a:moveTo>
                <a:lnTo>
                  <a:pt x="363530" y="1576905"/>
                </a:lnTo>
                <a:lnTo>
                  <a:pt x="322631" y="1552510"/>
                </a:lnTo>
                <a:lnTo>
                  <a:pt x="283919" y="1525741"/>
                </a:lnTo>
                <a:lnTo>
                  <a:pt x="247445" y="1496736"/>
                </a:lnTo>
                <a:lnTo>
                  <a:pt x="213260" y="1465636"/>
                </a:lnTo>
                <a:lnTo>
                  <a:pt x="181413" y="1432580"/>
                </a:lnTo>
                <a:lnTo>
                  <a:pt x="151957" y="1397707"/>
                </a:lnTo>
                <a:lnTo>
                  <a:pt x="124941" y="1361157"/>
                </a:lnTo>
                <a:lnTo>
                  <a:pt x="100417" y="1323069"/>
                </a:lnTo>
                <a:lnTo>
                  <a:pt x="78434" y="1283584"/>
                </a:lnTo>
                <a:lnTo>
                  <a:pt x="59045" y="1242839"/>
                </a:lnTo>
                <a:lnTo>
                  <a:pt x="42299" y="1200976"/>
                </a:lnTo>
                <a:lnTo>
                  <a:pt x="28248" y="1158133"/>
                </a:lnTo>
                <a:lnTo>
                  <a:pt x="16941" y="1114450"/>
                </a:lnTo>
                <a:lnTo>
                  <a:pt x="8431" y="1070067"/>
                </a:lnTo>
                <a:lnTo>
                  <a:pt x="2766" y="1025122"/>
                </a:lnTo>
                <a:lnTo>
                  <a:pt x="0" y="979756"/>
                </a:lnTo>
                <a:lnTo>
                  <a:pt x="181" y="934108"/>
                </a:lnTo>
                <a:lnTo>
                  <a:pt x="3360" y="888318"/>
                </a:lnTo>
                <a:lnTo>
                  <a:pt x="9589" y="842524"/>
                </a:lnTo>
                <a:lnTo>
                  <a:pt x="18919" y="796867"/>
                </a:lnTo>
                <a:lnTo>
                  <a:pt x="31399" y="751486"/>
                </a:lnTo>
                <a:lnTo>
                  <a:pt x="47081" y="706521"/>
                </a:lnTo>
                <a:lnTo>
                  <a:pt x="66015" y="662110"/>
                </a:lnTo>
                <a:lnTo>
                  <a:pt x="375046" y="0"/>
                </a:lnTo>
              </a:path>
              <a:path w="1931034" h="1664970">
                <a:moveTo>
                  <a:pt x="1930505" y="0"/>
                </a:moveTo>
                <a:lnTo>
                  <a:pt x="1343241" y="1258236"/>
                </a:lnTo>
                <a:lnTo>
                  <a:pt x="1321360" y="1301271"/>
                </a:lnTo>
                <a:lnTo>
                  <a:pt x="1296965" y="1342170"/>
                </a:lnTo>
                <a:lnTo>
                  <a:pt x="1270196" y="1380882"/>
                </a:lnTo>
                <a:lnTo>
                  <a:pt x="1241191" y="1417356"/>
                </a:lnTo>
                <a:lnTo>
                  <a:pt x="1210091" y="1451541"/>
                </a:lnTo>
                <a:lnTo>
                  <a:pt x="1177035" y="1483388"/>
                </a:lnTo>
                <a:lnTo>
                  <a:pt x="1142162" y="1512844"/>
                </a:lnTo>
                <a:lnTo>
                  <a:pt x="1105612" y="1539860"/>
                </a:lnTo>
                <a:lnTo>
                  <a:pt x="1067524" y="1564384"/>
                </a:lnTo>
                <a:lnTo>
                  <a:pt x="1028039" y="1586367"/>
                </a:lnTo>
                <a:lnTo>
                  <a:pt x="987294" y="1605756"/>
                </a:lnTo>
                <a:lnTo>
                  <a:pt x="945431" y="1622502"/>
                </a:lnTo>
                <a:lnTo>
                  <a:pt x="902588" y="1636553"/>
                </a:lnTo>
                <a:lnTo>
                  <a:pt x="858905" y="1647860"/>
                </a:lnTo>
                <a:lnTo>
                  <a:pt x="814522" y="1656370"/>
                </a:lnTo>
                <a:lnTo>
                  <a:pt x="769577" y="1662034"/>
                </a:lnTo>
                <a:lnTo>
                  <a:pt x="724211" y="1664801"/>
                </a:lnTo>
                <a:lnTo>
                  <a:pt x="678563" y="1664620"/>
                </a:lnTo>
                <a:lnTo>
                  <a:pt x="632773" y="1661441"/>
                </a:lnTo>
                <a:lnTo>
                  <a:pt x="586979" y="1655211"/>
                </a:lnTo>
                <a:lnTo>
                  <a:pt x="541322" y="1645882"/>
                </a:lnTo>
                <a:lnTo>
                  <a:pt x="495941" y="1633402"/>
                </a:lnTo>
                <a:lnTo>
                  <a:pt x="450976" y="1617720"/>
                </a:lnTo>
                <a:lnTo>
                  <a:pt x="406565" y="1598786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497272" y="3174"/>
            <a:ext cx="1725930" cy="1225550"/>
          </a:xfrm>
          <a:custGeom>
            <a:avLst/>
            <a:gdLst/>
            <a:ahLst/>
            <a:cxnLst/>
            <a:rect l="l" t="t" r="r" b="b"/>
            <a:pathLst>
              <a:path w="1725929" h="1225550">
                <a:moveTo>
                  <a:pt x="406565" y="1159162"/>
                </a:moveTo>
                <a:lnTo>
                  <a:pt x="363530" y="1137281"/>
                </a:lnTo>
                <a:lnTo>
                  <a:pt x="322631" y="1112886"/>
                </a:lnTo>
                <a:lnTo>
                  <a:pt x="283919" y="1086117"/>
                </a:lnTo>
                <a:lnTo>
                  <a:pt x="247445" y="1057112"/>
                </a:lnTo>
                <a:lnTo>
                  <a:pt x="213260" y="1026012"/>
                </a:lnTo>
                <a:lnTo>
                  <a:pt x="181413" y="992955"/>
                </a:lnTo>
                <a:lnTo>
                  <a:pt x="151957" y="958082"/>
                </a:lnTo>
                <a:lnTo>
                  <a:pt x="124941" y="921532"/>
                </a:lnTo>
                <a:lnTo>
                  <a:pt x="100417" y="883445"/>
                </a:lnTo>
                <a:lnTo>
                  <a:pt x="78434" y="843959"/>
                </a:lnTo>
                <a:lnTo>
                  <a:pt x="59045" y="803215"/>
                </a:lnTo>
                <a:lnTo>
                  <a:pt x="42299" y="761352"/>
                </a:lnTo>
                <a:lnTo>
                  <a:pt x="28248" y="718509"/>
                </a:lnTo>
                <a:lnTo>
                  <a:pt x="16941" y="674826"/>
                </a:lnTo>
                <a:lnTo>
                  <a:pt x="8431" y="630442"/>
                </a:lnTo>
                <a:lnTo>
                  <a:pt x="2766" y="585498"/>
                </a:lnTo>
                <a:lnTo>
                  <a:pt x="0" y="540132"/>
                </a:lnTo>
                <a:lnTo>
                  <a:pt x="181" y="494484"/>
                </a:lnTo>
                <a:lnTo>
                  <a:pt x="3360" y="448693"/>
                </a:lnTo>
                <a:lnTo>
                  <a:pt x="9589" y="402900"/>
                </a:lnTo>
                <a:lnTo>
                  <a:pt x="18919" y="357243"/>
                </a:lnTo>
                <a:lnTo>
                  <a:pt x="31399" y="311862"/>
                </a:lnTo>
                <a:lnTo>
                  <a:pt x="47081" y="266896"/>
                </a:lnTo>
                <a:lnTo>
                  <a:pt x="66015" y="222486"/>
                </a:lnTo>
                <a:lnTo>
                  <a:pt x="169857" y="0"/>
                </a:lnTo>
              </a:path>
              <a:path w="1725929" h="1225550">
                <a:moveTo>
                  <a:pt x="1725317" y="0"/>
                </a:moveTo>
                <a:lnTo>
                  <a:pt x="1343241" y="818611"/>
                </a:lnTo>
                <a:lnTo>
                  <a:pt x="1321360" y="861646"/>
                </a:lnTo>
                <a:lnTo>
                  <a:pt x="1296965" y="902545"/>
                </a:lnTo>
                <a:lnTo>
                  <a:pt x="1270196" y="941257"/>
                </a:lnTo>
                <a:lnTo>
                  <a:pt x="1241191" y="977731"/>
                </a:lnTo>
                <a:lnTo>
                  <a:pt x="1210091" y="1011917"/>
                </a:lnTo>
                <a:lnTo>
                  <a:pt x="1177035" y="1043763"/>
                </a:lnTo>
                <a:lnTo>
                  <a:pt x="1142162" y="1073220"/>
                </a:lnTo>
                <a:lnTo>
                  <a:pt x="1105612" y="1100236"/>
                </a:lnTo>
                <a:lnTo>
                  <a:pt x="1067524" y="1124760"/>
                </a:lnTo>
                <a:lnTo>
                  <a:pt x="1028039" y="1146742"/>
                </a:lnTo>
                <a:lnTo>
                  <a:pt x="987294" y="1166132"/>
                </a:lnTo>
                <a:lnTo>
                  <a:pt x="945431" y="1182877"/>
                </a:lnTo>
                <a:lnTo>
                  <a:pt x="902588" y="1196929"/>
                </a:lnTo>
                <a:lnTo>
                  <a:pt x="858905" y="1208235"/>
                </a:lnTo>
                <a:lnTo>
                  <a:pt x="814522" y="1216746"/>
                </a:lnTo>
                <a:lnTo>
                  <a:pt x="769577" y="1222410"/>
                </a:lnTo>
                <a:lnTo>
                  <a:pt x="724211" y="1225177"/>
                </a:lnTo>
                <a:lnTo>
                  <a:pt x="678563" y="1224996"/>
                </a:lnTo>
                <a:lnTo>
                  <a:pt x="632773" y="1221816"/>
                </a:lnTo>
                <a:lnTo>
                  <a:pt x="586979" y="1215587"/>
                </a:lnTo>
                <a:lnTo>
                  <a:pt x="541322" y="1206258"/>
                </a:lnTo>
                <a:lnTo>
                  <a:pt x="495941" y="1193778"/>
                </a:lnTo>
                <a:lnTo>
                  <a:pt x="450976" y="1178096"/>
                </a:lnTo>
                <a:lnTo>
                  <a:pt x="406565" y="1159162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0362259" y="3175"/>
            <a:ext cx="921385" cy="1893570"/>
          </a:xfrm>
          <a:custGeom>
            <a:avLst/>
            <a:gdLst/>
            <a:ahLst/>
            <a:cxnLst/>
            <a:rect l="l" t="t" r="r" b="b"/>
            <a:pathLst>
              <a:path w="921384" h="1893570">
                <a:moveTo>
                  <a:pt x="406565" y="1827107"/>
                </a:moveTo>
                <a:lnTo>
                  <a:pt x="363530" y="1805226"/>
                </a:lnTo>
                <a:lnTo>
                  <a:pt x="322631" y="1780831"/>
                </a:lnTo>
                <a:lnTo>
                  <a:pt x="283919" y="1754061"/>
                </a:lnTo>
                <a:lnTo>
                  <a:pt x="247445" y="1725057"/>
                </a:lnTo>
                <a:lnTo>
                  <a:pt x="213260" y="1693957"/>
                </a:lnTo>
                <a:lnTo>
                  <a:pt x="181413" y="1660900"/>
                </a:lnTo>
                <a:lnTo>
                  <a:pt x="151957" y="1626027"/>
                </a:lnTo>
                <a:lnTo>
                  <a:pt x="124941" y="1589477"/>
                </a:lnTo>
                <a:lnTo>
                  <a:pt x="100417" y="1551390"/>
                </a:lnTo>
                <a:lnTo>
                  <a:pt x="78434" y="1511904"/>
                </a:lnTo>
                <a:lnTo>
                  <a:pt x="59045" y="1471160"/>
                </a:lnTo>
                <a:lnTo>
                  <a:pt x="42299" y="1429297"/>
                </a:lnTo>
                <a:lnTo>
                  <a:pt x="28248" y="1386454"/>
                </a:lnTo>
                <a:lnTo>
                  <a:pt x="16941" y="1342771"/>
                </a:lnTo>
                <a:lnTo>
                  <a:pt x="8431" y="1298387"/>
                </a:lnTo>
                <a:lnTo>
                  <a:pt x="2766" y="1253443"/>
                </a:lnTo>
                <a:lnTo>
                  <a:pt x="0" y="1208077"/>
                </a:lnTo>
                <a:lnTo>
                  <a:pt x="181" y="1162429"/>
                </a:lnTo>
                <a:lnTo>
                  <a:pt x="3360" y="1116638"/>
                </a:lnTo>
                <a:lnTo>
                  <a:pt x="9589" y="1070845"/>
                </a:lnTo>
                <a:lnTo>
                  <a:pt x="18919" y="1025188"/>
                </a:lnTo>
                <a:lnTo>
                  <a:pt x="31399" y="979807"/>
                </a:lnTo>
                <a:lnTo>
                  <a:pt x="47081" y="934841"/>
                </a:lnTo>
                <a:lnTo>
                  <a:pt x="66015" y="890431"/>
                </a:lnTo>
                <a:lnTo>
                  <a:pt x="481611" y="0"/>
                </a:lnTo>
              </a:path>
              <a:path w="921384" h="1893570">
                <a:moveTo>
                  <a:pt x="920978" y="1858842"/>
                </a:moveTo>
                <a:lnTo>
                  <a:pt x="858905" y="1876180"/>
                </a:lnTo>
                <a:lnTo>
                  <a:pt x="814522" y="1884691"/>
                </a:lnTo>
                <a:lnTo>
                  <a:pt x="769577" y="1890355"/>
                </a:lnTo>
                <a:lnTo>
                  <a:pt x="724211" y="1893122"/>
                </a:lnTo>
                <a:lnTo>
                  <a:pt x="678563" y="1892941"/>
                </a:lnTo>
                <a:lnTo>
                  <a:pt x="632773" y="1889761"/>
                </a:lnTo>
                <a:lnTo>
                  <a:pt x="586979" y="1883532"/>
                </a:lnTo>
                <a:lnTo>
                  <a:pt x="541322" y="1874203"/>
                </a:lnTo>
                <a:lnTo>
                  <a:pt x="495941" y="1861722"/>
                </a:lnTo>
                <a:lnTo>
                  <a:pt x="450976" y="1846041"/>
                </a:lnTo>
                <a:lnTo>
                  <a:pt x="406565" y="1827107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47440" y="4797596"/>
            <a:ext cx="1877060" cy="1549400"/>
          </a:xfrm>
          <a:custGeom>
            <a:avLst/>
            <a:gdLst/>
            <a:ahLst/>
            <a:cxnLst/>
            <a:rect l="l" t="t" r="r" b="b"/>
            <a:pathLst>
              <a:path w="1877059" h="1549400">
                <a:moveTo>
                  <a:pt x="0" y="1549228"/>
                </a:moveTo>
                <a:lnTo>
                  <a:pt x="533321" y="406568"/>
                </a:lnTo>
                <a:lnTo>
                  <a:pt x="555201" y="363531"/>
                </a:lnTo>
                <a:lnTo>
                  <a:pt x="579596" y="322631"/>
                </a:lnTo>
                <a:lnTo>
                  <a:pt x="606366" y="283918"/>
                </a:lnTo>
                <a:lnTo>
                  <a:pt x="635370" y="247443"/>
                </a:lnTo>
                <a:lnTo>
                  <a:pt x="666471" y="213257"/>
                </a:lnTo>
                <a:lnTo>
                  <a:pt x="699527" y="181410"/>
                </a:lnTo>
                <a:lnTo>
                  <a:pt x="734400" y="151953"/>
                </a:lnTo>
                <a:lnTo>
                  <a:pt x="770950" y="124938"/>
                </a:lnTo>
                <a:lnTo>
                  <a:pt x="809038" y="100413"/>
                </a:lnTo>
                <a:lnTo>
                  <a:pt x="848523" y="78431"/>
                </a:lnTo>
                <a:lnTo>
                  <a:pt x="889267" y="59042"/>
                </a:lnTo>
                <a:lnTo>
                  <a:pt x="931131" y="42297"/>
                </a:lnTo>
                <a:lnTo>
                  <a:pt x="973974" y="28246"/>
                </a:lnTo>
                <a:lnTo>
                  <a:pt x="1017656" y="16940"/>
                </a:lnTo>
                <a:lnTo>
                  <a:pt x="1062040" y="8430"/>
                </a:lnTo>
                <a:lnTo>
                  <a:pt x="1106984" y="2766"/>
                </a:lnTo>
                <a:lnTo>
                  <a:pt x="1152350" y="0"/>
                </a:lnTo>
                <a:lnTo>
                  <a:pt x="1197998" y="181"/>
                </a:lnTo>
                <a:lnTo>
                  <a:pt x="1243789" y="3361"/>
                </a:lnTo>
                <a:lnTo>
                  <a:pt x="1289582" y="9591"/>
                </a:lnTo>
                <a:lnTo>
                  <a:pt x="1335240" y="18921"/>
                </a:lnTo>
                <a:lnTo>
                  <a:pt x="1380621" y="31401"/>
                </a:lnTo>
                <a:lnTo>
                  <a:pt x="1425586" y="47083"/>
                </a:lnTo>
                <a:lnTo>
                  <a:pt x="1469996" y="66017"/>
                </a:lnTo>
                <a:lnTo>
                  <a:pt x="1513033" y="87898"/>
                </a:lnTo>
                <a:lnTo>
                  <a:pt x="1553933" y="112292"/>
                </a:lnTo>
                <a:lnTo>
                  <a:pt x="1592646" y="139062"/>
                </a:lnTo>
                <a:lnTo>
                  <a:pt x="1629121" y="168066"/>
                </a:lnTo>
                <a:lnTo>
                  <a:pt x="1663307" y="199166"/>
                </a:lnTo>
                <a:lnTo>
                  <a:pt x="1695154" y="232222"/>
                </a:lnTo>
                <a:lnTo>
                  <a:pt x="1724611" y="267094"/>
                </a:lnTo>
                <a:lnTo>
                  <a:pt x="1751627" y="303643"/>
                </a:lnTo>
                <a:lnTo>
                  <a:pt x="1776151" y="341731"/>
                </a:lnTo>
                <a:lnTo>
                  <a:pt x="1798133" y="381216"/>
                </a:lnTo>
                <a:lnTo>
                  <a:pt x="1817522" y="421959"/>
                </a:lnTo>
                <a:lnTo>
                  <a:pt x="1834267" y="463822"/>
                </a:lnTo>
                <a:lnTo>
                  <a:pt x="1848318" y="506665"/>
                </a:lnTo>
                <a:lnTo>
                  <a:pt x="1859624" y="550347"/>
                </a:lnTo>
                <a:lnTo>
                  <a:pt x="1868135" y="594731"/>
                </a:lnTo>
                <a:lnTo>
                  <a:pt x="1873798" y="639675"/>
                </a:lnTo>
                <a:lnTo>
                  <a:pt x="1876565" y="685041"/>
                </a:lnTo>
                <a:lnTo>
                  <a:pt x="1876383" y="730689"/>
                </a:lnTo>
                <a:lnTo>
                  <a:pt x="1873203" y="776480"/>
                </a:lnTo>
                <a:lnTo>
                  <a:pt x="1866973" y="822274"/>
                </a:lnTo>
                <a:lnTo>
                  <a:pt x="1857644" y="867932"/>
                </a:lnTo>
                <a:lnTo>
                  <a:pt x="1845163" y="913314"/>
                </a:lnTo>
                <a:lnTo>
                  <a:pt x="1829481" y="958281"/>
                </a:lnTo>
                <a:lnTo>
                  <a:pt x="1810547" y="1002693"/>
                </a:lnTo>
                <a:lnTo>
                  <a:pt x="1555459" y="1549228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823915" y="4357971"/>
            <a:ext cx="2082164" cy="1989455"/>
          </a:xfrm>
          <a:custGeom>
            <a:avLst/>
            <a:gdLst/>
            <a:ahLst/>
            <a:cxnLst/>
            <a:rect l="l" t="t" r="r" b="b"/>
            <a:pathLst>
              <a:path w="2082165" h="1989454">
                <a:moveTo>
                  <a:pt x="0" y="1988853"/>
                </a:moveTo>
                <a:lnTo>
                  <a:pt x="738509" y="406568"/>
                </a:lnTo>
                <a:lnTo>
                  <a:pt x="760390" y="363531"/>
                </a:lnTo>
                <a:lnTo>
                  <a:pt x="784785" y="322631"/>
                </a:lnTo>
                <a:lnTo>
                  <a:pt x="811554" y="283918"/>
                </a:lnTo>
                <a:lnTo>
                  <a:pt x="840559" y="247443"/>
                </a:lnTo>
                <a:lnTo>
                  <a:pt x="871659" y="213257"/>
                </a:lnTo>
                <a:lnTo>
                  <a:pt x="904716" y="181410"/>
                </a:lnTo>
                <a:lnTo>
                  <a:pt x="939589" y="151953"/>
                </a:lnTo>
                <a:lnTo>
                  <a:pt x="976139" y="124938"/>
                </a:lnTo>
                <a:lnTo>
                  <a:pt x="1014226" y="100413"/>
                </a:lnTo>
                <a:lnTo>
                  <a:pt x="1053712" y="78431"/>
                </a:lnTo>
                <a:lnTo>
                  <a:pt x="1094456" y="59042"/>
                </a:lnTo>
                <a:lnTo>
                  <a:pt x="1136319" y="42297"/>
                </a:lnTo>
                <a:lnTo>
                  <a:pt x="1179162" y="28246"/>
                </a:lnTo>
                <a:lnTo>
                  <a:pt x="1222845" y="16940"/>
                </a:lnTo>
                <a:lnTo>
                  <a:pt x="1267229" y="8430"/>
                </a:lnTo>
                <a:lnTo>
                  <a:pt x="1312173" y="2766"/>
                </a:lnTo>
                <a:lnTo>
                  <a:pt x="1357539" y="0"/>
                </a:lnTo>
                <a:lnTo>
                  <a:pt x="1403187" y="181"/>
                </a:lnTo>
                <a:lnTo>
                  <a:pt x="1448978" y="3361"/>
                </a:lnTo>
                <a:lnTo>
                  <a:pt x="1494771" y="9591"/>
                </a:lnTo>
                <a:lnTo>
                  <a:pt x="1540428" y="18921"/>
                </a:lnTo>
                <a:lnTo>
                  <a:pt x="1585809" y="31401"/>
                </a:lnTo>
                <a:lnTo>
                  <a:pt x="1630775" y="47083"/>
                </a:lnTo>
                <a:lnTo>
                  <a:pt x="1675185" y="66017"/>
                </a:lnTo>
                <a:lnTo>
                  <a:pt x="1718222" y="87898"/>
                </a:lnTo>
                <a:lnTo>
                  <a:pt x="1759122" y="112292"/>
                </a:lnTo>
                <a:lnTo>
                  <a:pt x="1797835" y="139062"/>
                </a:lnTo>
                <a:lnTo>
                  <a:pt x="1834310" y="168066"/>
                </a:lnTo>
                <a:lnTo>
                  <a:pt x="1868496" y="199166"/>
                </a:lnTo>
                <a:lnTo>
                  <a:pt x="1900343" y="232222"/>
                </a:lnTo>
                <a:lnTo>
                  <a:pt x="1929799" y="267094"/>
                </a:lnTo>
                <a:lnTo>
                  <a:pt x="1956815" y="303643"/>
                </a:lnTo>
                <a:lnTo>
                  <a:pt x="1981340" y="341731"/>
                </a:lnTo>
                <a:lnTo>
                  <a:pt x="2003322" y="381216"/>
                </a:lnTo>
                <a:lnTo>
                  <a:pt x="2022711" y="421959"/>
                </a:lnTo>
                <a:lnTo>
                  <a:pt x="2039456" y="463822"/>
                </a:lnTo>
                <a:lnTo>
                  <a:pt x="2053507" y="506665"/>
                </a:lnTo>
                <a:lnTo>
                  <a:pt x="2064813" y="550347"/>
                </a:lnTo>
                <a:lnTo>
                  <a:pt x="2073323" y="594731"/>
                </a:lnTo>
                <a:lnTo>
                  <a:pt x="2078987" y="639675"/>
                </a:lnTo>
                <a:lnTo>
                  <a:pt x="2081753" y="685041"/>
                </a:lnTo>
                <a:lnTo>
                  <a:pt x="2081572" y="730689"/>
                </a:lnTo>
                <a:lnTo>
                  <a:pt x="2078391" y="776480"/>
                </a:lnTo>
                <a:lnTo>
                  <a:pt x="2072162" y="822274"/>
                </a:lnTo>
                <a:lnTo>
                  <a:pt x="2062832" y="867932"/>
                </a:lnTo>
                <a:lnTo>
                  <a:pt x="2050352" y="913314"/>
                </a:lnTo>
                <a:lnTo>
                  <a:pt x="2034670" y="958281"/>
                </a:lnTo>
                <a:lnTo>
                  <a:pt x="2015736" y="1002693"/>
                </a:lnTo>
                <a:lnTo>
                  <a:pt x="1555459" y="1988853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000656" y="5025916"/>
            <a:ext cx="1770380" cy="1321435"/>
          </a:xfrm>
          <a:custGeom>
            <a:avLst/>
            <a:gdLst/>
            <a:ahLst/>
            <a:cxnLst/>
            <a:rect l="l" t="t" r="r" b="b"/>
            <a:pathLst>
              <a:path w="1770379" h="1321435">
                <a:moveTo>
                  <a:pt x="0" y="1320908"/>
                </a:moveTo>
                <a:lnTo>
                  <a:pt x="426755" y="406568"/>
                </a:lnTo>
                <a:lnTo>
                  <a:pt x="448636" y="363531"/>
                </a:lnTo>
                <a:lnTo>
                  <a:pt x="473031" y="322631"/>
                </a:lnTo>
                <a:lnTo>
                  <a:pt x="499800" y="283918"/>
                </a:lnTo>
                <a:lnTo>
                  <a:pt x="528805" y="247443"/>
                </a:lnTo>
                <a:lnTo>
                  <a:pt x="559905" y="213257"/>
                </a:lnTo>
                <a:lnTo>
                  <a:pt x="592962" y="181410"/>
                </a:lnTo>
                <a:lnTo>
                  <a:pt x="627834" y="151953"/>
                </a:lnTo>
                <a:lnTo>
                  <a:pt x="664384" y="124938"/>
                </a:lnTo>
                <a:lnTo>
                  <a:pt x="702472" y="100413"/>
                </a:lnTo>
                <a:lnTo>
                  <a:pt x="741958" y="78431"/>
                </a:lnTo>
                <a:lnTo>
                  <a:pt x="782702" y="59042"/>
                </a:lnTo>
                <a:lnTo>
                  <a:pt x="824565" y="42297"/>
                </a:lnTo>
                <a:lnTo>
                  <a:pt x="867408" y="28246"/>
                </a:lnTo>
                <a:lnTo>
                  <a:pt x="911091" y="16940"/>
                </a:lnTo>
                <a:lnTo>
                  <a:pt x="955474" y="8430"/>
                </a:lnTo>
                <a:lnTo>
                  <a:pt x="1000419" y="2766"/>
                </a:lnTo>
                <a:lnTo>
                  <a:pt x="1045785" y="0"/>
                </a:lnTo>
                <a:lnTo>
                  <a:pt x="1091433" y="181"/>
                </a:lnTo>
                <a:lnTo>
                  <a:pt x="1137223" y="3361"/>
                </a:lnTo>
                <a:lnTo>
                  <a:pt x="1183017" y="9591"/>
                </a:lnTo>
                <a:lnTo>
                  <a:pt x="1228674" y="18921"/>
                </a:lnTo>
                <a:lnTo>
                  <a:pt x="1274055" y="31401"/>
                </a:lnTo>
                <a:lnTo>
                  <a:pt x="1319021" y="47083"/>
                </a:lnTo>
                <a:lnTo>
                  <a:pt x="1363431" y="66017"/>
                </a:lnTo>
                <a:lnTo>
                  <a:pt x="1406468" y="87898"/>
                </a:lnTo>
                <a:lnTo>
                  <a:pt x="1447368" y="112292"/>
                </a:lnTo>
                <a:lnTo>
                  <a:pt x="1486081" y="139062"/>
                </a:lnTo>
                <a:lnTo>
                  <a:pt x="1522556" y="168066"/>
                </a:lnTo>
                <a:lnTo>
                  <a:pt x="1556742" y="199166"/>
                </a:lnTo>
                <a:lnTo>
                  <a:pt x="1588589" y="232222"/>
                </a:lnTo>
                <a:lnTo>
                  <a:pt x="1618045" y="267094"/>
                </a:lnTo>
                <a:lnTo>
                  <a:pt x="1645061" y="303643"/>
                </a:lnTo>
                <a:lnTo>
                  <a:pt x="1669585" y="341731"/>
                </a:lnTo>
                <a:lnTo>
                  <a:pt x="1691567" y="381216"/>
                </a:lnTo>
                <a:lnTo>
                  <a:pt x="1710957" y="421959"/>
                </a:lnTo>
                <a:lnTo>
                  <a:pt x="1727702" y="463822"/>
                </a:lnTo>
                <a:lnTo>
                  <a:pt x="1741753" y="506665"/>
                </a:lnTo>
                <a:lnTo>
                  <a:pt x="1753059" y="550347"/>
                </a:lnTo>
                <a:lnTo>
                  <a:pt x="1761569" y="594731"/>
                </a:lnTo>
                <a:lnTo>
                  <a:pt x="1767233" y="639675"/>
                </a:lnTo>
                <a:lnTo>
                  <a:pt x="1769999" y="685041"/>
                </a:lnTo>
                <a:lnTo>
                  <a:pt x="1769818" y="730689"/>
                </a:lnTo>
                <a:lnTo>
                  <a:pt x="1766637" y="776480"/>
                </a:lnTo>
                <a:lnTo>
                  <a:pt x="1760408" y="822274"/>
                </a:lnTo>
                <a:lnTo>
                  <a:pt x="1751078" y="867932"/>
                </a:lnTo>
                <a:lnTo>
                  <a:pt x="1738598" y="913314"/>
                </a:lnTo>
                <a:lnTo>
                  <a:pt x="1722916" y="958281"/>
                </a:lnTo>
                <a:lnTo>
                  <a:pt x="1703982" y="1002693"/>
                </a:lnTo>
                <a:lnTo>
                  <a:pt x="1555459" y="1320908"/>
                </a:lnTo>
              </a:path>
            </a:pathLst>
          </a:custGeom>
          <a:ln w="25400">
            <a:solidFill>
              <a:srgbClr val="EAC85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492982" y="3175"/>
            <a:ext cx="1892935" cy="1557020"/>
          </a:xfrm>
          <a:custGeom>
            <a:avLst/>
            <a:gdLst/>
            <a:ahLst/>
            <a:cxnLst/>
            <a:rect l="l" t="t" r="r" b="b"/>
            <a:pathLst>
              <a:path w="1892934" h="1557020">
                <a:moveTo>
                  <a:pt x="1457915" y="873155"/>
                </a:moveTo>
                <a:lnTo>
                  <a:pt x="719281" y="873155"/>
                </a:lnTo>
                <a:lnTo>
                  <a:pt x="768107" y="876210"/>
                </a:lnTo>
                <a:lnTo>
                  <a:pt x="816016" y="892526"/>
                </a:lnTo>
                <a:lnTo>
                  <a:pt x="857914" y="920910"/>
                </a:lnTo>
                <a:lnTo>
                  <a:pt x="889786" y="958021"/>
                </a:lnTo>
                <a:lnTo>
                  <a:pt x="910825" y="1001449"/>
                </a:lnTo>
                <a:lnTo>
                  <a:pt x="920219" y="1048781"/>
                </a:lnTo>
                <a:lnTo>
                  <a:pt x="917160" y="1097606"/>
                </a:lnTo>
                <a:lnTo>
                  <a:pt x="900839" y="1145510"/>
                </a:lnTo>
                <a:lnTo>
                  <a:pt x="831865" y="1284093"/>
                </a:lnTo>
                <a:lnTo>
                  <a:pt x="815550" y="1331997"/>
                </a:lnTo>
                <a:lnTo>
                  <a:pt x="812495" y="1380821"/>
                </a:lnTo>
                <a:lnTo>
                  <a:pt x="821891" y="1428153"/>
                </a:lnTo>
                <a:lnTo>
                  <a:pt x="842930" y="1471581"/>
                </a:lnTo>
                <a:lnTo>
                  <a:pt x="874804" y="1508693"/>
                </a:lnTo>
                <a:lnTo>
                  <a:pt x="916701" y="1537077"/>
                </a:lnTo>
                <a:lnTo>
                  <a:pt x="964606" y="1553392"/>
                </a:lnTo>
                <a:lnTo>
                  <a:pt x="1013430" y="1556447"/>
                </a:lnTo>
                <a:lnTo>
                  <a:pt x="1060762" y="1547051"/>
                </a:lnTo>
                <a:lnTo>
                  <a:pt x="1104190" y="1526012"/>
                </a:lnTo>
                <a:lnTo>
                  <a:pt x="1141302" y="1494139"/>
                </a:lnTo>
                <a:lnTo>
                  <a:pt x="1169685" y="1452241"/>
                </a:lnTo>
                <a:lnTo>
                  <a:pt x="1457915" y="873155"/>
                </a:lnTo>
                <a:close/>
              </a:path>
              <a:path w="1892934" h="1557020">
                <a:moveTo>
                  <a:pt x="1892512" y="0"/>
                </a:moveTo>
                <a:lnTo>
                  <a:pt x="627992" y="0"/>
                </a:lnTo>
                <a:lnTo>
                  <a:pt x="19370" y="1222764"/>
                </a:lnTo>
                <a:lnTo>
                  <a:pt x="3055" y="1270669"/>
                </a:lnTo>
                <a:lnTo>
                  <a:pt x="0" y="1319493"/>
                </a:lnTo>
                <a:lnTo>
                  <a:pt x="9396" y="1366825"/>
                </a:lnTo>
                <a:lnTo>
                  <a:pt x="30435" y="1410253"/>
                </a:lnTo>
                <a:lnTo>
                  <a:pt x="62308" y="1447365"/>
                </a:lnTo>
                <a:lnTo>
                  <a:pt x="104206" y="1475748"/>
                </a:lnTo>
                <a:lnTo>
                  <a:pt x="152115" y="1492064"/>
                </a:lnTo>
                <a:lnTo>
                  <a:pt x="200941" y="1495119"/>
                </a:lnTo>
                <a:lnTo>
                  <a:pt x="248272" y="1485723"/>
                </a:lnTo>
                <a:lnTo>
                  <a:pt x="291698" y="1464683"/>
                </a:lnTo>
                <a:lnTo>
                  <a:pt x="328808" y="1432810"/>
                </a:lnTo>
                <a:lnTo>
                  <a:pt x="357190" y="1390912"/>
                </a:lnTo>
                <a:lnTo>
                  <a:pt x="563032" y="977362"/>
                </a:lnTo>
                <a:lnTo>
                  <a:pt x="591415" y="935464"/>
                </a:lnTo>
                <a:lnTo>
                  <a:pt x="628524" y="903591"/>
                </a:lnTo>
                <a:lnTo>
                  <a:pt x="671950" y="882552"/>
                </a:lnTo>
                <a:lnTo>
                  <a:pt x="719281" y="873155"/>
                </a:lnTo>
                <a:lnTo>
                  <a:pt x="1457915" y="873155"/>
                </a:lnTo>
                <a:lnTo>
                  <a:pt x="1892512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050595" y="1666683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6"/>
                </a:lnTo>
                <a:lnTo>
                  <a:pt x="112493" y="17943"/>
                </a:lnTo>
                <a:lnTo>
                  <a:pt x="75970" y="39968"/>
                </a:lnTo>
                <a:lnTo>
                  <a:pt x="44734" y="69996"/>
                </a:lnTo>
                <a:lnTo>
                  <a:pt x="20347" y="107507"/>
                </a:lnTo>
                <a:lnTo>
                  <a:pt x="5125" y="149580"/>
                </a:lnTo>
                <a:lnTo>
                  <a:pt x="0" y="192605"/>
                </a:lnTo>
                <a:lnTo>
                  <a:pt x="4446" y="235021"/>
                </a:lnTo>
                <a:lnTo>
                  <a:pt x="17943" y="275270"/>
                </a:lnTo>
                <a:lnTo>
                  <a:pt x="39968" y="311792"/>
                </a:lnTo>
                <a:lnTo>
                  <a:pt x="69996" y="343026"/>
                </a:lnTo>
                <a:lnTo>
                  <a:pt x="107507" y="367412"/>
                </a:lnTo>
                <a:lnTo>
                  <a:pt x="149576" y="382638"/>
                </a:lnTo>
                <a:lnTo>
                  <a:pt x="192599" y="387765"/>
                </a:lnTo>
                <a:lnTo>
                  <a:pt x="235016" y="383318"/>
                </a:lnTo>
                <a:lnTo>
                  <a:pt x="275266" y="369820"/>
                </a:lnTo>
                <a:lnTo>
                  <a:pt x="311789" y="347794"/>
                </a:lnTo>
                <a:lnTo>
                  <a:pt x="343025" y="317763"/>
                </a:lnTo>
                <a:lnTo>
                  <a:pt x="367412" y="280252"/>
                </a:lnTo>
                <a:lnTo>
                  <a:pt x="382638" y="238183"/>
                </a:lnTo>
                <a:lnTo>
                  <a:pt x="387765" y="195160"/>
                </a:lnTo>
                <a:lnTo>
                  <a:pt x="383318" y="152743"/>
                </a:lnTo>
                <a:lnTo>
                  <a:pt x="369820" y="112493"/>
                </a:lnTo>
                <a:lnTo>
                  <a:pt x="347794" y="75970"/>
                </a:lnTo>
                <a:lnTo>
                  <a:pt x="317763" y="44734"/>
                </a:lnTo>
                <a:lnTo>
                  <a:pt x="280252" y="20347"/>
                </a:lnTo>
                <a:lnTo>
                  <a:pt x="238183" y="5125"/>
                </a:lnTo>
                <a:lnTo>
                  <a:pt x="19516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28828" y="1635115"/>
            <a:ext cx="105595" cy="105587"/>
          </a:xfrm>
          <a:prstGeom prst="rect">
            <a:avLst/>
          </a:prstGeom>
        </p:spPr>
      </p:pic>
      <p:sp>
        <p:nvSpPr>
          <p:cNvPr id="28" name="bg object 28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bg 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7912" y="724743"/>
            <a:ext cx="739447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EAC85C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4515" y="1460500"/>
            <a:ext cx="10161270" cy="419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838702" y="5905500"/>
            <a:ext cx="3612896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64515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29016" y="5905500"/>
            <a:ext cx="2596769" cy="317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600" y="0"/>
                </a:moveTo>
                <a:lnTo>
                  <a:pt x="0" y="0"/>
                </a:lnTo>
                <a:lnTo>
                  <a:pt x="0" y="6343650"/>
                </a:lnTo>
                <a:lnTo>
                  <a:pt x="11277600" y="6343650"/>
                </a:lnTo>
                <a:lnTo>
                  <a:pt x="11277600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644443" y="0"/>
            <a:ext cx="5651500" cy="6369050"/>
            <a:chOff x="5644443" y="0"/>
            <a:chExt cx="5651500" cy="6369050"/>
          </a:xfrm>
        </p:grpSpPr>
        <p:sp>
          <p:nvSpPr>
            <p:cNvPr id="4" name="object 4"/>
            <p:cNvSpPr/>
            <p:nvPr/>
          </p:nvSpPr>
          <p:spPr>
            <a:xfrm>
              <a:off x="5644443" y="3174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54632" y="2517304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50" y="258940"/>
                  </a:moveTo>
                  <a:lnTo>
                    <a:pt x="894257" y="211594"/>
                  </a:lnTo>
                  <a:lnTo>
                    <a:pt x="883437" y="165836"/>
                  </a:lnTo>
                  <a:lnTo>
                    <a:pt x="864108" y="122961"/>
                  </a:lnTo>
                  <a:lnTo>
                    <a:pt x="836739" y="84289"/>
                  </a:lnTo>
                  <a:lnTo>
                    <a:pt x="801763" y="51155"/>
                  </a:lnTo>
                  <a:lnTo>
                    <a:pt x="759637" y="24866"/>
                  </a:lnTo>
                  <a:lnTo>
                    <a:pt x="713117" y="7518"/>
                  </a:lnTo>
                  <a:lnTo>
                    <a:pt x="665530" y="0"/>
                  </a:lnTo>
                  <a:lnTo>
                    <a:pt x="618197" y="1879"/>
                  </a:lnTo>
                  <a:lnTo>
                    <a:pt x="572427" y="12712"/>
                  </a:lnTo>
                  <a:lnTo>
                    <a:pt x="529551" y="32042"/>
                  </a:lnTo>
                  <a:lnTo>
                    <a:pt x="490893" y="59410"/>
                  </a:lnTo>
                  <a:lnTo>
                    <a:pt x="457746" y="94386"/>
                  </a:lnTo>
                  <a:lnTo>
                    <a:pt x="431469" y="136499"/>
                  </a:lnTo>
                  <a:lnTo>
                    <a:pt x="24866" y="962355"/>
                  </a:lnTo>
                  <a:lnTo>
                    <a:pt x="7505" y="1008875"/>
                  </a:lnTo>
                  <a:lnTo>
                    <a:pt x="0" y="1056462"/>
                  </a:lnTo>
                  <a:lnTo>
                    <a:pt x="1892" y="1103795"/>
                  </a:lnTo>
                  <a:lnTo>
                    <a:pt x="12725" y="1149565"/>
                  </a:lnTo>
                  <a:lnTo>
                    <a:pt x="32042" y="1192441"/>
                  </a:lnTo>
                  <a:lnTo>
                    <a:pt x="59423" y="1231112"/>
                  </a:lnTo>
                  <a:lnTo>
                    <a:pt x="94386" y="1264246"/>
                  </a:lnTo>
                  <a:lnTo>
                    <a:pt x="136512" y="1290535"/>
                  </a:lnTo>
                  <a:lnTo>
                    <a:pt x="183032" y="1307884"/>
                  </a:lnTo>
                  <a:lnTo>
                    <a:pt x="230619" y="1315402"/>
                  </a:lnTo>
                  <a:lnTo>
                    <a:pt x="277952" y="1313510"/>
                  </a:lnTo>
                  <a:lnTo>
                    <a:pt x="323723" y="1302689"/>
                  </a:lnTo>
                  <a:lnTo>
                    <a:pt x="366598" y="1283360"/>
                  </a:lnTo>
                  <a:lnTo>
                    <a:pt x="405269" y="1255991"/>
                  </a:lnTo>
                  <a:lnTo>
                    <a:pt x="438404" y="1221016"/>
                  </a:lnTo>
                  <a:lnTo>
                    <a:pt x="464693" y="1178890"/>
                  </a:lnTo>
                  <a:lnTo>
                    <a:pt x="871283" y="353047"/>
                  </a:lnTo>
                  <a:lnTo>
                    <a:pt x="888631" y="306527"/>
                  </a:lnTo>
                  <a:lnTo>
                    <a:pt x="896150" y="258940"/>
                  </a:lnTo>
                  <a:close/>
                </a:path>
                <a:path w="2184400" h="1315720">
                  <a:moveTo>
                    <a:pt x="1649844" y="258940"/>
                  </a:moveTo>
                  <a:lnTo>
                    <a:pt x="1647952" y="211594"/>
                  </a:lnTo>
                  <a:lnTo>
                    <a:pt x="1637131" y="165836"/>
                  </a:lnTo>
                  <a:lnTo>
                    <a:pt x="1617802" y="122961"/>
                  </a:lnTo>
                  <a:lnTo>
                    <a:pt x="1590433" y="84289"/>
                  </a:lnTo>
                  <a:lnTo>
                    <a:pt x="1555457" y="51155"/>
                  </a:lnTo>
                  <a:lnTo>
                    <a:pt x="1513332" y="24866"/>
                  </a:lnTo>
                  <a:lnTo>
                    <a:pt x="1466811" y="7518"/>
                  </a:lnTo>
                  <a:lnTo>
                    <a:pt x="1419225" y="0"/>
                  </a:lnTo>
                  <a:lnTo>
                    <a:pt x="1371892" y="1879"/>
                  </a:lnTo>
                  <a:lnTo>
                    <a:pt x="1326121" y="12712"/>
                  </a:lnTo>
                  <a:lnTo>
                    <a:pt x="1283246" y="32042"/>
                  </a:lnTo>
                  <a:lnTo>
                    <a:pt x="1244587" y="59410"/>
                  </a:lnTo>
                  <a:lnTo>
                    <a:pt x="1211440" y="94386"/>
                  </a:lnTo>
                  <a:lnTo>
                    <a:pt x="1185164" y="136499"/>
                  </a:lnTo>
                  <a:lnTo>
                    <a:pt x="778560" y="962355"/>
                  </a:lnTo>
                  <a:lnTo>
                    <a:pt x="761199" y="1008875"/>
                  </a:lnTo>
                  <a:lnTo>
                    <a:pt x="753694" y="1056462"/>
                  </a:lnTo>
                  <a:lnTo>
                    <a:pt x="755586" y="1103795"/>
                  </a:lnTo>
                  <a:lnTo>
                    <a:pt x="766419" y="1149565"/>
                  </a:lnTo>
                  <a:lnTo>
                    <a:pt x="785736" y="1192441"/>
                  </a:lnTo>
                  <a:lnTo>
                    <a:pt x="813117" y="1231112"/>
                  </a:lnTo>
                  <a:lnTo>
                    <a:pt x="848080" y="1264246"/>
                  </a:lnTo>
                  <a:lnTo>
                    <a:pt x="890206" y="1290535"/>
                  </a:lnTo>
                  <a:lnTo>
                    <a:pt x="936726" y="1307884"/>
                  </a:lnTo>
                  <a:lnTo>
                    <a:pt x="984313" y="1315402"/>
                  </a:lnTo>
                  <a:lnTo>
                    <a:pt x="1031646" y="1313510"/>
                  </a:lnTo>
                  <a:lnTo>
                    <a:pt x="1077417" y="1302689"/>
                  </a:lnTo>
                  <a:lnTo>
                    <a:pt x="1120292" y="1283360"/>
                  </a:lnTo>
                  <a:lnTo>
                    <a:pt x="1158963" y="1255991"/>
                  </a:lnTo>
                  <a:lnTo>
                    <a:pt x="1192098" y="1221016"/>
                  </a:lnTo>
                  <a:lnTo>
                    <a:pt x="1218387" y="1178890"/>
                  </a:lnTo>
                  <a:lnTo>
                    <a:pt x="1624977" y="353047"/>
                  </a:lnTo>
                  <a:lnTo>
                    <a:pt x="1642325" y="306527"/>
                  </a:lnTo>
                  <a:lnTo>
                    <a:pt x="1649844" y="258940"/>
                  </a:lnTo>
                  <a:close/>
                </a:path>
                <a:path w="2184400" h="1315720">
                  <a:moveTo>
                    <a:pt x="2184006" y="973797"/>
                  </a:moveTo>
                  <a:lnTo>
                    <a:pt x="2180602" y="927468"/>
                  </a:lnTo>
                  <a:lnTo>
                    <a:pt x="2170734" y="883259"/>
                  </a:lnTo>
                  <a:lnTo>
                    <a:pt x="2154872" y="841641"/>
                  </a:lnTo>
                  <a:lnTo>
                    <a:pt x="2133498" y="803097"/>
                  </a:lnTo>
                  <a:lnTo>
                    <a:pt x="2107107" y="768121"/>
                  </a:lnTo>
                  <a:lnTo>
                    <a:pt x="2076196" y="737209"/>
                  </a:lnTo>
                  <a:lnTo>
                    <a:pt x="2041220" y="710819"/>
                  </a:lnTo>
                  <a:lnTo>
                    <a:pt x="2002675" y="689444"/>
                  </a:lnTo>
                  <a:lnTo>
                    <a:pt x="1961057" y="673582"/>
                  </a:lnTo>
                  <a:lnTo>
                    <a:pt x="1916849" y="663714"/>
                  </a:lnTo>
                  <a:lnTo>
                    <a:pt x="1870519" y="660311"/>
                  </a:lnTo>
                  <a:lnTo>
                    <a:pt x="1824189" y="663714"/>
                  </a:lnTo>
                  <a:lnTo>
                    <a:pt x="1779981" y="673582"/>
                  </a:lnTo>
                  <a:lnTo>
                    <a:pt x="1738363" y="689444"/>
                  </a:lnTo>
                  <a:lnTo>
                    <a:pt x="1699831" y="710819"/>
                  </a:lnTo>
                  <a:lnTo>
                    <a:pt x="1664855" y="737209"/>
                  </a:lnTo>
                  <a:lnTo>
                    <a:pt x="1633931" y="768121"/>
                  </a:lnTo>
                  <a:lnTo>
                    <a:pt x="1607540" y="803097"/>
                  </a:lnTo>
                  <a:lnTo>
                    <a:pt x="1586179" y="841641"/>
                  </a:lnTo>
                  <a:lnTo>
                    <a:pt x="1570316" y="883259"/>
                  </a:lnTo>
                  <a:lnTo>
                    <a:pt x="1560449" y="927468"/>
                  </a:lnTo>
                  <a:lnTo>
                    <a:pt x="1557045" y="973797"/>
                  </a:lnTo>
                  <a:lnTo>
                    <a:pt x="1560449" y="1020127"/>
                  </a:lnTo>
                  <a:lnTo>
                    <a:pt x="1570316" y="1064336"/>
                  </a:lnTo>
                  <a:lnTo>
                    <a:pt x="1586179" y="1105954"/>
                  </a:lnTo>
                  <a:lnTo>
                    <a:pt x="1607540" y="1144498"/>
                  </a:lnTo>
                  <a:lnTo>
                    <a:pt x="1633931" y="1179461"/>
                  </a:lnTo>
                  <a:lnTo>
                    <a:pt x="1664855" y="1210386"/>
                  </a:lnTo>
                  <a:lnTo>
                    <a:pt x="1699831" y="1236776"/>
                  </a:lnTo>
                  <a:lnTo>
                    <a:pt x="1738363" y="1258150"/>
                  </a:lnTo>
                  <a:lnTo>
                    <a:pt x="1779981" y="1274013"/>
                  </a:lnTo>
                  <a:lnTo>
                    <a:pt x="1824189" y="1283881"/>
                  </a:lnTo>
                  <a:lnTo>
                    <a:pt x="1870519" y="1287284"/>
                  </a:lnTo>
                  <a:lnTo>
                    <a:pt x="1916849" y="1283881"/>
                  </a:lnTo>
                  <a:lnTo>
                    <a:pt x="1961057" y="1274013"/>
                  </a:lnTo>
                  <a:lnTo>
                    <a:pt x="2002675" y="1258150"/>
                  </a:lnTo>
                  <a:lnTo>
                    <a:pt x="2041220" y="1236776"/>
                  </a:lnTo>
                  <a:lnTo>
                    <a:pt x="2076196" y="1210386"/>
                  </a:lnTo>
                  <a:lnTo>
                    <a:pt x="2107107" y="1179461"/>
                  </a:lnTo>
                  <a:lnTo>
                    <a:pt x="2133498" y="1144498"/>
                  </a:lnTo>
                  <a:lnTo>
                    <a:pt x="2154872" y="1105954"/>
                  </a:lnTo>
                  <a:lnTo>
                    <a:pt x="2170734" y="1064336"/>
                  </a:lnTo>
                  <a:lnTo>
                    <a:pt x="2180602" y="1020127"/>
                  </a:lnTo>
                  <a:lnTo>
                    <a:pt x="2184006" y="973797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15608" y="3174"/>
              <a:ext cx="1931035" cy="1664970"/>
            </a:xfrm>
            <a:custGeom>
              <a:avLst/>
              <a:gdLst/>
              <a:ahLst/>
              <a:cxnLst/>
              <a:rect l="l" t="t" r="r" b="b"/>
              <a:pathLst>
                <a:path w="1931034" h="1664970">
                  <a:moveTo>
                    <a:pt x="406565" y="1598786"/>
                  </a:moveTo>
                  <a:lnTo>
                    <a:pt x="363530" y="1576905"/>
                  </a:lnTo>
                  <a:lnTo>
                    <a:pt x="322631" y="1552510"/>
                  </a:lnTo>
                  <a:lnTo>
                    <a:pt x="283919" y="1525741"/>
                  </a:lnTo>
                  <a:lnTo>
                    <a:pt x="247445" y="1496736"/>
                  </a:lnTo>
                  <a:lnTo>
                    <a:pt x="213260" y="1465636"/>
                  </a:lnTo>
                  <a:lnTo>
                    <a:pt x="181413" y="1432580"/>
                  </a:lnTo>
                  <a:lnTo>
                    <a:pt x="151957" y="1397707"/>
                  </a:lnTo>
                  <a:lnTo>
                    <a:pt x="124941" y="1361157"/>
                  </a:lnTo>
                  <a:lnTo>
                    <a:pt x="100417" y="1323069"/>
                  </a:lnTo>
                  <a:lnTo>
                    <a:pt x="78434" y="1283584"/>
                  </a:lnTo>
                  <a:lnTo>
                    <a:pt x="59045" y="1242839"/>
                  </a:lnTo>
                  <a:lnTo>
                    <a:pt x="42299" y="1200976"/>
                  </a:lnTo>
                  <a:lnTo>
                    <a:pt x="28248" y="1158133"/>
                  </a:lnTo>
                  <a:lnTo>
                    <a:pt x="16941" y="1114450"/>
                  </a:lnTo>
                  <a:lnTo>
                    <a:pt x="8431" y="1070067"/>
                  </a:lnTo>
                  <a:lnTo>
                    <a:pt x="2766" y="1025122"/>
                  </a:lnTo>
                  <a:lnTo>
                    <a:pt x="0" y="979756"/>
                  </a:lnTo>
                  <a:lnTo>
                    <a:pt x="181" y="934108"/>
                  </a:lnTo>
                  <a:lnTo>
                    <a:pt x="3360" y="888318"/>
                  </a:lnTo>
                  <a:lnTo>
                    <a:pt x="9589" y="842524"/>
                  </a:lnTo>
                  <a:lnTo>
                    <a:pt x="18919" y="796867"/>
                  </a:lnTo>
                  <a:lnTo>
                    <a:pt x="31399" y="751486"/>
                  </a:lnTo>
                  <a:lnTo>
                    <a:pt x="47081" y="706521"/>
                  </a:lnTo>
                  <a:lnTo>
                    <a:pt x="66015" y="662110"/>
                  </a:lnTo>
                  <a:lnTo>
                    <a:pt x="375046" y="0"/>
                  </a:lnTo>
                </a:path>
                <a:path w="1931034" h="1664970">
                  <a:moveTo>
                    <a:pt x="1930505" y="0"/>
                  </a:moveTo>
                  <a:lnTo>
                    <a:pt x="1343241" y="1258236"/>
                  </a:lnTo>
                  <a:lnTo>
                    <a:pt x="1321360" y="1301271"/>
                  </a:lnTo>
                  <a:lnTo>
                    <a:pt x="1296965" y="1342170"/>
                  </a:lnTo>
                  <a:lnTo>
                    <a:pt x="1270196" y="1380882"/>
                  </a:lnTo>
                  <a:lnTo>
                    <a:pt x="1241191" y="1417356"/>
                  </a:lnTo>
                  <a:lnTo>
                    <a:pt x="1210091" y="1451541"/>
                  </a:lnTo>
                  <a:lnTo>
                    <a:pt x="1177035" y="1483388"/>
                  </a:lnTo>
                  <a:lnTo>
                    <a:pt x="1142162" y="1512844"/>
                  </a:lnTo>
                  <a:lnTo>
                    <a:pt x="1105612" y="1539860"/>
                  </a:lnTo>
                  <a:lnTo>
                    <a:pt x="1067524" y="1564384"/>
                  </a:lnTo>
                  <a:lnTo>
                    <a:pt x="1028039" y="1586367"/>
                  </a:lnTo>
                  <a:lnTo>
                    <a:pt x="987294" y="1605756"/>
                  </a:lnTo>
                  <a:lnTo>
                    <a:pt x="945431" y="1622502"/>
                  </a:lnTo>
                  <a:lnTo>
                    <a:pt x="902588" y="1636553"/>
                  </a:lnTo>
                  <a:lnTo>
                    <a:pt x="858905" y="1647860"/>
                  </a:lnTo>
                  <a:lnTo>
                    <a:pt x="814522" y="1656370"/>
                  </a:lnTo>
                  <a:lnTo>
                    <a:pt x="769577" y="1662034"/>
                  </a:lnTo>
                  <a:lnTo>
                    <a:pt x="724211" y="1664801"/>
                  </a:lnTo>
                  <a:lnTo>
                    <a:pt x="678563" y="1664620"/>
                  </a:lnTo>
                  <a:lnTo>
                    <a:pt x="632773" y="1661441"/>
                  </a:lnTo>
                  <a:lnTo>
                    <a:pt x="586979" y="1655211"/>
                  </a:lnTo>
                  <a:lnTo>
                    <a:pt x="541322" y="1645882"/>
                  </a:lnTo>
                  <a:lnTo>
                    <a:pt x="495941" y="1633402"/>
                  </a:lnTo>
                  <a:lnTo>
                    <a:pt x="450976" y="1617720"/>
                  </a:lnTo>
                  <a:lnTo>
                    <a:pt x="406565" y="1598786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97272" y="3174"/>
              <a:ext cx="1725930" cy="1225550"/>
            </a:xfrm>
            <a:custGeom>
              <a:avLst/>
              <a:gdLst/>
              <a:ahLst/>
              <a:cxnLst/>
              <a:rect l="l" t="t" r="r" b="b"/>
              <a:pathLst>
                <a:path w="1725929" h="1225550">
                  <a:moveTo>
                    <a:pt x="406565" y="1159162"/>
                  </a:moveTo>
                  <a:lnTo>
                    <a:pt x="363530" y="1137281"/>
                  </a:lnTo>
                  <a:lnTo>
                    <a:pt x="322631" y="1112886"/>
                  </a:lnTo>
                  <a:lnTo>
                    <a:pt x="283919" y="1086117"/>
                  </a:lnTo>
                  <a:lnTo>
                    <a:pt x="247445" y="1057112"/>
                  </a:lnTo>
                  <a:lnTo>
                    <a:pt x="213260" y="1026012"/>
                  </a:lnTo>
                  <a:lnTo>
                    <a:pt x="181413" y="992955"/>
                  </a:lnTo>
                  <a:lnTo>
                    <a:pt x="151957" y="958082"/>
                  </a:lnTo>
                  <a:lnTo>
                    <a:pt x="124941" y="921532"/>
                  </a:lnTo>
                  <a:lnTo>
                    <a:pt x="100417" y="883445"/>
                  </a:lnTo>
                  <a:lnTo>
                    <a:pt x="78434" y="843959"/>
                  </a:lnTo>
                  <a:lnTo>
                    <a:pt x="59045" y="803215"/>
                  </a:lnTo>
                  <a:lnTo>
                    <a:pt x="42299" y="761352"/>
                  </a:lnTo>
                  <a:lnTo>
                    <a:pt x="28248" y="718509"/>
                  </a:lnTo>
                  <a:lnTo>
                    <a:pt x="16941" y="674826"/>
                  </a:lnTo>
                  <a:lnTo>
                    <a:pt x="8431" y="630442"/>
                  </a:lnTo>
                  <a:lnTo>
                    <a:pt x="2766" y="585498"/>
                  </a:lnTo>
                  <a:lnTo>
                    <a:pt x="0" y="540132"/>
                  </a:lnTo>
                  <a:lnTo>
                    <a:pt x="181" y="494484"/>
                  </a:lnTo>
                  <a:lnTo>
                    <a:pt x="3360" y="448693"/>
                  </a:lnTo>
                  <a:lnTo>
                    <a:pt x="9589" y="402900"/>
                  </a:lnTo>
                  <a:lnTo>
                    <a:pt x="18919" y="357243"/>
                  </a:lnTo>
                  <a:lnTo>
                    <a:pt x="31399" y="311862"/>
                  </a:lnTo>
                  <a:lnTo>
                    <a:pt x="47081" y="266896"/>
                  </a:lnTo>
                  <a:lnTo>
                    <a:pt x="66015" y="222486"/>
                  </a:lnTo>
                  <a:lnTo>
                    <a:pt x="169857" y="0"/>
                  </a:lnTo>
                </a:path>
                <a:path w="1725929" h="1225550">
                  <a:moveTo>
                    <a:pt x="1725317" y="0"/>
                  </a:moveTo>
                  <a:lnTo>
                    <a:pt x="1343241" y="818611"/>
                  </a:lnTo>
                  <a:lnTo>
                    <a:pt x="1321360" y="861646"/>
                  </a:lnTo>
                  <a:lnTo>
                    <a:pt x="1296965" y="902545"/>
                  </a:lnTo>
                  <a:lnTo>
                    <a:pt x="1270196" y="941257"/>
                  </a:lnTo>
                  <a:lnTo>
                    <a:pt x="1241191" y="977731"/>
                  </a:lnTo>
                  <a:lnTo>
                    <a:pt x="1210091" y="1011917"/>
                  </a:lnTo>
                  <a:lnTo>
                    <a:pt x="1177035" y="1043763"/>
                  </a:lnTo>
                  <a:lnTo>
                    <a:pt x="1142162" y="1073220"/>
                  </a:lnTo>
                  <a:lnTo>
                    <a:pt x="1105612" y="1100236"/>
                  </a:lnTo>
                  <a:lnTo>
                    <a:pt x="1067524" y="1124760"/>
                  </a:lnTo>
                  <a:lnTo>
                    <a:pt x="1028039" y="1146742"/>
                  </a:lnTo>
                  <a:lnTo>
                    <a:pt x="987294" y="1166132"/>
                  </a:lnTo>
                  <a:lnTo>
                    <a:pt x="945431" y="1182877"/>
                  </a:lnTo>
                  <a:lnTo>
                    <a:pt x="902588" y="1196929"/>
                  </a:lnTo>
                  <a:lnTo>
                    <a:pt x="858905" y="1208235"/>
                  </a:lnTo>
                  <a:lnTo>
                    <a:pt x="814522" y="1216746"/>
                  </a:lnTo>
                  <a:lnTo>
                    <a:pt x="769577" y="1222410"/>
                  </a:lnTo>
                  <a:lnTo>
                    <a:pt x="724211" y="1225177"/>
                  </a:lnTo>
                  <a:lnTo>
                    <a:pt x="678563" y="1224996"/>
                  </a:lnTo>
                  <a:lnTo>
                    <a:pt x="632773" y="1221816"/>
                  </a:lnTo>
                  <a:lnTo>
                    <a:pt x="586979" y="1215587"/>
                  </a:lnTo>
                  <a:lnTo>
                    <a:pt x="541322" y="1206258"/>
                  </a:lnTo>
                  <a:lnTo>
                    <a:pt x="495941" y="1193778"/>
                  </a:lnTo>
                  <a:lnTo>
                    <a:pt x="450976" y="1178096"/>
                  </a:lnTo>
                  <a:lnTo>
                    <a:pt x="406565" y="1159162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362259" y="3175"/>
              <a:ext cx="921385" cy="1893570"/>
            </a:xfrm>
            <a:custGeom>
              <a:avLst/>
              <a:gdLst/>
              <a:ahLst/>
              <a:cxnLst/>
              <a:rect l="l" t="t" r="r" b="b"/>
              <a:pathLst>
                <a:path w="921384" h="1893570">
                  <a:moveTo>
                    <a:pt x="406565" y="1827107"/>
                  </a:moveTo>
                  <a:lnTo>
                    <a:pt x="363530" y="1805226"/>
                  </a:lnTo>
                  <a:lnTo>
                    <a:pt x="322631" y="1780831"/>
                  </a:lnTo>
                  <a:lnTo>
                    <a:pt x="283919" y="1754061"/>
                  </a:lnTo>
                  <a:lnTo>
                    <a:pt x="247445" y="1725057"/>
                  </a:lnTo>
                  <a:lnTo>
                    <a:pt x="213260" y="1693957"/>
                  </a:lnTo>
                  <a:lnTo>
                    <a:pt x="181413" y="1660900"/>
                  </a:lnTo>
                  <a:lnTo>
                    <a:pt x="151957" y="1626027"/>
                  </a:lnTo>
                  <a:lnTo>
                    <a:pt x="124941" y="1589477"/>
                  </a:lnTo>
                  <a:lnTo>
                    <a:pt x="100417" y="1551390"/>
                  </a:lnTo>
                  <a:lnTo>
                    <a:pt x="78434" y="1511904"/>
                  </a:lnTo>
                  <a:lnTo>
                    <a:pt x="59045" y="1471160"/>
                  </a:lnTo>
                  <a:lnTo>
                    <a:pt x="42299" y="1429297"/>
                  </a:lnTo>
                  <a:lnTo>
                    <a:pt x="28248" y="1386454"/>
                  </a:lnTo>
                  <a:lnTo>
                    <a:pt x="16941" y="1342771"/>
                  </a:lnTo>
                  <a:lnTo>
                    <a:pt x="8431" y="1298387"/>
                  </a:lnTo>
                  <a:lnTo>
                    <a:pt x="2766" y="1253443"/>
                  </a:lnTo>
                  <a:lnTo>
                    <a:pt x="0" y="1208077"/>
                  </a:lnTo>
                  <a:lnTo>
                    <a:pt x="181" y="1162429"/>
                  </a:lnTo>
                  <a:lnTo>
                    <a:pt x="3360" y="1116638"/>
                  </a:lnTo>
                  <a:lnTo>
                    <a:pt x="9589" y="1070845"/>
                  </a:lnTo>
                  <a:lnTo>
                    <a:pt x="18919" y="1025188"/>
                  </a:lnTo>
                  <a:lnTo>
                    <a:pt x="31399" y="979807"/>
                  </a:lnTo>
                  <a:lnTo>
                    <a:pt x="47081" y="934841"/>
                  </a:lnTo>
                  <a:lnTo>
                    <a:pt x="66015" y="890431"/>
                  </a:lnTo>
                  <a:lnTo>
                    <a:pt x="481611" y="0"/>
                  </a:lnTo>
                </a:path>
                <a:path w="921384" h="1893570">
                  <a:moveTo>
                    <a:pt x="920978" y="1858842"/>
                  </a:moveTo>
                  <a:lnTo>
                    <a:pt x="858905" y="1876180"/>
                  </a:lnTo>
                  <a:lnTo>
                    <a:pt x="814522" y="1884691"/>
                  </a:lnTo>
                  <a:lnTo>
                    <a:pt x="769577" y="1890355"/>
                  </a:lnTo>
                  <a:lnTo>
                    <a:pt x="724211" y="1893122"/>
                  </a:lnTo>
                  <a:lnTo>
                    <a:pt x="678563" y="1892941"/>
                  </a:lnTo>
                  <a:lnTo>
                    <a:pt x="632773" y="1889761"/>
                  </a:lnTo>
                  <a:lnTo>
                    <a:pt x="586979" y="1883532"/>
                  </a:lnTo>
                  <a:lnTo>
                    <a:pt x="541322" y="1874203"/>
                  </a:lnTo>
                  <a:lnTo>
                    <a:pt x="495941" y="1861722"/>
                  </a:lnTo>
                  <a:lnTo>
                    <a:pt x="450976" y="1846041"/>
                  </a:lnTo>
                  <a:lnTo>
                    <a:pt x="406565" y="1827107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47440" y="4797596"/>
              <a:ext cx="1877060" cy="1549400"/>
            </a:xfrm>
            <a:custGeom>
              <a:avLst/>
              <a:gdLst/>
              <a:ahLst/>
              <a:cxnLst/>
              <a:rect l="l" t="t" r="r" b="b"/>
              <a:pathLst>
                <a:path w="1877059" h="1549400">
                  <a:moveTo>
                    <a:pt x="0" y="1549228"/>
                  </a:moveTo>
                  <a:lnTo>
                    <a:pt x="533321" y="406568"/>
                  </a:lnTo>
                  <a:lnTo>
                    <a:pt x="555201" y="363531"/>
                  </a:lnTo>
                  <a:lnTo>
                    <a:pt x="579596" y="322631"/>
                  </a:lnTo>
                  <a:lnTo>
                    <a:pt x="606366" y="283918"/>
                  </a:lnTo>
                  <a:lnTo>
                    <a:pt x="635370" y="247443"/>
                  </a:lnTo>
                  <a:lnTo>
                    <a:pt x="666471" y="213257"/>
                  </a:lnTo>
                  <a:lnTo>
                    <a:pt x="699527" y="181410"/>
                  </a:lnTo>
                  <a:lnTo>
                    <a:pt x="734400" y="151953"/>
                  </a:lnTo>
                  <a:lnTo>
                    <a:pt x="770950" y="124938"/>
                  </a:lnTo>
                  <a:lnTo>
                    <a:pt x="809038" y="100413"/>
                  </a:lnTo>
                  <a:lnTo>
                    <a:pt x="848523" y="78431"/>
                  </a:lnTo>
                  <a:lnTo>
                    <a:pt x="889267" y="59042"/>
                  </a:lnTo>
                  <a:lnTo>
                    <a:pt x="931131" y="42297"/>
                  </a:lnTo>
                  <a:lnTo>
                    <a:pt x="973974" y="28246"/>
                  </a:lnTo>
                  <a:lnTo>
                    <a:pt x="1017656" y="16940"/>
                  </a:lnTo>
                  <a:lnTo>
                    <a:pt x="1062040" y="8430"/>
                  </a:lnTo>
                  <a:lnTo>
                    <a:pt x="1106984" y="2766"/>
                  </a:lnTo>
                  <a:lnTo>
                    <a:pt x="1152350" y="0"/>
                  </a:lnTo>
                  <a:lnTo>
                    <a:pt x="1197998" y="181"/>
                  </a:lnTo>
                  <a:lnTo>
                    <a:pt x="1243789" y="3361"/>
                  </a:lnTo>
                  <a:lnTo>
                    <a:pt x="1289582" y="9591"/>
                  </a:lnTo>
                  <a:lnTo>
                    <a:pt x="1335240" y="18921"/>
                  </a:lnTo>
                  <a:lnTo>
                    <a:pt x="1380621" y="31401"/>
                  </a:lnTo>
                  <a:lnTo>
                    <a:pt x="1425586" y="47083"/>
                  </a:lnTo>
                  <a:lnTo>
                    <a:pt x="1469996" y="66017"/>
                  </a:lnTo>
                  <a:lnTo>
                    <a:pt x="1513033" y="87898"/>
                  </a:lnTo>
                  <a:lnTo>
                    <a:pt x="1553933" y="112292"/>
                  </a:lnTo>
                  <a:lnTo>
                    <a:pt x="1592646" y="139062"/>
                  </a:lnTo>
                  <a:lnTo>
                    <a:pt x="1629121" y="168066"/>
                  </a:lnTo>
                  <a:lnTo>
                    <a:pt x="1663307" y="199166"/>
                  </a:lnTo>
                  <a:lnTo>
                    <a:pt x="1695154" y="232222"/>
                  </a:lnTo>
                  <a:lnTo>
                    <a:pt x="1724611" y="267094"/>
                  </a:lnTo>
                  <a:lnTo>
                    <a:pt x="1751627" y="303643"/>
                  </a:lnTo>
                  <a:lnTo>
                    <a:pt x="1776151" y="341731"/>
                  </a:lnTo>
                  <a:lnTo>
                    <a:pt x="1798133" y="381216"/>
                  </a:lnTo>
                  <a:lnTo>
                    <a:pt x="1817522" y="421959"/>
                  </a:lnTo>
                  <a:lnTo>
                    <a:pt x="1834267" y="463822"/>
                  </a:lnTo>
                  <a:lnTo>
                    <a:pt x="1848318" y="506665"/>
                  </a:lnTo>
                  <a:lnTo>
                    <a:pt x="1859624" y="550347"/>
                  </a:lnTo>
                  <a:lnTo>
                    <a:pt x="1868135" y="594731"/>
                  </a:lnTo>
                  <a:lnTo>
                    <a:pt x="1873798" y="639675"/>
                  </a:lnTo>
                  <a:lnTo>
                    <a:pt x="1876565" y="685041"/>
                  </a:lnTo>
                  <a:lnTo>
                    <a:pt x="1876383" y="730689"/>
                  </a:lnTo>
                  <a:lnTo>
                    <a:pt x="1873203" y="776480"/>
                  </a:lnTo>
                  <a:lnTo>
                    <a:pt x="1866973" y="822274"/>
                  </a:lnTo>
                  <a:lnTo>
                    <a:pt x="1857644" y="867932"/>
                  </a:lnTo>
                  <a:lnTo>
                    <a:pt x="1845163" y="913314"/>
                  </a:lnTo>
                  <a:lnTo>
                    <a:pt x="1829481" y="958281"/>
                  </a:lnTo>
                  <a:lnTo>
                    <a:pt x="1810547" y="1002693"/>
                  </a:lnTo>
                  <a:lnTo>
                    <a:pt x="1555459" y="154922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23915" y="4357971"/>
              <a:ext cx="2082164" cy="1989455"/>
            </a:xfrm>
            <a:custGeom>
              <a:avLst/>
              <a:gdLst/>
              <a:ahLst/>
              <a:cxnLst/>
              <a:rect l="l" t="t" r="r" b="b"/>
              <a:pathLst>
                <a:path w="2082165" h="1989454">
                  <a:moveTo>
                    <a:pt x="0" y="1988853"/>
                  </a:moveTo>
                  <a:lnTo>
                    <a:pt x="738509" y="406568"/>
                  </a:lnTo>
                  <a:lnTo>
                    <a:pt x="760390" y="363531"/>
                  </a:lnTo>
                  <a:lnTo>
                    <a:pt x="784785" y="322631"/>
                  </a:lnTo>
                  <a:lnTo>
                    <a:pt x="811554" y="283918"/>
                  </a:lnTo>
                  <a:lnTo>
                    <a:pt x="840559" y="247443"/>
                  </a:lnTo>
                  <a:lnTo>
                    <a:pt x="871659" y="213257"/>
                  </a:lnTo>
                  <a:lnTo>
                    <a:pt x="904716" y="181410"/>
                  </a:lnTo>
                  <a:lnTo>
                    <a:pt x="939589" y="151953"/>
                  </a:lnTo>
                  <a:lnTo>
                    <a:pt x="976139" y="124938"/>
                  </a:lnTo>
                  <a:lnTo>
                    <a:pt x="1014226" y="100413"/>
                  </a:lnTo>
                  <a:lnTo>
                    <a:pt x="1053712" y="78431"/>
                  </a:lnTo>
                  <a:lnTo>
                    <a:pt x="1094456" y="59042"/>
                  </a:lnTo>
                  <a:lnTo>
                    <a:pt x="1136319" y="42297"/>
                  </a:lnTo>
                  <a:lnTo>
                    <a:pt x="1179162" y="28246"/>
                  </a:lnTo>
                  <a:lnTo>
                    <a:pt x="1222845" y="16940"/>
                  </a:lnTo>
                  <a:lnTo>
                    <a:pt x="1267229" y="8430"/>
                  </a:lnTo>
                  <a:lnTo>
                    <a:pt x="1312173" y="2766"/>
                  </a:lnTo>
                  <a:lnTo>
                    <a:pt x="1357539" y="0"/>
                  </a:lnTo>
                  <a:lnTo>
                    <a:pt x="1403187" y="181"/>
                  </a:lnTo>
                  <a:lnTo>
                    <a:pt x="1448978" y="3361"/>
                  </a:lnTo>
                  <a:lnTo>
                    <a:pt x="1494771" y="9591"/>
                  </a:lnTo>
                  <a:lnTo>
                    <a:pt x="1540428" y="18921"/>
                  </a:lnTo>
                  <a:lnTo>
                    <a:pt x="1585809" y="31401"/>
                  </a:lnTo>
                  <a:lnTo>
                    <a:pt x="1630775" y="47083"/>
                  </a:lnTo>
                  <a:lnTo>
                    <a:pt x="1675185" y="66017"/>
                  </a:lnTo>
                  <a:lnTo>
                    <a:pt x="1718222" y="87898"/>
                  </a:lnTo>
                  <a:lnTo>
                    <a:pt x="1759122" y="112292"/>
                  </a:lnTo>
                  <a:lnTo>
                    <a:pt x="1797835" y="139062"/>
                  </a:lnTo>
                  <a:lnTo>
                    <a:pt x="1834310" y="168066"/>
                  </a:lnTo>
                  <a:lnTo>
                    <a:pt x="1868496" y="199166"/>
                  </a:lnTo>
                  <a:lnTo>
                    <a:pt x="1900343" y="232222"/>
                  </a:lnTo>
                  <a:lnTo>
                    <a:pt x="1929799" y="267094"/>
                  </a:lnTo>
                  <a:lnTo>
                    <a:pt x="1956815" y="303643"/>
                  </a:lnTo>
                  <a:lnTo>
                    <a:pt x="1981340" y="341731"/>
                  </a:lnTo>
                  <a:lnTo>
                    <a:pt x="2003322" y="381216"/>
                  </a:lnTo>
                  <a:lnTo>
                    <a:pt x="2022711" y="421959"/>
                  </a:lnTo>
                  <a:lnTo>
                    <a:pt x="2039456" y="463822"/>
                  </a:lnTo>
                  <a:lnTo>
                    <a:pt x="2053507" y="506665"/>
                  </a:lnTo>
                  <a:lnTo>
                    <a:pt x="2064813" y="550347"/>
                  </a:lnTo>
                  <a:lnTo>
                    <a:pt x="2073323" y="594731"/>
                  </a:lnTo>
                  <a:lnTo>
                    <a:pt x="2078987" y="639675"/>
                  </a:lnTo>
                  <a:lnTo>
                    <a:pt x="2081753" y="685041"/>
                  </a:lnTo>
                  <a:lnTo>
                    <a:pt x="2081572" y="730689"/>
                  </a:lnTo>
                  <a:lnTo>
                    <a:pt x="2078391" y="776480"/>
                  </a:lnTo>
                  <a:lnTo>
                    <a:pt x="2072162" y="822274"/>
                  </a:lnTo>
                  <a:lnTo>
                    <a:pt x="2062832" y="867932"/>
                  </a:lnTo>
                  <a:lnTo>
                    <a:pt x="2050352" y="913314"/>
                  </a:lnTo>
                  <a:lnTo>
                    <a:pt x="2034670" y="958281"/>
                  </a:lnTo>
                  <a:lnTo>
                    <a:pt x="2015736" y="1002693"/>
                  </a:lnTo>
                  <a:lnTo>
                    <a:pt x="1555459" y="1988853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00656" y="5025916"/>
              <a:ext cx="1770380" cy="1321435"/>
            </a:xfrm>
            <a:custGeom>
              <a:avLst/>
              <a:gdLst/>
              <a:ahLst/>
              <a:cxnLst/>
              <a:rect l="l" t="t" r="r" b="b"/>
              <a:pathLst>
                <a:path w="1770379" h="1321435">
                  <a:moveTo>
                    <a:pt x="0" y="1320908"/>
                  </a:moveTo>
                  <a:lnTo>
                    <a:pt x="426755" y="406568"/>
                  </a:lnTo>
                  <a:lnTo>
                    <a:pt x="448636" y="363531"/>
                  </a:lnTo>
                  <a:lnTo>
                    <a:pt x="473031" y="322631"/>
                  </a:lnTo>
                  <a:lnTo>
                    <a:pt x="499800" y="283918"/>
                  </a:lnTo>
                  <a:lnTo>
                    <a:pt x="528805" y="247443"/>
                  </a:lnTo>
                  <a:lnTo>
                    <a:pt x="559905" y="213257"/>
                  </a:lnTo>
                  <a:lnTo>
                    <a:pt x="592962" y="181410"/>
                  </a:lnTo>
                  <a:lnTo>
                    <a:pt x="627834" y="151953"/>
                  </a:lnTo>
                  <a:lnTo>
                    <a:pt x="664384" y="124938"/>
                  </a:lnTo>
                  <a:lnTo>
                    <a:pt x="702472" y="100413"/>
                  </a:lnTo>
                  <a:lnTo>
                    <a:pt x="741958" y="78431"/>
                  </a:lnTo>
                  <a:lnTo>
                    <a:pt x="782702" y="59042"/>
                  </a:lnTo>
                  <a:lnTo>
                    <a:pt x="824565" y="42297"/>
                  </a:lnTo>
                  <a:lnTo>
                    <a:pt x="867408" y="28246"/>
                  </a:lnTo>
                  <a:lnTo>
                    <a:pt x="911091" y="16940"/>
                  </a:lnTo>
                  <a:lnTo>
                    <a:pt x="955474" y="8430"/>
                  </a:lnTo>
                  <a:lnTo>
                    <a:pt x="1000419" y="2766"/>
                  </a:lnTo>
                  <a:lnTo>
                    <a:pt x="1045785" y="0"/>
                  </a:lnTo>
                  <a:lnTo>
                    <a:pt x="1091433" y="181"/>
                  </a:lnTo>
                  <a:lnTo>
                    <a:pt x="1137223" y="3361"/>
                  </a:lnTo>
                  <a:lnTo>
                    <a:pt x="1183017" y="9591"/>
                  </a:lnTo>
                  <a:lnTo>
                    <a:pt x="1228674" y="18921"/>
                  </a:lnTo>
                  <a:lnTo>
                    <a:pt x="1274055" y="31401"/>
                  </a:lnTo>
                  <a:lnTo>
                    <a:pt x="1319021" y="47083"/>
                  </a:lnTo>
                  <a:lnTo>
                    <a:pt x="1363431" y="66017"/>
                  </a:lnTo>
                  <a:lnTo>
                    <a:pt x="1406468" y="87898"/>
                  </a:lnTo>
                  <a:lnTo>
                    <a:pt x="1447368" y="112292"/>
                  </a:lnTo>
                  <a:lnTo>
                    <a:pt x="1486081" y="139062"/>
                  </a:lnTo>
                  <a:lnTo>
                    <a:pt x="1522556" y="168066"/>
                  </a:lnTo>
                  <a:lnTo>
                    <a:pt x="1556742" y="199166"/>
                  </a:lnTo>
                  <a:lnTo>
                    <a:pt x="1588589" y="232222"/>
                  </a:lnTo>
                  <a:lnTo>
                    <a:pt x="1618045" y="267094"/>
                  </a:lnTo>
                  <a:lnTo>
                    <a:pt x="1645061" y="303643"/>
                  </a:lnTo>
                  <a:lnTo>
                    <a:pt x="1669585" y="341731"/>
                  </a:lnTo>
                  <a:lnTo>
                    <a:pt x="1691567" y="381216"/>
                  </a:lnTo>
                  <a:lnTo>
                    <a:pt x="1710957" y="421959"/>
                  </a:lnTo>
                  <a:lnTo>
                    <a:pt x="1727702" y="463822"/>
                  </a:lnTo>
                  <a:lnTo>
                    <a:pt x="1741753" y="506665"/>
                  </a:lnTo>
                  <a:lnTo>
                    <a:pt x="1753059" y="550347"/>
                  </a:lnTo>
                  <a:lnTo>
                    <a:pt x="1761569" y="594731"/>
                  </a:lnTo>
                  <a:lnTo>
                    <a:pt x="1767233" y="639675"/>
                  </a:lnTo>
                  <a:lnTo>
                    <a:pt x="1769999" y="685041"/>
                  </a:lnTo>
                  <a:lnTo>
                    <a:pt x="1769818" y="730689"/>
                  </a:lnTo>
                  <a:lnTo>
                    <a:pt x="1766637" y="776480"/>
                  </a:lnTo>
                  <a:lnTo>
                    <a:pt x="1760408" y="822274"/>
                  </a:lnTo>
                  <a:lnTo>
                    <a:pt x="1751078" y="867932"/>
                  </a:lnTo>
                  <a:lnTo>
                    <a:pt x="1738598" y="913314"/>
                  </a:lnTo>
                  <a:lnTo>
                    <a:pt x="1722916" y="958281"/>
                  </a:lnTo>
                  <a:lnTo>
                    <a:pt x="1703982" y="1002693"/>
                  </a:lnTo>
                  <a:lnTo>
                    <a:pt x="1555459" y="132090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92982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5" y="873155"/>
                  </a:moveTo>
                  <a:lnTo>
                    <a:pt x="719281" y="873155"/>
                  </a:lnTo>
                  <a:lnTo>
                    <a:pt x="768107" y="876210"/>
                  </a:lnTo>
                  <a:lnTo>
                    <a:pt x="816016" y="892526"/>
                  </a:lnTo>
                  <a:lnTo>
                    <a:pt x="857914" y="920910"/>
                  </a:lnTo>
                  <a:lnTo>
                    <a:pt x="889786" y="958021"/>
                  </a:lnTo>
                  <a:lnTo>
                    <a:pt x="910825" y="1001449"/>
                  </a:lnTo>
                  <a:lnTo>
                    <a:pt x="920219" y="1048781"/>
                  </a:lnTo>
                  <a:lnTo>
                    <a:pt x="917160" y="1097606"/>
                  </a:lnTo>
                  <a:lnTo>
                    <a:pt x="900839" y="1145510"/>
                  </a:lnTo>
                  <a:lnTo>
                    <a:pt x="831865" y="1284093"/>
                  </a:lnTo>
                  <a:lnTo>
                    <a:pt x="815550" y="1331997"/>
                  </a:lnTo>
                  <a:lnTo>
                    <a:pt x="812495" y="1380821"/>
                  </a:lnTo>
                  <a:lnTo>
                    <a:pt x="821891" y="1428153"/>
                  </a:lnTo>
                  <a:lnTo>
                    <a:pt x="842930" y="1471581"/>
                  </a:lnTo>
                  <a:lnTo>
                    <a:pt x="874804" y="1508693"/>
                  </a:lnTo>
                  <a:lnTo>
                    <a:pt x="916701" y="1537077"/>
                  </a:lnTo>
                  <a:lnTo>
                    <a:pt x="964606" y="1553392"/>
                  </a:lnTo>
                  <a:lnTo>
                    <a:pt x="1013430" y="1556447"/>
                  </a:lnTo>
                  <a:lnTo>
                    <a:pt x="1060762" y="1547051"/>
                  </a:lnTo>
                  <a:lnTo>
                    <a:pt x="1104190" y="1526012"/>
                  </a:lnTo>
                  <a:lnTo>
                    <a:pt x="1141302" y="1494139"/>
                  </a:lnTo>
                  <a:lnTo>
                    <a:pt x="1169685" y="1452241"/>
                  </a:lnTo>
                  <a:lnTo>
                    <a:pt x="1457915" y="873155"/>
                  </a:lnTo>
                  <a:close/>
                </a:path>
                <a:path w="1892934" h="1557020">
                  <a:moveTo>
                    <a:pt x="1892512" y="0"/>
                  </a:moveTo>
                  <a:lnTo>
                    <a:pt x="627992" y="0"/>
                  </a:lnTo>
                  <a:lnTo>
                    <a:pt x="19370" y="1222764"/>
                  </a:lnTo>
                  <a:lnTo>
                    <a:pt x="3055" y="1270669"/>
                  </a:lnTo>
                  <a:lnTo>
                    <a:pt x="0" y="1319493"/>
                  </a:lnTo>
                  <a:lnTo>
                    <a:pt x="9396" y="1366825"/>
                  </a:lnTo>
                  <a:lnTo>
                    <a:pt x="30435" y="1410253"/>
                  </a:lnTo>
                  <a:lnTo>
                    <a:pt x="62308" y="1447365"/>
                  </a:lnTo>
                  <a:lnTo>
                    <a:pt x="104206" y="1475748"/>
                  </a:lnTo>
                  <a:lnTo>
                    <a:pt x="152115" y="1492064"/>
                  </a:lnTo>
                  <a:lnTo>
                    <a:pt x="200941" y="1495119"/>
                  </a:lnTo>
                  <a:lnTo>
                    <a:pt x="248272" y="1485723"/>
                  </a:lnTo>
                  <a:lnTo>
                    <a:pt x="291698" y="1464683"/>
                  </a:lnTo>
                  <a:lnTo>
                    <a:pt x="328808" y="1432810"/>
                  </a:lnTo>
                  <a:lnTo>
                    <a:pt x="357190" y="1390912"/>
                  </a:lnTo>
                  <a:lnTo>
                    <a:pt x="563032" y="977362"/>
                  </a:lnTo>
                  <a:lnTo>
                    <a:pt x="591415" y="935464"/>
                  </a:lnTo>
                  <a:lnTo>
                    <a:pt x="628524" y="903591"/>
                  </a:lnTo>
                  <a:lnTo>
                    <a:pt x="671950" y="882552"/>
                  </a:lnTo>
                  <a:lnTo>
                    <a:pt x="719281" y="873155"/>
                  </a:lnTo>
                  <a:lnTo>
                    <a:pt x="1457915" y="873155"/>
                  </a:lnTo>
                  <a:lnTo>
                    <a:pt x="1892512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50596" y="1666683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3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3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8" y="1635115"/>
              <a:ext cx="105595" cy="105587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595970" y="2312485"/>
            <a:ext cx="6054725" cy="1710405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9050" marR="26034" indent="-6985">
              <a:lnSpc>
                <a:spcPct val="76700"/>
              </a:lnSpc>
              <a:spcBef>
                <a:spcPts val="1350"/>
              </a:spcBef>
            </a:pPr>
            <a:r>
              <a:rPr sz="4500" spc="-495" dirty="0">
                <a:solidFill>
                  <a:srgbClr val="E69623"/>
                </a:solidFill>
                <a:latin typeface="Montserrat SemiBold" pitchFamily="2" charset="77"/>
              </a:rPr>
              <a:t>Identid</a:t>
            </a:r>
            <a:r>
              <a:rPr sz="4500" spc="-500" dirty="0">
                <a:solidFill>
                  <a:srgbClr val="E69623"/>
                </a:solidFill>
                <a:latin typeface="Montserrat SemiBold" pitchFamily="2" charset="77"/>
              </a:rPr>
              <a:t>a</a:t>
            </a:r>
            <a:r>
              <a:rPr sz="4500" spc="-40" dirty="0">
                <a:solidFill>
                  <a:srgbClr val="E69623"/>
                </a:solidFill>
                <a:latin typeface="Montserrat SemiBold" pitchFamily="2" charset="77"/>
              </a:rPr>
              <a:t>d</a:t>
            </a:r>
            <a:r>
              <a:rPr sz="4500" spc="-810" dirty="0">
                <a:solidFill>
                  <a:srgbClr val="E69623"/>
                </a:solidFill>
                <a:latin typeface="Montserrat SemiBold" pitchFamily="2" charset="77"/>
              </a:rPr>
              <a:t> </a:t>
            </a:r>
            <a:r>
              <a:rPr sz="4500" spc="-409" dirty="0" err="1">
                <a:solidFill>
                  <a:srgbClr val="E69623"/>
                </a:solidFill>
                <a:latin typeface="Montserrat SemiBold" pitchFamily="2" charset="77"/>
              </a:rPr>
              <a:t>institucional</a:t>
            </a:r>
            <a:r>
              <a:rPr sz="4500" spc="-409" dirty="0">
                <a:solidFill>
                  <a:srgbClr val="E69623"/>
                </a:solidFill>
                <a:latin typeface="Montserrat SemiBold" pitchFamily="2" charset="77"/>
              </a:rPr>
              <a:t>  </a:t>
            </a:r>
            <a:br>
              <a:rPr lang="es-ES" sz="4500" spc="-409" dirty="0">
                <a:solidFill>
                  <a:srgbClr val="E69623"/>
                </a:solidFill>
                <a:latin typeface="Montserrat SemiBold" pitchFamily="2" charset="77"/>
              </a:rPr>
            </a:br>
            <a:r>
              <a:rPr sz="4200" spc="-114" dirty="0">
                <a:latin typeface="Montserrat" pitchFamily="2" charset="77"/>
              </a:rPr>
              <a:t>Y </a:t>
            </a:r>
            <a:r>
              <a:rPr sz="4200" spc="-70" dirty="0">
                <a:latin typeface="Montserrat" pitchFamily="2" charset="77"/>
              </a:rPr>
              <a:t>logros </a:t>
            </a:r>
            <a:r>
              <a:rPr sz="4200" spc="-15" dirty="0">
                <a:latin typeface="Montserrat" pitchFamily="2" charset="77"/>
              </a:rPr>
              <a:t>de </a:t>
            </a:r>
            <a:r>
              <a:rPr sz="4200" spc="-25" dirty="0">
                <a:latin typeface="Montserrat" pitchFamily="2" charset="77"/>
              </a:rPr>
              <a:t>tu </a:t>
            </a:r>
            <a:r>
              <a:rPr sz="4200" spc="-20" dirty="0">
                <a:latin typeface="Montserrat" pitchFamily="2" charset="77"/>
              </a:rPr>
              <a:t> </a:t>
            </a:r>
            <a:r>
              <a:rPr sz="4200" spc="-65" dirty="0">
                <a:latin typeface="Montserrat" pitchFamily="2" charset="77"/>
              </a:rPr>
              <a:t>universidad</a:t>
            </a:r>
            <a:endParaRPr sz="4200" dirty="0"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494852" y="1779318"/>
            <a:ext cx="1801495" cy="4580255"/>
            <a:chOff x="9494852" y="1779318"/>
            <a:chExt cx="1801495" cy="4580255"/>
          </a:xfrm>
        </p:grpSpPr>
        <p:sp>
          <p:nvSpPr>
            <p:cNvPr id="3" name="object 3"/>
            <p:cNvSpPr/>
            <p:nvPr/>
          </p:nvSpPr>
          <p:spPr>
            <a:xfrm>
              <a:off x="9494852" y="1779318"/>
              <a:ext cx="1788795" cy="4567555"/>
            </a:xfrm>
            <a:custGeom>
              <a:avLst/>
              <a:gdLst/>
              <a:ahLst/>
              <a:cxnLst/>
              <a:rect l="l" t="t" r="r" b="b"/>
              <a:pathLst>
                <a:path w="1788795" h="4567555">
                  <a:moveTo>
                    <a:pt x="1788386" y="0"/>
                  </a:moveTo>
                  <a:lnTo>
                    <a:pt x="22383" y="3471929"/>
                  </a:lnTo>
                  <a:lnTo>
                    <a:pt x="6370" y="3517745"/>
                  </a:lnTo>
                  <a:lnTo>
                    <a:pt x="0" y="3564407"/>
                  </a:lnTo>
                  <a:lnTo>
                    <a:pt x="2805" y="3610632"/>
                  </a:lnTo>
                  <a:lnTo>
                    <a:pt x="14320" y="3655140"/>
                  </a:lnTo>
                  <a:lnTo>
                    <a:pt x="34079" y="3696652"/>
                  </a:lnTo>
                  <a:lnTo>
                    <a:pt x="61618" y="3733885"/>
                  </a:lnTo>
                  <a:lnTo>
                    <a:pt x="96470" y="3765559"/>
                  </a:lnTo>
                  <a:lnTo>
                    <a:pt x="138169" y="3790394"/>
                  </a:lnTo>
                  <a:lnTo>
                    <a:pt x="201110" y="3819756"/>
                  </a:lnTo>
                  <a:lnTo>
                    <a:pt x="242809" y="3844591"/>
                  </a:lnTo>
                  <a:lnTo>
                    <a:pt x="277660" y="3876266"/>
                  </a:lnTo>
                  <a:lnTo>
                    <a:pt x="305199" y="3913499"/>
                  </a:lnTo>
                  <a:lnTo>
                    <a:pt x="324959" y="3955010"/>
                  </a:lnTo>
                  <a:lnTo>
                    <a:pt x="336474" y="3999518"/>
                  </a:lnTo>
                  <a:lnTo>
                    <a:pt x="339279" y="4045743"/>
                  </a:lnTo>
                  <a:lnTo>
                    <a:pt x="332908" y="4092405"/>
                  </a:lnTo>
                  <a:lnTo>
                    <a:pt x="316896" y="4138222"/>
                  </a:lnTo>
                  <a:lnTo>
                    <a:pt x="116531" y="4567506"/>
                  </a:lnTo>
                  <a:lnTo>
                    <a:pt x="1788386" y="4567506"/>
                  </a:lnTo>
                  <a:lnTo>
                    <a:pt x="1788386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385820" y="2365228"/>
              <a:ext cx="897890" cy="2784475"/>
            </a:xfrm>
            <a:custGeom>
              <a:avLst/>
              <a:gdLst/>
              <a:ahLst/>
              <a:cxnLst/>
              <a:rect l="l" t="t" r="r" b="b"/>
              <a:pathLst>
                <a:path w="897890" h="2784475">
                  <a:moveTo>
                    <a:pt x="406565" y="2717988"/>
                  </a:moveTo>
                  <a:lnTo>
                    <a:pt x="363530" y="2696107"/>
                  </a:lnTo>
                  <a:lnTo>
                    <a:pt x="322631" y="2671712"/>
                  </a:lnTo>
                  <a:lnTo>
                    <a:pt x="283919" y="2644943"/>
                  </a:lnTo>
                  <a:lnTo>
                    <a:pt x="247445" y="2615938"/>
                  </a:lnTo>
                  <a:lnTo>
                    <a:pt x="213260" y="2584838"/>
                  </a:lnTo>
                  <a:lnTo>
                    <a:pt x="181413" y="2551782"/>
                  </a:lnTo>
                  <a:lnTo>
                    <a:pt x="151957" y="2516909"/>
                  </a:lnTo>
                  <a:lnTo>
                    <a:pt x="124941" y="2480359"/>
                  </a:lnTo>
                  <a:lnTo>
                    <a:pt x="100417" y="2442271"/>
                  </a:lnTo>
                  <a:lnTo>
                    <a:pt x="78434" y="2402785"/>
                  </a:lnTo>
                  <a:lnTo>
                    <a:pt x="59045" y="2362041"/>
                  </a:lnTo>
                  <a:lnTo>
                    <a:pt x="42299" y="2320178"/>
                  </a:lnTo>
                  <a:lnTo>
                    <a:pt x="28248" y="2277335"/>
                  </a:lnTo>
                  <a:lnTo>
                    <a:pt x="16941" y="2233652"/>
                  </a:lnTo>
                  <a:lnTo>
                    <a:pt x="8431" y="2189269"/>
                  </a:lnTo>
                  <a:lnTo>
                    <a:pt x="2766" y="2144324"/>
                  </a:lnTo>
                  <a:lnTo>
                    <a:pt x="0" y="2098958"/>
                  </a:lnTo>
                  <a:lnTo>
                    <a:pt x="181" y="2053310"/>
                  </a:lnTo>
                  <a:lnTo>
                    <a:pt x="3360" y="2007520"/>
                  </a:lnTo>
                  <a:lnTo>
                    <a:pt x="9589" y="1961726"/>
                  </a:lnTo>
                  <a:lnTo>
                    <a:pt x="18919" y="1916069"/>
                  </a:lnTo>
                  <a:lnTo>
                    <a:pt x="31399" y="1870688"/>
                  </a:lnTo>
                  <a:lnTo>
                    <a:pt x="47081" y="1825723"/>
                  </a:lnTo>
                  <a:lnTo>
                    <a:pt x="66015" y="1781312"/>
                  </a:lnTo>
                  <a:lnTo>
                    <a:pt x="897418" y="0"/>
                  </a:lnTo>
                </a:path>
                <a:path w="897890" h="2784475">
                  <a:moveTo>
                    <a:pt x="897418" y="2757093"/>
                  </a:moveTo>
                  <a:lnTo>
                    <a:pt x="858905" y="2767061"/>
                  </a:lnTo>
                  <a:lnTo>
                    <a:pt x="814522" y="2775572"/>
                  </a:lnTo>
                  <a:lnTo>
                    <a:pt x="769577" y="2781236"/>
                  </a:lnTo>
                  <a:lnTo>
                    <a:pt x="724211" y="2784003"/>
                  </a:lnTo>
                  <a:lnTo>
                    <a:pt x="678563" y="2783822"/>
                  </a:lnTo>
                  <a:lnTo>
                    <a:pt x="632773" y="2780642"/>
                  </a:lnTo>
                  <a:lnTo>
                    <a:pt x="586979" y="2774413"/>
                  </a:lnTo>
                  <a:lnTo>
                    <a:pt x="541322" y="2765084"/>
                  </a:lnTo>
                  <a:lnTo>
                    <a:pt x="495941" y="2752604"/>
                  </a:lnTo>
                  <a:lnTo>
                    <a:pt x="450976" y="2736922"/>
                  </a:lnTo>
                  <a:lnTo>
                    <a:pt x="406565" y="271798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580085" y="4018223"/>
              <a:ext cx="703580" cy="2329180"/>
            </a:xfrm>
            <a:custGeom>
              <a:avLst/>
              <a:gdLst/>
              <a:ahLst/>
              <a:cxnLst/>
              <a:rect l="l" t="t" r="r" b="b"/>
              <a:pathLst>
                <a:path w="703579" h="2329179">
                  <a:moveTo>
                    <a:pt x="406565" y="2301770"/>
                  </a:moveTo>
                  <a:lnTo>
                    <a:pt x="363530" y="2279889"/>
                  </a:lnTo>
                  <a:lnTo>
                    <a:pt x="322631" y="2255494"/>
                  </a:lnTo>
                  <a:lnTo>
                    <a:pt x="283919" y="2228725"/>
                  </a:lnTo>
                  <a:lnTo>
                    <a:pt x="247445" y="2199720"/>
                  </a:lnTo>
                  <a:lnTo>
                    <a:pt x="213260" y="2168620"/>
                  </a:lnTo>
                  <a:lnTo>
                    <a:pt x="181413" y="2135563"/>
                  </a:lnTo>
                  <a:lnTo>
                    <a:pt x="151957" y="2100690"/>
                  </a:lnTo>
                  <a:lnTo>
                    <a:pt x="124941" y="2064140"/>
                  </a:lnTo>
                  <a:lnTo>
                    <a:pt x="100417" y="2026053"/>
                  </a:lnTo>
                  <a:lnTo>
                    <a:pt x="78434" y="1986567"/>
                  </a:lnTo>
                  <a:lnTo>
                    <a:pt x="59045" y="1945823"/>
                  </a:lnTo>
                  <a:lnTo>
                    <a:pt x="42299" y="1903960"/>
                  </a:lnTo>
                  <a:lnTo>
                    <a:pt x="28248" y="1861117"/>
                  </a:lnTo>
                  <a:lnTo>
                    <a:pt x="16941" y="1817434"/>
                  </a:lnTo>
                  <a:lnTo>
                    <a:pt x="8431" y="1773050"/>
                  </a:lnTo>
                  <a:lnTo>
                    <a:pt x="2766" y="1728106"/>
                  </a:lnTo>
                  <a:lnTo>
                    <a:pt x="0" y="1682740"/>
                  </a:lnTo>
                  <a:lnTo>
                    <a:pt x="181" y="1637092"/>
                  </a:lnTo>
                  <a:lnTo>
                    <a:pt x="3360" y="1591301"/>
                  </a:lnTo>
                  <a:lnTo>
                    <a:pt x="9589" y="1545508"/>
                  </a:lnTo>
                  <a:lnTo>
                    <a:pt x="18919" y="1499851"/>
                  </a:lnTo>
                  <a:lnTo>
                    <a:pt x="31399" y="1454470"/>
                  </a:lnTo>
                  <a:lnTo>
                    <a:pt x="47081" y="1409504"/>
                  </a:lnTo>
                  <a:lnTo>
                    <a:pt x="66015" y="1365094"/>
                  </a:lnTo>
                  <a:lnTo>
                    <a:pt x="703154" y="0"/>
                  </a:lnTo>
                </a:path>
                <a:path w="703579" h="2329179">
                  <a:moveTo>
                    <a:pt x="473620" y="2328601"/>
                  </a:moveTo>
                  <a:lnTo>
                    <a:pt x="450976" y="2320704"/>
                  </a:lnTo>
                  <a:lnTo>
                    <a:pt x="406565" y="2301770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27763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22649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67666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31268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657702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02718" y="3198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27763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622649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967666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1268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57702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02718" y="56114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3705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8722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5"/>
            <a:ext cx="3557845" cy="2498689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883742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28758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3775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18792" y="57478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93705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8722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3742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28758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73775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18792" y="598915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3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3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68674" y="5674266"/>
            <a:ext cx="387985" cy="387985"/>
          </a:xfrm>
          <a:custGeom>
            <a:avLst/>
            <a:gdLst/>
            <a:ahLst/>
            <a:cxnLst/>
            <a:rect l="l" t="t" r="r" b="b"/>
            <a:pathLst>
              <a:path w="387984" h="387985">
                <a:moveTo>
                  <a:pt x="195160" y="0"/>
                </a:moveTo>
                <a:lnTo>
                  <a:pt x="152743" y="4448"/>
                </a:lnTo>
                <a:lnTo>
                  <a:pt x="112493" y="17946"/>
                </a:lnTo>
                <a:lnTo>
                  <a:pt x="75970" y="39971"/>
                </a:lnTo>
                <a:lnTo>
                  <a:pt x="44734" y="69998"/>
                </a:lnTo>
                <a:lnTo>
                  <a:pt x="20347" y="107505"/>
                </a:lnTo>
                <a:lnTo>
                  <a:pt x="5125" y="149578"/>
                </a:lnTo>
                <a:lnTo>
                  <a:pt x="0" y="192602"/>
                </a:lnTo>
                <a:lnTo>
                  <a:pt x="4446" y="235019"/>
                </a:lnTo>
                <a:lnTo>
                  <a:pt x="17943" y="275268"/>
                </a:lnTo>
                <a:lnTo>
                  <a:pt x="39968" y="311789"/>
                </a:lnTo>
                <a:lnTo>
                  <a:pt x="69996" y="343023"/>
                </a:lnTo>
                <a:lnTo>
                  <a:pt x="107507" y="367410"/>
                </a:lnTo>
                <a:lnTo>
                  <a:pt x="149576" y="382636"/>
                </a:lnTo>
                <a:lnTo>
                  <a:pt x="192599" y="387763"/>
                </a:lnTo>
                <a:lnTo>
                  <a:pt x="235016" y="383316"/>
                </a:lnTo>
                <a:lnTo>
                  <a:pt x="275266" y="369818"/>
                </a:lnTo>
                <a:lnTo>
                  <a:pt x="311789" y="347792"/>
                </a:lnTo>
                <a:lnTo>
                  <a:pt x="343025" y="317761"/>
                </a:lnTo>
                <a:lnTo>
                  <a:pt x="367412" y="280250"/>
                </a:lnTo>
                <a:lnTo>
                  <a:pt x="382638" y="238181"/>
                </a:lnTo>
                <a:lnTo>
                  <a:pt x="387765" y="195158"/>
                </a:lnTo>
                <a:lnTo>
                  <a:pt x="383318" y="152741"/>
                </a:lnTo>
                <a:lnTo>
                  <a:pt x="369820" y="112491"/>
                </a:lnTo>
                <a:lnTo>
                  <a:pt x="347794" y="75968"/>
                </a:lnTo>
                <a:lnTo>
                  <a:pt x="317763" y="44732"/>
                </a:lnTo>
                <a:lnTo>
                  <a:pt x="280252" y="20345"/>
                </a:lnTo>
                <a:lnTo>
                  <a:pt x="238183" y="5124"/>
                </a:lnTo>
                <a:lnTo>
                  <a:pt x="19516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08212" y="3820574"/>
            <a:ext cx="2074613" cy="568501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995944" y="3517973"/>
            <a:ext cx="966469" cy="1033780"/>
          </a:xfrm>
          <a:custGeom>
            <a:avLst/>
            <a:gdLst/>
            <a:ahLst/>
            <a:cxnLst/>
            <a:rect l="l" t="t" r="r" b="b"/>
            <a:pathLst>
              <a:path w="966469" h="1033779">
                <a:moveTo>
                  <a:pt x="481304" y="0"/>
                </a:moveTo>
                <a:lnTo>
                  <a:pt x="395159" y="5080"/>
                </a:lnTo>
                <a:lnTo>
                  <a:pt x="318127" y="16510"/>
                </a:lnTo>
                <a:lnTo>
                  <a:pt x="250190" y="33020"/>
                </a:lnTo>
                <a:lnTo>
                  <a:pt x="191326" y="53340"/>
                </a:lnTo>
                <a:lnTo>
                  <a:pt x="141517" y="76200"/>
                </a:lnTo>
                <a:lnTo>
                  <a:pt x="100743" y="97790"/>
                </a:lnTo>
                <a:lnTo>
                  <a:pt x="46219" y="135890"/>
                </a:lnTo>
                <a:lnTo>
                  <a:pt x="32430" y="147320"/>
                </a:lnTo>
                <a:lnTo>
                  <a:pt x="27597" y="151130"/>
                </a:lnTo>
                <a:lnTo>
                  <a:pt x="25653" y="153670"/>
                </a:lnTo>
                <a:lnTo>
                  <a:pt x="25653" y="156210"/>
                </a:lnTo>
                <a:lnTo>
                  <a:pt x="30053" y="187960"/>
                </a:lnTo>
                <a:lnTo>
                  <a:pt x="35498" y="219710"/>
                </a:lnTo>
                <a:lnTo>
                  <a:pt x="41982" y="250190"/>
                </a:lnTo>
                <a:lnTo>
                  <a:pt x="49504" y="281940"/>
                </a:lnTo>
                <a:lnTo>
                  <a:pt x="37789" y="287020"/>
                </a:lnTo>
                <a:lnTo>
                  <a:pt x="26231" y="293370"/>
                </a:lnTo>
                <a:lnTo>
                  <a:pt x="14835" y="298450"/>
                </a:lnTo>
                <a:lnTo>
                  <a:pt x="3606" y="304800"/>
                </a:lnTo>
                <a:lnTo>
                  <a:pt x="0" y="307340"/>
                </a:lnTo>
                <a:lnTo>
                  <a:pt x="1054" y="311150"/>
                </a:lnTo>
                <a:lnTo>
                  <a:pt x="2258" y="316230"/>
                </a:lnTo>
                <a:lnTo>
                  <a:pt x="19454" y="370840"/>
                </a:lnTo>
                <a:lnTo>
                  <a:pt x="43790" y="435610"/>
                </a:lnTo>
                <a:lnTo>
                  <a:pt x="60286" y="474980"/>
                </a:lnTo>
                <a:lnTo>
                  <a:pt x="79873" y="518160"/>
                </a:lnTo>
                <a:lnTo>
                  <a:pt x="102708" y="565150"/>
                </a:lnTo>
                <a:lnTo>
                  <a:pt x="128945" y="613410"/>
                </a:lnTo>
                <a:lnTo>
                  <a:pt x="158739" y="665480"/>
                </a:lnTo>
                <a:lnTo>
                  <a:pt x="192247" y="717550"/>
                </a:lnTo>
                <a:lnTo>
                  <a:pt x="229623" y="770890"/>
                </a:lnTo>
                <a:lnTo>
                  <a:pt x="271022" y="825500"/>
                </a:lnTo>
                <a:lnTo>
                  <a:pt x="316600" y="878840"/>
                </a:lnTo>
                <a:lnTo>
                  <a:pt x="366512" y="930910"/>
                </a:lnTo>
                <a:lnTo>
                  <a:pt x="420913" y="982980"/>
                </a:lnTo>
                <a:lnTo>
                  <a:pt x="479958" y="1032510"/>
                </a:lnTo>
                <a:lnTo>
                  <a:pt x="482803" y="1033780"/>
                </a:lnTo>
                <a:lnTo>
                  <a:pt x="486562" y="1031240"/>
                </a:lnTo>
                <a:lnTo>
                  <a:pt x="500171" y="1019810"/>
                </a:lnTo>
                <a:lnTo>
                  <a:pt x="483107" y="1019810"/>
                </a:lnTo>
                <a:lnTo>
                  <a:pt x="428123" y="974090"/>
                </a:lnTo>
                <a:lnTo>
                  <a:pt x="377224" y="925830"/>
                </a:lnTo>
                <a:lnTo>
                  <a:pt x="330281" y="876300"/>
                </a:lnTo>
                <a:lnTo>
                  <a:pt x="287167" y="826770"/>
                </a:lnTo>
                <a:lnTo>
                  <a:pt x="247751" y="775970"/>
                </a:lnTo>
                <a:lnTo>
                  <a:pt x="211907" y="726440"/>
                </a:lnTo>
                <a:lnTo>
                  <a:pt x="179504" y="676910"/>
                </a:lnTo>
                <a:lnTo>
                  <a:pt x="150415" y="628650"/>
                </a:lnTo>
                <a:lnTo>
                  <a:pt x="124512" y="581660"/>
                </a:lnTo>
                <a:lnTo>
                  <a:pt x="101665" y="537210"/>
                </a:lnTo>
                <a:lnTo>
                  <a:pt x="81746" y="495300"/>
                </a:lnTo>
                <a:lnTo>
                  <a:pt x="64627" y="455930"/>
                </a:lnTo>
                <a:lnTo>
                  <a:pt x="50178" y="420370"/>
                </a:lnTo>
                <a:lnTo>
                  <a:pt x="28779" y="361950"/>
                </a:lnTo>
                <a:lnTo>
                  <a:pt x="16522" y="323850"/>
                </a:lnTo>
                <a:lnTo>
                  <a:pt x="13500" y="313690"/>
                </a:lnTo>
                <a:lnTo>
                  <a:pt x="19289" y="309880"/>
                </a:lnTo>
                <a:lnTo>
                  <a:pt x="27620" y="304800"/>
                </a:lnTo>
                <a:lnTo>
                  <a:pt x="51752" y="293370"/>
                </a:lnTo>
                <a:lnTo>
                  <a:pt x="64656" y="293370"/>
                </a:lnTo>
                <a:lnTo>
                  <a:pt x="56916" y="261620"/>
                </a:lnTo>
                <a:lnTo>
                  <a:pt x="46259" y="209550"/>
                </a:lnTo>
                <a:lnTo>
                  <a:pt x="37655" y="157480"/>
                </a:lnTo>
                <a:lnTo>
                  <a:pt x="64137" y="135890"/>
                </a:lnTo>
                <a:lnTo>
                  <a:pt x="121571" y="99060"/>
                </a:lnTo>
                <a:lnTo>
                  <a:pt x="161948" y="78740"/>
                </a:lnTo>
                <a:lnTo>
                  <a:pt x="210128" y="58420"/>
                </a:lnTo>
                <a:lnTo>
                  <a:pt x="266132" y="40640"/>
                </a:lnTo>
                <a:lnTo>
                  <a:pt x="329982" y="25400"/>
                </a:lnTo>
                <a:lnTo>
                  <a:pt x="401699" y="16510"/>
                </a:lnTo>
                <a:lnTo>
                  <a:pt x="481304" y="12700"/>
                </a:lnTo>
                <a:lnTo>
                  <a:pt x="618810" y="12700"/>
                </a:lnTo>
                <a:lnTo>
                  <a:pt x="567453" y="5080"/>
                </a:lnTo>
                <a:lnTo>
                  <a:pt x="481304" y="0"/>
                </a:lnTo>
                <a:close/>
              </a:path>
              <a:path w="966469" h="1033779">
                <a:moveTo>
                  <a:pt x="938528" y="292100"/>
                </a:moveTo>
                <a:lnTo>
                  <a:pt x="911021" y="292100"/>
                </a:lnTo>
                <a:lnTo>
                  <a:pt x="925547" y="298450"/>
                </a:lnTo>
                <a:lnTo>
                  <a:pt x="937360" y="304800"/>
                </a:lnTo>
                <a:lnTo>
                  <a:pt x="946388" y="309880"/>
                </a:lnTo>
                <a:lnTo>
                  <a:pt x="952563" y="313690"/>
                </a:lnTo>
                <a:lnTo>
                  <a:pt x="952715" y="313690"/>
                </a:lnTo>
                <a:lnTo>
                  <a:pt x="937457" y="361950"/>
                </a:lnTo>
                <a:lnTo>
                  <a:pt x="916088" y="420370"/>
                </a:lnTo>
                <a:lnTo>
                  <a:pt x="901656" y="455930"/>
                </a:lnTo>
                <a:lnTo>
                  <a:pt x="884554" y="495300"/>
                </a:lnTo>
                <a:lnTo>
                  <a:pt x="864650" y="537210"/>
                </a:lnTo>
                <a:lnTo>
                  <a:pt x="841817" y="581660"/>
                </a:lnTo>
                <a:lnTo>
                  <a:pt x="815925" y="628650"/>
                </a:lnTo>
                <a:lnTo>
                  <a:pt x="786844" y="676910"/>
                </a:lnTo>
                <a:lnTo>
                  <a:pt x="754444" y="726440"/>
                </a:lnTo>
                <a:lnTo>
                  <a:pt x="718596" y="775970"/>
                </a:lnTo>
                <a:lnTo>
                  <a:pt x="679171" y="826770"/>
                </a:lnTo>
                <a:lnTo>
                  <a:pt x="636039" y="876300"/>
                </a:lnTo>
                <a:lnTo>
                  <a:pt x="589071" y="925830"/>
                </a:lnTo>
                <a:lnTo>
                  <a:pt x="538137" y="974090"/>
                </a:lnTo>
                <a:lnTo>
                  <a:pt x="483107" y="1019810"/>
                </a:lnTo>
                <a:lnTo>
                  <a:pt x="500171" y="1019810"/>
                </a:lnTo>
                <a:lnTo>
                  <a:pt x="545534" y="981710"/>
                </a:lnTo>
                <a:lnTo>
                  <a:pt x="599868" y="930910"/>
                </a:lnTo>
                <a:lnTo>
                  <a:pt x="649718" y="878840"/>
                </a:lnTo>
                <a:lnTo>
                  <a:pt x="695240" y="824230"/>
                </a:lnTo>
                <a:lnTo>
                  <a:pt x="736589" y="770890"/>
                </a:lnTo>
                <a:lnTo>
                  <a:pt x="773920" y="717550"/>
                </a:lnTo>
                <a:lnTo>
                  <a:pt x="807389" y="665480"/>
                </a:lnTo>
                <a:lnTo>
                  <a:pt x="837150" y="613410"/>
                </a:lnTo>
                <a:lnTo>
                  <a:pt x="863360" y="565150"/>
                </a:lnTo>
                <a:lnTo>
                  <a:pt x="886172" y="518160"/>
                </a:lnTo>
                <a:lnTo>
                  <a:pt x="905743" y="474980"/>
                </a:lnTo>
                <a:lnTo>
                  <a:pt x="922227" y="435610"/>
                </a:lnTo>
                <a:lnTo>
                  <a:pt x="946557" y="370840"/>
                </a:lnTo>
                <a:lnTo>
                  <a:pt x="960404" y="327660"/>
                </a:lnTo>
                <a:lnTo>
                  <a:pt x="965911" y="307340"/>
                </a:lnTo>
                <a:lnTo>
                  <a:pt x="962761" y="304800"/>
                </a:lnTo>
                <a:lnTo>
                  <a:pt x="938528" y="292100"/>
                </a:lnTo>
                <a:close/>
              </a:path>
              <a:path w="966469" h="1033779">
                <a:moveTo>
                  <a:pt x="64656" y="293370"/>
                </a:moveTo>
                <a:lnTo>
                  <a:pt x="51752" y="293370"/>
                </a:lnTo>
                <a:lnTo>
                  <a:pt x="59757" y="323850"/>
                </a:lnTo>
                <a:lnTo>
                  <a:pt x="80495" y="391160"/>
                </a:lnTo>
                <a:lnTo>
                  <a:pt x="93464" y="427990"/>
                </a:lnTo>
                <a:lnTo>
                  <a:pt x="108325" y="467360"/>
                </a:lnTo>
                <a:lnTo>
                  <a:pt x="125196" y="508000"/>
                </a:lnTo>
                <a:lnTo>
                  <a:pt x="144196" y="551180"/>
                </a:lnTo>
                <a:lnTo>
                  <a:pt x="165445" y="594360"/>
                </a:lnTo>
                <a:lnTo>
                  <a:pt x="189059" y="638810"/>
                </a:lnTo>
                <a:lnTo>
                  <a:pt x="215159" y="684530"/>
                </a:lnTo>
                <a:lnTo>
                  <a:pt x="243862" y="730250"/>
                </a:lnTo>
                <a:lnTo>
                  <a:pt x="275288" y="775970"/>
                </a:lnTo>
                <a:lnTo>
                  <a:pt x="309555" y="822960"/>
                </a:lnTo>
                <a:lnTo>
                  <a:pt x="346781" y="868680"/>
                </a:lnTo>
                <a:lnTo>
                  <a:pt x="387086" y="914400"/>
                </a:lnTo>
                <a:lnTo>
                  <a:pt x="430588" y="960120"/>
                </a:lnTo>
                <a:lnTo>
                  <a:pt x="477405" y="1004570"/>
                </a:lnTo>
                <a:lnTo>
                  <a:pt x="481304" y="1007110"/>
                </a:lnTo>
                <a:lnTo>
                  <a:pt x="485203" y="1004570"/>
                </a:lnTo>
                <a:lnTo>
                  <a:pt x="498587" y="991870"/>
                </a:lnTo>
                <a:lnTo>
                  <a:pt x="481304" y="991870"/>
                </a:lnTo>
                <a:lnTo>
                  <a:pt x="444214" y="956310"/>
                </a:lnTo>
                <a:lnTo>
                  <a:pt x="408482" y="919480"/>
                </a:lnTo>
                <a:lnTo>
                  <a:pt x="374142" y="882650"/>
                </a:lnTo>
                <a:lnTo>
                  <a:pt x="341228" y="843280"/>
                </a:lnTo>
                <a:lnTo>
                  <a:pt x="309774" y="802640"/>
                </a:lnTo>
                <a:lnTo>
                  <a:pt x="279814" y="762000"/>
                </a:lnTo>
                <a:lnTo>
                  <a:pt x="251383" y="720090"/>
                </a:lnTo>
                <a:lnTo>
                  <a:pt x="278573" y="685800"/>
                </a:lnTo>
                <a:lnTo>
                  <a:pt x="230085" y="685800"/>
                </a:lnTo>
                <a:lnTo>
                  <a:pt x="212841" y="656590"/>
                </a:lnTo>
                <a:lnTo>
                  <a:pt x="196635" y="627380"/>
                </a:lnTo>
                <a:lnTo>
                  <a:pt x="181442" y="599440"/>
                </a:lnTo>
                <a:lnTo>
                  <a:pt x="167233" y="570230"/>
                </a:lnTo>
                <a:lnTo>
                  <a:pt x="308825" y="556260"/>
                </a:lnTo>
                <a:lnTo>
                  <a:pt x="705667" y="556260"/>
                </a:lnTo>
                <a:lnTo>
                  <a:pt x="610673" y="538480"/>
                </a:lnTo>
                <a:lnTo>
                  <a:pt x="152095" y="538480"/>
                </a:lnTo>
                <a:lnTo>
                  <a:pt x="151345" y="537210"/>
                </a:lnTo>
                <a:lnTo>
                  <a:pt x="149986" y="535940"/>
                </a:lnTo>
                <a:lnTo>
                  <a:pt x="149986" y="534670"/>
                </a:lnTo>
                <a:lnTo>
                  <a:pt x="154804" y="511810"/>
                </a:lnTo>
                <a:lnTo>
                  <a:pt x="140385" y="511810"/>
                </a:lnTo>
                <a:lnTo>
                  <a:pt x="119726" y="463550"/>
                </a:lnTo>
                <a:lnTo>
                  <a:pt x="101032" y="414020"/>
                </a:lnTo>
                <a:lnTo>
                  <a:pt x="84321" y="363220"/>
                </a:lnTo>
                <a:lnTo>
                  <a:pt x="69609" y="313690"/>
                </a:lnTo>
                <a:lnTo>
                  <a:pt x="64656" y="293370"/>
                </a:lnTo>
                <a:close/>
              </a:path>
              <a:path w="966469" h="1033779">
                <a:moveTo>
                  <a:pt x="434778" y="577850"/>
                </a:moveTo>
                <a:lnTo>
                  <a:pt x="364172" y="577850"/>
                </a:lnTo>
                <a:lnTo>
                  <a:pt x="548500" y="925830"/>
                </a:lnTo>
                <a:lnTo>
                  <a:pt x="532391" y="942340"/>
                </a:lnTo>
                <a:lnTo>
                  <a:pt x="515802" y="958850"/>
                </a:lnTo>
                <a:lnTo>
                  <a:pt x="498763" y="975360"/>
                </a:lnTo>
                <a:lnTo>
                  <a:pt x="481304" y="991870"/>
                </a:lnTo>
                <a:lnTo>
                  <a:pt x="498587" y="991870"/>
                </a:lnTo>
                <a:lnTo>
                  <a:pt x="521340" y="970280"/>
                </a:lnTo>
                <a:lnTo>
                  <a:pt x="556201" y="934720"/>
                </a:lnTo>
                <a:lnTo>
                  <a:pt x="578192" y="910590"/>
                </a:lnTo>
                <a:lnTo>
                  <a:pt x="562444" y="910590"/>
                </a:lnTo>
                <a:lnTo>
                  <a:pt x="434778" y="577850"/>
                </a:lnTo>
                <a:close/>
              </a:path>
              <a:path w="966469" h="1033779">
                <a:moveTo>
                  <a:pt x="719238" y="558800"/>
                </a:moveTo>
                <a:lnTo>
                  <a:pt x="427469" y="558800"/>
                </a:lnTo>
                <a:lnTo>
                  <a:pt x="782929" y="594360"/>
                </a:lnTo>
                <a:lnTo>
                  <a:pt x="760240" y="637540"/>
                </a:lnTo>
                <a:lnTo>
                  <a:pt x="736109" y="679450"/>
                </a:lnTo>
                <a:lnTo>
                  <a:pt x="710561" y="720090"/>
                </a:lnTo>
                <a:lnTo>
                  <a:pt x="683621" y="760730"/>
                </a:lnTo>
                <a:lnTo>
                  <a:pt x="655315" y="800100"/>
                </a:lnTo>
                <a:lnTo>
                  <a:pt x="625667" y="838200"/>
                </a:lnTo>
                <a:lnTo>
                  <a:pt x="594701" y="875030"/>
                </a:lnTo>
                <a:lnTo>
                  <a:pt x="562444" y="910590"/>
                </a:lnTo>
                <a:lnTo>
                  <a:pt x="578192" y="910590"/>
                </a:lnTo>
                <a:lnTo>
                  <a:pt x="622012" y="859790"/>
                </a:lnTo>
                <a:lnTo>
                  <a:pt x="652916" y="821690"/>
                </a:lnTo>
                <a:lnTo>
                  <a:pt x="682457" y="782320"/>
                </a:lnTo>
                <a:lnTo>
                  <a:pt x="710611" y="741680"/>
                </a:lnTo>
                <a:lnTo>
                  <a:pt x="737357" y="699770"/>
                </a:lnTo>
                <a:lnTo>
                  <a:pt x="762672" y="657860"/>
                </a:lnTo>
                <a:lnTo>
                  <a:pt x="786535" y="614680"/>
                </a:lnTo>
                <a:lnTo>
                  <a:pt x="807643" y="572770"/>
                </a:lnTo>
                <a:lnTo>
                  <a:pt x="793877" y="572770"/>
                </a:lnTo>
                <a:lnTo>
                  <a:pt x="719238" y="558800"/>
                </a:lnTo>
                <a:close/>
              </a:path>
              <a:path w="966469" h="1033779">
                <a:moveTo>
                  <a:pt x="705667" y="556260"/>
                </a:moveTo>
                <a:lnTo>
                  <a:pt x="308825" y="556260"/>
                </a:lnTo>
                <a:lnTo>
                  <a:pt x="230085" y="685800"/>
                </a:lnTo>
                <a:lnTo>
                  <a:pt x="278573" y="685800"/>
                </a:lnTo>
                <a:lnTo>
                  <a:pt x="364172" y="577850"/>
                </a:lnTo>
                <a:lnTo>
                  <a:pt x="434778" y="577850"/>
                </a:lnTo>
                <a:lnTo>
                  <a:pt x="427469" y="558800"/>
                </a:lnTo>
                <a:lnTo>
                  <a:pt x="719238" y="558800"/>
                </a:lnTo>
                <a:lnTo>
                  <a:pt x="705667" y="556260"/>
                </a:lnTo>
                <a:close/>
              </a:path>
              <a:path w="966469" h="1033779">
                <a:moveTo>
                  <a:pt x="812266" y="243840"/>
                </a:moveTo>
                <a:lnTo>
                  <a:pt x="786523" y="243840"/>
                </a:lnTo>
                <a:lnTo>
                  <a:pt x="814402" y="262890"/>
                </a:lnTo>
                <a:lnTo>
                  <a:pt x="840674" y="283210"/>
                </a:lnTo>
                <a:lnTo>
                  <a:pt x="865221" y="306070"/>
                </a:lnTo>
                <a:lnTo>
                  <a:pt x="887920" y="330200"/>
                </a:lnTo>
                <a:lnTo>
                  <a:pt x="887768" y="330200"/>
                </a:lnTo>
                <a:lnTo>
                  <a:pt x="872393" y="379730"/>
                </a:lnTo>
                <a:lnTo>
                  <a:pt x="855299" y="429260"/>
                </a:lnTo>
                <a:lnTo>
                  <a:pt x="836504" y="477520"/>
                </a:lnTo>
                <a:lnTo>
                  <a:pt x="816023" y="525780"/>
                </a:lnTo>
                <a:lnTo>
                  <a:pt x="793877" y="572770"/>
                </a:lnTo>
                <a:lnTo>
                  <a:pt x="807643" y="572770"/>
                </a:lnTo>
                <a:lnTo>
                  <a:pt x="829812" y="525780"/>
                </a:lnTo>
                <a:lnTo>
                  <a:pt x="849183" y="480060"/>
                </a:lnTo>
                <a:lnTo>
                  <a:pt x="867011" y="434340"/>
                </a:lnTo>
                <a:lnTo>
                  <a:pt x="883275" y="387350"/>
                </a:lnTo>
                <a:lnTo>
                  <a:pt x="897952" y="340360"/>
                </a:lnTo>
                <a:lnTo>
                  <a:pt x="904831" y="314960"/>
                </a:lnTo>
                <a:lnTo>
                  <a:pt x="892263" y="314960"/>
                </a:lnTo>
                <a:lnTo>
                  <a:pt x="859634" y="280670"/>
                </a:lnTo>
                <a:lnTo>
                  <a:pt x="823847" y="251460"/>
                </a:lnTo>
                <a:lnTo>
                  <a:pt x="812266" y="243840"/>
                </a:lnTo>
                <a:close/>
              </a:path>
              <a:path w="966469" h="1033779">
                <a:moveTo>
                  <a:pt x="256604" y="393700"/>
                </a:moveTo>
                <a:lnTo>
                  <a:pt x="200088" y="393700"/>
                </a:lnTo>
                <a:lnTo>
                  <a:pt x="318579" y="504190"/>
                </a:lnTo>
                <a:lnTo>
                  <a:pt x="152095" y="538480"/>
                </a:lnTo>
                <a:lnTo>
                  <a:pt x="610673" y="538480"/>
                </a:lnTo>
                <a:lnTo>
                  <a:pt x="427469" y="504190"/>
                </a:lnTo>
                <a:lnTo>
                  <a:pt x="492274" y="457200"/>
                </a:lnTo>
                <a:lnTo>
                  <a:pt x="409168" y="457200"/>
                </a:lnTo>
                <a:lnTo>
                  <a:pt x="409278" y="454660"/>
                </a:lnTo>
                <a:lnTo>
                  <a:pt x="348424" y="454660"/>
                </a:lnTo>
                <a:lnTo>
                  <a:pt x="256604" y="393700"/>
                </a:lnTo>
                <a:close/>
              </a:path>
              <a:path w="966469" h="1033779">
                <a:moveTo>
                  <a:pt x="562592" y="167640"/>
                </a:moveTo>
                <a:lnTo>
                  <a:pt x="516865" y="170180"/>
                </a:lnTo>
                <a:lnTo>
                  <a:pt x="472192" y="177800"/>
                </a:lnTo>
                <a:lnTo>
                  <a:pt x="428890" y="189230"/>
                </a:lnTo>
                <a:lnTo>
                  <a:pt x="387271" y="205740"/>
                </a:lnTo>
                <a:lnTo>
                  <a:pt x="347652" y="226060"/>
                </a:lnTo>
                <a:lnTo>
                  <a:pt x="310345" y="250190"/>
                </a:lnTo>
                <a:lnTo>
                  <a:pt x="275667" y="278130"/>
                </a:lnTo>
                <a:lnTo>
                  <a:pt x="243930" y="309880"/>
                </a:lnTo>
                <a:lnTo>
                  <a:pt x="215450" y="344170"/>
                </a:lnTo>
                <a:lnTo>
                  <a:pt x="190541" y="382270"/>
                </a:lnTo>
                <a:lnTo>
                  <a:pt x="169517" y="422910"/>
                </a:lnTo>
                <a:lnTo>
                  <a:pt x="152694" y="466090"/>
                </a:lnTo>
                <a:lnTo>
                  <a:pt x="140385" y="511810"/>
                </a:lnTo>
                <a:lnTo>
                  <a:pt x="154804" y="511810"/>
                </a:lnTo>
                <a:lnTo>
                  <a:pt x="157749" y="497840"/>
                </a:lnTo>
                <a:lnTo>
                  <a:pt x="168736" y="462280"/>
                </a:lnTo>
                <a:lnTo>
                  <a:pt x="182875" y="426720"/>
                </a:lnTo>
                <a:lnTo>
                  <a:pt x="200088" y="393700"/>
                </a:lnTo>
                <a:lnTo>
                  <a:pt x="256604" y="393700"/>
                </a:lnTo>
                <a:lnTo>
                  <a:pt x="216433" y="367030"/>
                </a:lnTo>
                <a:lnTo>
                  <a:pt x="246517" y="327660"/>
                </a:lnTo>
                <a:lnTo>
                  <a:pt x="280804" y="292100"/>
                </a:lnTo>
                <a:lnTo>
                  <a:pt x="318903" y="261620"/>
                </a:lnTo>
                <a:lnTo>
                  <a:pt x="360421" y="234950"/>
                </a:lnTo>
                <a:lnTo>
                  <a:pt x="404964" y="213360"/>
                </a:lnTo>
                <a:lnTo>
                  <a:pt x="419743" y="213360"/>
                </a:lnTo>
                <a:lnTo>
                  <a:pt x="419963" y="208280"/>
                </a:lnTo>
                <a:lnTo>
                  <a:pt x="464923" y="194310"/>
                </a:lnTo>
                <a:lnTo>
                  <a:pt x="510719" y="185420"/>
                </a:lnTo>
                <a:lnTo>
                  <a:pt x="556923" y="181610"/>
                </a:lnTo>
                <a:lnTo>
                  <a:pt x="675955" y="181610"/>
                </a:lnTo>
                <a:lnTo>
                  <a:pt x="655954" y="176530"/>
                </a:lnTo>
                <a:lnTo>
                  <a:pt x="609060" y="168910"/>
                </a:lnTo>
                <a:lnTo>
                  <a:pt x="562592" y="167640"/>
                </a:lnTo>
                <a:close/>
              </a:path>
              <a:path w="966469" h="1033779">
                <a:moveTo>
                  <a:pt x="675955" y="181610"/>
                </a:moveTo>
                <a:lnTo>
                  <a:pt x="556923" y="181610"/>
                </a:lnTo>
                <a:lnTo>
                  <a:pt x="603111" y="182880"/>
                </a:lnTo>
                <a:lnTo>
                  <a:pt x="648857" y="189230"/>
                </a:lnTo>
                <a:lnTo>
                  <a:pt x="693735" y="201930"/>
                </a:lnTo>
                <a:lnTo>
                  <a:pt x="737319" y="218440"/>
                </a:lnTo>
                <a:lnTo>
                  <a:pt x="779183" y="238760"/>
                </a:lnTo>
                <a:lnTo>
                  <a:pt x="409168" y="457200"/>
                </a:lnTo>
                <a:lnTo>
                  <a:pt x="492274" y="457200"/>
                </a:lnTo>
                <a:lnTo>
                  <a:pt x="786523" y="243840"/>
                </a:lnTo>
                <a:lnTo>
                  <a:pt x="812266" y="243840"/>
                </a:lnTo>
                <a:lnTo>
                  <a:pt x="785244" y="226060"/>
                </a:lnTo>
                <a:lnTo>
                  <a:pt x="744166" y="205740"/>
                </a:lnTo>
                <a:lnTo>
                  <a:pt x="700956" y="187960"/>
                </a:lnTo>
                <a:lnTo>
                  <a:pt x="675955" y="181610"/>
                </a:lnTo>
                <a:close/>
              </a:path>
              <a:path w="966469" h="1033779">
                <a:moveTo>
                  <a:pt x="419743" y="213360"/>
                </a:moveTo>
                <a:lnTo>
                  <a:pt x="404964" y="213360"/>
                </a:lnTo>
                <a:lnTo>
                  <a:pt x="348424" y="454660"/>
                </a:lnTo>
                <a:lnTo>
                  <a:pt x="409278" y="454660"/>
                </a:lnTo>
                <a:lnTo>
                  <a:pt x="419743" y="213360"/>
                </a:lnTo>
                <a:close/>
              </a:path>
              <a:path w="966469" h="1033779">
                <a:moveTo>
                  <a:pt x="618810" y="12700"/>
                </a:moveTo>
                <a:lnTo>
                  <a:pt x="481304" y="12700"/>
                </a:lnTo>
                <a:lnTo>
                  <a:pt x="560910" y="16510"/>
                </a:lnTo>
                <a:lnTo>
                  <a:pt x="632625" y="25400"/>
                </a:lnTo>
                <a:lnTo>
                  <a:pt x="696472" y="40640"/>
                </a:lnTo>
                <a:lnTo>
                  <a:pt x="752471" y="58420"/>
                </a:lnTo>
                <a:lnTo>
                  <a:pt x="800642" y="78740"/>
                </a:lnTo>
                <a:lnTo>
                  <a:pt x="841007" y="99060"/>
                </a:lnTo>
                <a:lnTo>
                  <a:pt x="873586" y="119380"/>
                </a:lnTo>
                <a:lnTo>
                  <a:pt x="924813" y="157480"/>
                </a:lnTo>
                <a:lnTo>
                  <a:pt x="918831" y="196850"/>
                </a:lnTo>
                <a:lnTo>
                  <a:pt x="911405" y="236220"/>
                </a:lnTo>
                <a:lnTo>
                  <a:pt x="902546" y="275590"/>
                </a:lnTo>
                <a:lnTo>
                  <a:pt x="892263" y="314960"/>
                </a:lnTo>
                <a:lnTo>
                  <a:pt x="904831" y="314960"/>
                </a:lnTo>
                <a:lnTo>
                  <a:pt x="911021" y="292100"/>
                </a:lnTo>
                <a:lnTo>
                  <a:pt x="938528" y="292100"/>
                </a:lnTo>
                <a:lnTo>
                  <a:pt x="926133" y="285750"/>
                </a:lnTo>
                <a:lnTo>
                  <a:pt x="913561" y="280670"/>
                </a:lnTo>
                <a:lnTo>
                  <a:pt x="920957" y="248920"/>
                </a:lnTo>
                <a:lnTo>
                  <a:pt x="927350" y="218440"/>
                </a:lnTo>
                <a:lnTo>
                  <a:pt x="932739" y="187960"/>
                </a:lnTo>
                <a:lnTo>
                  <a:pt x="937120" y="156210"/>
                </a:lnTo>
                <a:lnTo>
                  <a:pt x="937120" y="153670"/>
                </a:lnTo>
                <a:lnTo>
                  <a:pt x="935316" y="151130"/>
                </a:lnTo>
                <a:lnTo>
                  <a:pt x="930404" y="147320"/>
                </a:lnTo>
                <a:lnTo>
                  <a:pt x="916552" y="135890"/>
                </a:lnTo>
                <a:lnTo>
                  <a:pt x="861940" y="97790"/>
                </a:lnTo>
                <a:lnTo>
                  <a:pt x="821139" y="76200"/>
                </a:lnTo>
                <a:lnTo>
                  <a:pt x="771311" y="53340"/>
                </a:lnTo>
                <a:lnTo>
                  <a:pt x="712435" y="33020"/>
                </a:lnTo>
                <a:lnTo>
                  <a:pt x="644489" y="16510"/>
                </a:lnTo>
                <a:lnTo>
                  <a:pt x="618810" y="12700"/>
                </a:lnTo>
                <a:close/>
              </a:path>
              <a:path w="966469" h="1033779">
                <a:moveTo>
                  <a:pt x="577456" y="63500"/>
                </a:moveTo>
                <a:lnTo>
                  <a:pt x="552704" y="83820"/>
                </a:lnTo>
                <a:lnTo>
                  <a:pt x="548970" y="102870"/>
                </a:lnTo>
                <a:lnTo>
                  <a:pt x="548970" y="106680"/>
                </a:lnTo>
                <a:lnTo>
                  <a:pt x="549706" y="110490"/>
                </a:lnTo>
                <a:lnTo>
                  <a:pt x="550265" y="113030"/>
                </a:lnTo>
                <a:lnTo>
                  <a:pt x="551560" y="115570"/>
                </a:lnTo>
                <a:lnTo>
                  <a:pt x="553453" y="118110"/>
                </a:lnTo>
                <a:lnTo>
                  <a:pt x="555320" y="119380"/>
                </a:lnTo>
                <a:lnTo>
                  <a:pt x="557618" y="121920"/>
                </a:lnTo>
                <a:lnTo>
                  <a:pt x="560197" y="123190"/>
                </a:lnTo>
                <a:lnTo>
                  <a:pt x="564464" y="124460"/>
                </a:lnTo>
                <a:lnTo>
                  <a:pt x="568883" y="125730"/>
                </a:lnTo>
                <a:lnTo>
                  <a:pt x="573404" y="125730"/>
                </a:lnTo>
                <a:lnTo>
                  <a:pt x="593204" y="129540"/>
                </a:lnTo>
                <a:lnTo>
                  <a:pt x="602551" y="132080"/>
                </a:lnTo>
                <a:lnTo>
                  <a:pt x="612851" y="132080"/>
                </a:lnTo>
                <a:lnTo>
                  <a:pt x="617728" y="129540"/>
                </a:lnTo>
                <a:lnTo>
                  <a:pt x="619671" y="128270"/>
                </a:lnTo>
                <a:lnTo>
                  <a:pt x="620941" y="125730"/>
                </a:lnTo>
                <a:lnTo>
                  <a:pt x="622617" y="123190"/>
                </a:lnTo>
                <a:lnTo>
                  <a:pt x="623735" y="119380"/>
                </a:lnTo>
                <a:lnTo>
                  <a:pt x="624243" y="116840"/>
                </a:lnTo>
                <a:lnTo>
                  <a:pt x="624243" y="115570"/>
                </a:lnTo>
                <a:lnTo>
                  <a:pt x="590943" y="115570"/>
                </a:lnTo>
                <a:lnTo>
                  <a:pt x="580745" y="113030"/>
                </a:lnTo>
                <a:lnTo>
                  <a:pt x="576707" y="113030"/>
                </a:lnTo>
                <a:lnTo>
                  <a:pt x="572871" y="110490"/>
                </a:lnTo>
                <a:lnTo>
                  <a:pt x="569798" y="107950"/>
                </a:lnTo>
                <a:lnTo>
                  <a:pt x="567982" y="105410"/>
                </a:lnTo>
                <a:lnTo>
                  <a:pt x="567537" y="102870"/>
                </a:lnTo>
                <a:lnTo>
                  <a:pt x="568604" y="99060"/>
                </a:lnTo>
                <a:lnTo>
                  <a:pt x="571004" y="86360"/>
                </a:lnTo>
                <a:lnTo>
                  <a:pt x="572503" y="83820"/>
                </a:lnTo>
                <a:lnTo>
                  <a:pt x="574446" y="82550"/>
                </a:lnTo>
                <a:lnTo>
                  <a:pt x="578446" y="81280"/>
                </a:lnTo>
                <a:lnTo>
                  <a:pt x="627303" y="81280"/>
                </a:lnTo>
                <a:lnTo>
                  <a:pt x="626833" y="80010"/>
                </a:lnTo>
                <a:lnTo>
                  <a:pt x="625297" y="78740"/>
                </a:lnTo>
                <a:lnTo>
                  <a:pt x="623493" y="76200"/>
                </a:lnTo>
                <a:lnTo>
                  <a:pt x="621220" y="74930"/>
                </a:lnTo>
                <a:lnTo>
                  <a:pt x="618693" y="73660"/>
                </a:lnTo>
                <a:lnTo>
                  <a:pt x="614222" y="72390"/>
                </a:lnTo>
                <a:lnTo>
                  <a:pt x="604901" y="69850"/>
                </a:lnTo>
                <a:lnTo>
                  <a:pt x="584949" y="66040"/>
                </a:lnTo>
                <a:lnTo>
                  <a:pt x="577456" y="63500"/>
                </a:lnTo>
                <a:close/>
              </a:path>
              <a:path w="966469" h="1033779">
                <a:moveTo>
                  <a:pt x="401015" y="63500"/>
                </a:moveTo>
                <a:lnTo>
                  <a:pt x="385610" y="63500"/>
                </a:lnTo>
                <a:lnTo>
                  <a:pt x="380669" y="64770"/>
                </a:lnTo>
                <a:lnTo>
                  <a:pt x="360870" y="68580"/>
                </a:lnTo>
                <a:lnTo>
                  <a:pt x="335813" y="90170"/>
                </a:lnTo>
                <a:lnTo>
                  <a:pt x="337769" y="96520"/>
                </a:lnTo>
                <a:lnTo>
                  <a:pt x="340766" y="113030"/>
                </a:lnTo>
                <a:lnTo>
                  <a:pt x="341287" y="115570"/>
                </a:lnTo>
                <a:lnTo>
                  <a:pt x="342519" y="119380"/>
                </a:lnTo>
                <a:lnTo>
                  <a:pt x="344373" y="121920"/>
                </a:lnTo>
                <a:lnTo>
                  <a:pt x="345947" y="124460"/>
                </a:lnTo>
                <a:lnTo>
                  <a:pt x="348183" y="127000"/>
                </a:lnTo>
                <a:lnTo>
                  <a:pt x="353301" y="129540"/>
                </a:lnTo>
                <a:lnTo>
                  <a:pt x="367931" y="129540"/>
                </a:lnTo>
                <a:lnTo>
                  <a:pt x="372414" y="128270"/>
                </a:lnTo>
                <a:lnTo>
                  <a:pt x="392214" y="124460"/>
                </a:lnTo>
                <a:lnTo>
                  <a:pt x="396913" y="124460"/>
                </a:lnTo>
                <a:lnTo>
                  <a:pt x="401535" y="123190"/>
                </a:lnTo>
                <a:lnTo>
                  <a:pt x="406019" y="120650"/>
                </a:lnTo>
                <a:lnTo>
                  <a:pt x="408622" y="120650"/>
                </a:lnTo>
                <a:lnTo>
                  <a:pt x="410984" y="118110"/>
                </a:lnTo>
                <a:lnTo>
                  <a:pt x="413448" y="115570"/>
                </a:lnTo>
                <a:lnTo>
                  <a:pt x="366979" y="115570"/>
                </a:lnTo>
                <a:lnTo>
                  <a:pt x="363118" y="114300"/>
                </a:lnTo>
                <a:lnTo>
                  <a:pt x="360273" y="111760"/>
                </a:lnTo>
                <a:lnTo>
                  <a:pt x="358508" y="109220"/>
                </a:lnTo>
                <a:lnTo>
                  <a:pt x="358317" y="105410"/>
                </a:lnTo>
                <a:lnTo>
                  <a:pt x="356819" y="97790"/>
                </a:lnTo>
                <a:lnTo>
                  <a:pt x="355777" y="93980"/>
                </a:lnTo>
                <a:lnTo>
                  <a:pt x="356044" y="90170"/>
                </a:lnTo>
                <a:lnTo>
                  <a:pt x="357568" y="87630"/>
                </a:lnTo>
                <a:lnTo>
                  <a:pt x="360845" y="85090"/>
                </a:lnTo>
                <a:lnTo>
                  <a:pt x="364807" y="83820"/>
                </a:lnTo>
                <a:lnTo>
                  <a:pt x="368973" y="83820"/>
                </a:lnTo>
                <a:lnTo>
                  <a:pt x="383222" y="80010"/>
                </a:lnTo>
                <a:lnTo>
                  <a:pt x="411683" y="80010"/>
                </a:lnTo>
                <a:lnTo>
                  <a:pt x="411721" y="78740"/>
                </a:lnTo>
                <a:lnTo>
                  <a:pt x="411187" y="74930"/>
                </a:lnTo>
                <a:lnTo>
                  <a:pt x="410121" y="72390"/>
                </a:lnTo>
                <a:lnTo>
                  <a:pt x="408571" y="69850"/>
                </a:lnTo>
                <a:lnTo>
                  <a:pt x="407377" y="67310"/>
                </a:lnTo>
                <a:lnTo>
                  <a:pt x="405612" y="66040"/>
                </a:lnTo>
                <a:lnTo>
                  <a:pt x="403466" y="64770"/>
                </a:lnTo>
                <a:lnTo>
                  <a:pt x="401015" y="63500"/>
                </a:lnTo>
                <a:close/>
              </a:path>
              <a:path w="966469" h="1033779">
                <a:moveTo>
                  <a:pt x="463308" y="58420"/>
                </a:moveTo>
                <a:lnTo>
                  <a:pt x="445312" y="58420"/>
                </a:lnTo>
                <a:lnTo>
                  <a:pt x="445312" y="99060"/>
                </a:lnTo>
                <a:lnTo>
                  <a:pt x="444588" y="104140"/>
                </a:lnTo>
                <a:lnTo>
                  <a:pt x="446862" y="110490"/>
                </a:lnTo>
                <a:lnTo>
                  <a:pt x="451307" y="114300"/>
                </a:lnTo>
                <a:lnTo>
                  <a:pt x="458279" y="116840"/>
                </a:lnTo>
                <a:lnTo>
                  <a:pt x="466064" y="119380"/>
                </a:lnTo>
                <a:lnTo>
                  <a:pt x="473811" y="118110"/>
                </a:lnTo>
                <a:lnTo>
                  <a:pt x="500697" y="118110"/>
                </a:lnTo>
                <a:lnTo>
                  <a:pt x="507517" y="116840"/>
                </a:lnTo>
                <a:lnTo>
                  <a:pt x="513410" y="114300"/>
                </a:lnTo>
                <a:lnTo>
                  <a:pt x="517512" y="110490"/>
                </a:lnTo>
                <a:lnTo>
                  <a:pt x="519569" y="104140"/>
                </a:lnTo>
                <a:lnTo>
                  <a:pt x="473786" y="104140"/>
                </a:lnTo>
                <a:lnTo>
                  <a:pt x="469671" y="102870"/>
                </a:lnTo>
                <a:lnTo>
                  <a:pt x="466013" y="101600"/>
                </a:lnTo>
                <a:lnTo>
                  <a:pt x="463943" y="99060"/>
                </a:lnTo>
                <a:lnTo>
                  <a:pt x="462940" y="96520"/>
                </a:lnTo>
                <a:lnTo>
                  <a:pt x="463308" y="93980"/>
                </a:lnTo>
                <a:lnTo>
                  <a:pt x="463308" y="58420"/>
                </a:lnTo>
                <a:close/>
              </a:path>
              <a:path w="966469" h="1033779">
                <a:moveTo>
                  <a:pt x="415315" y="97790"/>
                </a:moveTo>
                <a:lnTo>
                  <a:pt x="397319" y="101600"/>
                </a:lnTo>
                <a:lnTo>
                  <a:pt x="398094" y="104140"/>
                </a:lnTo>
                <a:lnTo>
                  <a:pt x="397586" y="106680"/>
                </a:lnTo>
                <a:lnTo>
                  <a:pt x="392709" y="110490"/>
                </a:lnTo>
                <a:lnTo>
                  <a:pt x="389013" y="111760"/>
                </a:lnTo>
                <a:lnTo>
                  <a:pt x="385165" y="111760"/>
                </a:lnTo>
                <a:lnTo>
                  <a:pt x="374967" y="114300"/>
                </a:lnTo>
                <a:lnTo>
                  <a:pt x="371106" y="115570"/>
                </a:lnTo>
                <a:lnTo>
                  <a:pt x="413448" y="115570"/>
                </a:lnTo>
                <a:lnTo>
                  <a:pt x="414680" y="114300"/>
                </a:lnTo>
                <a:lnTo>
                  <a:pt x="415836" y="113030"/>
                </a:lnTo>
                <a:lnTo>
                  <a:pt x="416801" y="106680"/>
                </a:lnTo>
                <a:lnTo>
                  <a:pt x="416801" y="104140"/>
                </a:lnTo>
                <a:lnTo>
                  <a:pt x="416217" y="100330"/>
                </a:lnTo>
                <a:lnTo>
                  <a:pt x="416064" y="100330"/>
                </a:lnTo>
                <a:lnTo>
                  <a:pt x="415759" y="99060"/>
                </a:lnTo>
                <a:lnTo>
                  <a:pt x="415315" y="97790"/>
                </a:lnTo>
                <a:close/>
              </a:path>
              <a:path w="966469" h="1033779">
                <a:moveTo>
                  <a:pt x="606247" y="109220"/>
                </a:moveTo>
                <a:lnTo>
                  <a:pt x="605650" y="111760"/>
                </a:lnTo>
                <a:lnTo>
                  <a:pt x="604443" y="115570"/>
                </a:lnTo>
                <a:lnTo>
                  <a:pt x="624243" y="115570"/>
                </a:lnTo>
                <a:lnTo>
                  <a:pt x="624243" y="113030"/>
                </a:lnTo>
                <a:lnTo>
                  <a:pt x="606247" y="109220"/>
                </a:lnTo>
                <a:close/>
              </a:path>
              <a:path w="966469" h="1033779">
                <a:moveTo>
                  <a:pt x="488213" y="102870"/>
                </a:moveTo>
                <a:lnTo>
                  <a:pt x="477862" y="102870"/>
                </a:lnTo>
                <a:lnTo>
                  <a:pt x="473786" y="104140"/>
                </a:lnTo>
                <a:lnTo>
                  <a:pt x="491756" y="104140"/>
                </a:lnTo>
                <a:lnTo>
                  <a:pt x="488213" y="102870"/>
                </a:lnTo>
                <a:close/>
              </a:path>
              <a:path w="966469" h="1033779">
                <a:moveTo>
                  <a:pt x="518960" y="58420"/>
                </a:moveTo>
                <a:lnTo>
                  <a:pt x="500951" y="58420"/>
                </a:lnTo>
                <a:lnTo>
                  <a:pt x="501065" y="93980"/>
                </a:lnTo>
                <a:lnTo>
                  <a:pt x="501294" y="96520"/>
                </a:lnTo>
                <a:lnTo>
                  <a:pt x="500367" y="99060"/>
                </a:lnTo>
                <a:lnTo>
                  <a:pt x="498411" y="101600"/>
                </a:lnTo>
                <a:lnTo>
                  <a:pt x="495338" y="102870"/>
                </a:lnTo>
                <a:lnTo>
                  <a:pt x="491756" y="104140"/>
                </a:lnTo>
                <a:lnTo>
                  <a:pt x="519569" y="104140"/>
                </a:lnTo>
                <a:lnTo>
                  <a:pt x="518960" y="99060"/>
                </a:lnTo>
                <a:lnTo>
                  <a:pt x="518960" y="58420"/>
                </a:lnTo>
                <a:close/>
              </a:path>
              <a:path w="966469" h="1033779">
                <a:moveTo>
                  <a:pt x="627303" y="81280"/>
                </a:moveTo>
                <a:lnTo>
                  <a:pt x="582752" y="81280"/>
                </a:lnTo>
                <a:lnTo>
                  <a:pt x="586752" y="82550"/>
                </a:lnTo>
                <a:lnTo>
                  <a:pt x="600849" y="85090"/>
                </a:lnTo>
                <a:lnTo>
                  <a:pt x="603389" y="85090"/>
                </a:lnTo>
                <a:lnTo>
                  <a:pt x="605790" y="86360"/>
                </a:lnTo>
                <a:lnTo>
                  <a:pt x="607745" y="88900"/>
                </a:lnTo>
                <a:lnTo>
                  <a:pt x="609003" y="90170"/>
                </a:lnTo>
                <a:lnTo>
                  <a:pt x="609447" y="91440"/>
                </a:lnTo>
                <a:lnTo>
                  <a:pt x="608952" y="93980"/>
                </a:lnTo>
                <a:lnTo>
                  <a:pt x="628065" y="96520"/>
                </a:lnTo>
                <a:lnTo>
                  <a:pt x="627989" y="93980"/>
                </a:lnTo>
                <a:lnTo>
                  <a:pt x="628573" y="91440"/>
                </a:lnTo>
                <a:lnTo>
                  <a:pt x="628573" y="87630"/>
                </a:lnTo>
                <a:lnTo>
                  <a:pt x="627989" y="85090"/>
                </a:lnTo>
                <a:lnTo>
                  <a:pt x="627773" y="82550"/>
                </a:lnTo>
                <a:lnTo>
                  <a:pt x="627303" y="81280"/>
                </a:lnTo>
                <a:close/>
              </a:path>
              <a:path w="966469" h="1033779">
                <a:moveTo>
                  <a:pt x="411721" y="80010"/>
                </a:moveTo>
                <a:lnTo>
                  <a:pt x="390563" y="80010"/>
                </a:lnTo>
                <a:lnTo>
                  <a:pt x="392328" y="81280"/>
                </a:lnTo>
                <a:lnTo>
                  <a:pt x="393547" y="82550"/>
                </a:lnTo>
                <a:lnTo>
                  <a:pt x="393865" y="85090"/>
                </a:lnTo>
                <a:lnTo>
                  <a:pt x="411721" y="81280"/>
                </a:lnTo>
                <a:lnTo>
                  <a:pt x="411721" y="80010"/>
                </a:lnTo>
                <a:close/>
              </a:path>
            </a:pathLst>
          </a:custGeom>
          <a:solidFill>
            <a:srgbClr val="475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292" y="419103"/>
            <a:ext cx="2520073" cy="2781300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82173" y="3700081"/>
            <a:ext cx="2246409" cy="2103819"/>
          </a:xfrm>
          <a:prstGeom prst="rect">
            <a:avLst/>
          </a:prstGeom>
        </p:spPr>
      </p:pic>
      <p:sp>
        <p:nvSpPr>
          <p:cNvPr id="36" name="object 36"/>
          <p:cNvSpPr/>
          <p:nvPr/>
        </p:nvSpPr>
        <p:spPr>
          <a:xfrm>
            <a:off x="1839672" y="4630963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4" h="671195">
                <a:moveTo>
                  <a:pt x="463486" y="0"/>
                </a:moveTo>
                <a:lnTo>
                  <a:pt x="207378" y="0"/>
                </a:lnTo>
                <a:lnTo>
                  <a:pt x="159829" y="5477"/>
                </a:lnTo>
                <a:lnTo>
                  <a:pt x="116180" y="21078"/>
                </a:lnTo>
                <a:lnTo>
                  <a:pt x="77675" y="45559"/>
                </a:lnTo>
                <a:lnTo>
                  <a:pt x="45559" y="77675"/>
                </a:lnTo>
                <a:lnTo>
                  <a:pt x="21078" y="116180"/>
                </a:lnTo>
                <a:lnTo>
                  <a:pt x="5477" y="159829"/>
                </a:lnTo>
                <a:lnTo>
                  <a:pt x="0" y="207378"/>
                </a:lnTo>
                <a:lnTo>
                  <a:pt x="0" y="463486"/>
                </a:lnTo>
                <a:lnTo>
                  <a:pt x="5477" y="511040"/>
                </a:lnTo>
                <a:lnTo>
                  <a:pt x="21078" y="554692"/>
                </a:lnTo>
                <a:lnTo>
                  <a:pt x="45559" y="593200"/>
                </a:lnTo>
                <a:lnTo>
                  <a:pt x="77675" y="625316"/>
                </a:lnTo>
                <a:lnTo>
                  <a:pt x="116180" y="649798"/>
                </a:lnTo>
                <a:lnTo>
                  <a:pt x="159829" y="665400"/>
                </a:lnTo>
                <a:lnTo>
                  <a:pt x="207378" y="670877"/>
                </a:lnTo>
                <a:lnTo>
                  <a:pt x="463486" y="670877"/>
                </a:lnTo>
                <a:lnTo>
                  <a:pt x="511039" y="665400"/>
                </a:lnTo>
                <a:lnTo>
                  <a:pt x="554690" y="649798"/>
                </a:lnTo>
                <a:lnTo>
                  <a:pt x="593195" y="625316"/>
                </a:lnTo>
                <a:lnTo>
                  <a:pt x="625309" y="593200"/>
                </a:lnTo>
                <a:lnTo>
                  <a:pt x="649788" y="554692"/>
                </a:lnTo>
                <a:lnTo>
                  <a:pt x="665388" y="511040"/>
                </a:lnTo>
                <a:lnTo>
                  <a:pt x="670864" y="463486"/>
                </a:lnTo>
                <a:lnTo>
                  <a:pt x="670864" y="207378"/>
                </a:lnTo>
                <a:lnTo>
                  <a:pt x="665388" y="159829"/>
                </a:lnTo>
                <a:lnTo>
                  <a:pt x="649788" y="116180"/>
                </a:lnTo>
                <a:lnTo>
                  <a:pt x="625309" y="77675"/>
                </a:lnTo>
                <a:lnTo>
                  <a:pt x="593195" y="45559"/>
                </a:lnTo>
                <a:lnTo>
                  <a:pt x="554690" y="21078"/>
                </a:lnTo>
                <a:lnTo>
                  <a:pt x="511039" y="5477"/>
                </a:lnTo>
                <a:lnTo>
                  <a:pt x="463486" y="0"/>
                </a:lnTo>
                <a:close/>
              </a:path>
            </a:pathLst>
          </a:custGeom>
          <a:solidFill>
            <a:srgbClr val="454F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5972" y="4628489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5" h="671195">
                <a:moveTo>
                  <a:pt x="463486" y="0"/>
                </a:moveTo>
                <a:lnTo>
                  <a:pt x="207378" y="0"/>
                </a:lnTo>
                <a:lnTo>
                  <a:pt x="159829" y="5477"/>
                </a:lnTo>
                <a:lnTo>
                  <a:pt x="116180" y="21078"/>
                </a:lnTo>
                <a:lnTo>
                  <a:pt x="77675" y="45559"/>
                </a:lnTo>
                <a:lnTo>
                  <a:pt x="45559" y="77675"/>
                </a:lnTo>
                <a:lnTo>
                  <a:pt x="21078" y="116180"/>
                </a:lnTo>
                <a:lnTo>
                  <a:pt x="5477" y="159829"/>
                </a:lnTo>
                <a:lnTo>
                  <a:pt x="0" y="207378"/>
                </a:lnTo>
                <a:lnTo>
                  <a:pt x="0" y="463486"/>
                </a:lnTo>
                <a:lnTo>
                  <a:pt x="5477" y="511040"/>
                </a:lnTo>
                <a:lnTo>
                  <a:pt x="21078" y="554692"/>
                </a:lnTo>
                <a:lnTo>
                  <a:pt x="45559" y="593200"/>
                </a:lnTo>
                <a:lnTo>
                  <a:pt x="77675" y="625316"/>
                </a:lnTo>
                <a:lnTo>
                  <a:pt x="116180" y="649798"/>
                </a:lnTo>
                <a:lnTo>
                  <a:pt x="159829" y="665400"/>
                </a:lnTo>
                <a:lnTo>
                  <a:pt x="207378" y="670877"/>
                </a:lnTo>
                <a:lnTo>
                  <a:pt x="463486" y="670877"/>
                </a:lnTo>
                <a:lnTo>
                  <a:pt x="511039" y="665400"/>
                </a:lnTo>
                <a:lnTo>
                  <a:pt x="554690" y="649798"/>
                </a:lnTo>
                <a:lnTo>
                  <a:pt x="593195" y="625316"/>
                </a:lnTo>
                <a:lnTo>
                  <a:pt x="625309" y="593200"/>
                </a:lnTo>
                <a:lnTo>
                  <a:pt x="649788" y="554692"/>
                </a:lnTo>
                <a:lnTo>
                  <a:pt x="665388" y="511040"/>
                </a:lnTo>
                <a:lnTo>
                  <a:pt x="670864" y="463486"/>
                </a:lnTo>
                <a:lnTo>
                  <a:pt x="670864" y="207378"/>
                </a:lnTo>
                <a:lnTo>
                  <a:pt x="665388" y="159829"/>
                </a:lnTo>
                <a:lnTo>
                  <a:pt x="649788" y="116180"/>
                </a:lnTo>
                <a:lnTo>
                  <a:pt x="625309" y="77675"/>
                </a:lnTo>
                <a:lnTo>
                  <a:pt x="593195" y="45559"/>
                </a:lnTo>
                <a:lnTo>
                  <a:pt x="554690" y="21078"/>
                </a:lnTo>
                <a:lnTo>
                  <a:pt x="511039" y="5477"/>
                </a:lnTo>
                <a:lnTo>
                  <a:pt x="463486" y="0"/>
                </a:lnTo>
                <a:close/>
              </a:path>
            </a:pathLst>
          </a:custGeom>
          <a:solidFill>
            <a:srgbClr val="B89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39672" y="2637063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4" h="671195">
                <a:moveTo>
                  <a:pt x="463486" y="0"/>
                </a:moveTo>
                <a:lnTo>
                  <a:pt x="207378" y="0"/>
                </a:lnTo>
                <a:lnTo>
                  <a:pt x="159829" y="5477"/>
                </a:lnTo>
                <a:lnTo>
                  <a:pt x="116180" y="21078"/>
                </a:lnTo>
                <a:lnTo>
                  <a:pt x="77675" y="45559"/>
                </a:lnTo>
                <a:lnTo>
                  <a:pt x="45559" y="77675"/>
                </a:lnTo>
                <a:lnTo>
                  <a:pt x="21078" y="116180"/>
                </a:lnTo>
                <a:lnTo>
                  <a:pt x="5477" y="159829"/>
                </a:lnTo>
                <a:lnTo>
                  <a:pt x="0" y="207378"/>
                </a:lnTo>
                <a:lnTo>
                  <a:pt x="0" y="463486"/>
                </a:lnTo>
                <a:lnTo>
                  <a:pt x="5477" y="511040"/>
                </a:lnTo>
                <a:lnTo>
                  <a:pt x="21078" y="554692"/>
                </a:lnTo>
                <a:lnTo>
                  <a:pt x="45559" y="593200"/>
                </a:lnTo>
                <a:lnTo>
                  <a:pt x="77675" y="625316"/>
                </a:lnTo>
                <a:lnTo>
                  <a:pt x="116180" y="649798"/>
                </a:lnTo>
                <a:lnTo>
                  <a:pt x="159829" y="665400"/>
                </a:lnTo>
                <a:lnTo>
                  <a:pt x="207378" y="670877"/>
                </a:lnTo>
                <a:lnTo>
                  <a:pt x="463486" y="670877"/>
                </a:lnTo>
                <a:lnTo>
                  <a:pt x="511039" y="665400"/>
                </a:lnTo>
                <a:lnTo>
                  <a:pt x="554690" y="649798"/>
                </a:lnTo>
                <a:lnTo>
                  <a:pt x="593195" y="625316"/>
                </a:lnTo>
                <a:lnTo>
                  <a:pt x="625309" y="593200"/>
                </a:lnTo>
                <a:lnTo>
                  <a:pt x="649788" y="554692"/>
                </a:lnTo>
                <a:lnTo>
                  <a:pt x="665388" y="511040"/>
                </a:lnTo>
                <a:lnTo>
                  <a:pt x="670864" y="463486"/>
                </a:lnTo>
                <a:lnTo>
                  <a:pt x="670864" y="207378"/>
                </a:lnTo>
                <a:lnTo>
                  <a:pt x="665388" y="159829"/>
                </a:lnTo>
                <a:lnTo>
                  <a:pt x="649788" y="116180"/>
                </a:lnTo>
                <a:lnTo>
                  <a:pt x="625309" y="77675"/>
                </a:lnTo>
                <a:lnTo>
                  <a:pt x="593195" y="45559"/>
                </a:lnTo>
                <a:lnTo>
                  <a:pt x="554690" y="21078"/>
                </a:lnTo>
                <a:lnTo>
                  <a:pt x="511039" y="5477"/>
                </a:lnTo>
                <a:lnTo>
                  <a:pt x="463486" y="0"/>
                </a:lnTo>
                <a:close/>
              </a:path>
            </a:pathLst>
          </a:custGeom>
          <a:solidFill>
            <a:srgbClr val="902A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5972" y="2634589"/>
            <a:ext cx="671195" cy="671195"/>
          </a:xfrm>
          <a:custGeom>
            <a:avLst/>
            <a:gdLst/>
            <a:ahLst/>
            <a:cxnLst/>
            <a:rect l="l" t="t" r="r" b="b"/>
            <a:pathLst>
              <a:path w="671195" h="671195">
                <a:moveTo>
                  <a:pt x="463486" y="0"/>
                </a:moveTo>
                <a:lnTo>
                  <a:pt x="207378" y="0"/>
                </a:lnTo>
                <a:lnTo>
                  <a:pt x="159829" y="5477"/>
                </a:lnTo>
                <a:lnTo>
                  <a:pt x="116180" y="21078"/>
                </a:lnTo>
                <a:lnTo>
                  <a:pt x="77675" y="45559"/>
                </a:lnTo>
                <a:lnTo>
                  <a:pt x="45559" y="77675"/>
                </a:lnTo>
                <a:lnTo>
                  <a:pt x="21078" y="116180"/>
                </a:lnTo>
                <a:lnTo>
                  <a:pt x="5477" y="159829"/>
                </a:lnTo>
                <a:lnTo>
                  <a:pt x="0" y="207378"/>
                </a:lnTo>
                <a:lnTo>
                  <a:pt x="0" y="463499"/>
                </a:lnTo>
                <a:lnTo>
                  <a:pt x="5477" y="511048"/>
                </a:lnTo>
                <a:lnTo>
                  <a:pt x="21078" y="554697"/>
                </a:lnTo>
                <a:lnTo>
                  <a:pt x="45559" y="593202"/>
                </a:lnTo>
                <a:lnTo>
                  <a:pt x="77675" y="625317"/>
                </a:lnTo>
                <a:lnTo>
                  <a:pt x="116180" y="649798"/>
                </a:lnTo>
                <a:lnTo>
                  <a:pt x="159829" y="665400"/>
                </a:lnTo>
                <a:lnTo>
                  <a:pt x="207378" y="670877"/>
                </a:lnTo>
                <a:lnTo>
                  <a:pt x="463486" y="670877"/>
                </a:lnTo>
                <a:lnTo>
                  <a:pt x="511039" y="665400"/>
                </a:lnTo>
                <a:lnTo>
                  <a:pt x="554690" y="649798"/>
                </a:lnTo>
                <a:lnTo>
                  <a:pt x="593195" y="625317"/>
                </a:lnTo>
                <a:lnTo>
                  <a:pt x="625309" y="593202"/>
                </a:lnTo>
                <a:lnTo>
                  <a:pt x="649788" y="554697"/>
                </a:lnTo>
                <a:lnTo>
                  <a:pt x="665388" y="511048"/>
                </a:lnTo>
                <a:lnTo>
                  <a:pt x="670864" y="463499"/>
                </a:lnTo>
                <a:lnTo>
                  <a:pt x="670864" y="207378"/>
                </a:lnTo>
                <a:lnTo>
                  <a:pt x="665388" y="159829"/>
                </a:lnTo>
                <a:lnTo>
                  <a:pt x="649788" y="116180"/>
                </a:lnTo>
                <a:lnTo>
                  <a:pt x="625309" y="77675"/>
                </a:lnTo>
                <a:lnTo>
                  <a:pt x="593195" y="45559"/>
                </a:lnTo>
                <a:lnTo>
                  <a:pt x="554690" y="21078"/>
                </a:lnTo>
                <a:lnTo>
                  <a:pt x="511039" y="5477"/>
                </a:lnTo>
                <a:lnTo>
                  <a:pt x="463486" y="0"/>
                </a:lnTo>
                <a:close/>
              </a:path>
            </a:pathLst>
          </a:custGeom>
          <a:solidFill>
            <a:srgbClr val="B89B3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2085136" y="783024"/>
            <a:ext cx="980440" cy="1054735"/>
            <a:chOff x="2085136" y="783024"/>
            <a:chExt cx="980440" cy="1054735"/>
          </a:xfrm>
        </p:grpSpPr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85136" y="787399"/>
              <a:ext cx="979881" cy="105030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27859" y="958100"/>
              <a:ext cx="771334" cy="84707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2231862" y="986401"/>
              <a:ext cx="669925" cy="749300"/>
            </a:xfrm>
            <a:custGeom>
              <a:avLst/>
              <a:gdLst/>
              <a:ahLst/>
              <a:cxnLst/>
              <a:rect l="l" t="t" r="r" b="b"/>
              <a:pathLst>
                <a:path w="669925" h="749300">
                  <a:moveTo>
                    <a:pt x="295296" y="386779"/>
                  </a:moveTo>
                  <a:lnTo>
                    <a:pt x="223426" y="386779"/>
                  </a:lnTo>
                  <a:lnTo>
                    <a:pt x="414887" y="748868"/>
                  </a:lnTo>
                  <a:lnTo>
                    <a:pt x="428611" y="734660"/>
                  </a:lnTo>
                  <a:lnTo>
                    <a:pt x="295296" y="386779"/>
                  </a:lnTo>
                  <a:close/>
                </a:path>
                <a:path w="669925" h="749300">
                  <a:moveTo>
                    <a:pt x="573366" y="365100"/>
                  </a:moveTo>
                  <a:lnTo>
                    <a:pt x="166822" y="365100"/>
                  </a:lnTo>
                  <a:lnTo>
                    <a:pt x="82355" y="503034"/>
                  </a:lnTo>
                  <a:lnTo>
                    <a:pt x="103832" y="537295"/>
                  </a:lnTo>
                  <a:lnTo>
                    <a:pt x="223426" y="386779"/>
                  </a:lnTo>
                  <a:lnTo>
                    <a:pt x="295296" y="386779"/>
                  </a:lnTo>
                  <a:lnTo>
                    <a:pt x="288069" y="367920"/>
                  </a:lnTo>
                  <a:lnTo>
                    <a:pt x="588376" y="367920"/>
                  </a:lnTo>
                  <a:lnTo>
                    <a:pt x="573366" y="365100"/>
                  </a:lnTo>
                  <a:close/>
                </a:path>
                <a:path w="669925" h="749300">
                  <a:moveTo>
                    <a:pt x="588376" y="367920"/>
                  </a:moveTo>
                  <a:lnTo>
                    <a:pt x="288069" y="367920"/>
                  </a:lnTo>
                  <a:lnTo>
                    <a:pt x="658978" y="404936"/>
                  </a:lnTo>
                  <a:lnTo>
                    <a:pt x="669692" y="383194"/>
                  </a:lnTo>
                  <a:lnTo>
                    <a:pt x="588376" y="367920"/>
                  </a:lnTo>
                  <a:close/>
                </a:path>
                <a:path w="669925" h="749300">
                  <a:moveTo>
                    <a:pt x="66880" y="167211"/>
                  </a:moveTo>
                  <a:lnTo>
                    <a:pt x="49901" y="194022"/>
                  </a:lnTo>
                  <a:lnTo>
                    <a:pt x="176982" y="311532"/>
                  </a:lnTo>
                  <a:lnTo>
                    <a:pt x="0" y="348049"/>
                  </a:lnTo>
                  <a:lnTo>
                    <a:pt x="14742" y="379415"/>
                  </a:lnTo>
                  <a:lnTo>
                    <a:pt x="166822" y="365100"/>
                  </a:lnTo>
                  <a:lnTo>
                    <a:pt x="573366" y="365100"/>
                  </a:lnTo>
                  <a:lnTo>
                    <a:pt x="288183" y="311532"/>
                  </a:lnTo>
                  <a:lnTo>
                    <a:pt x="355456" y="262535"/>
                  </a:lnTo>
                  <a:lnTo>
                    <a:pt x="269247" y="262535"/>
                  </a:lnTo>
                  <a:lnTo>
                    <a:pt x="269362" y="259906"/>
                  </a:lnTo>
                  <a:lnTo>
                    <a:pt x="207233" y="259906"/>
                  </a:lnTo>
                  <a:lnTo>
                    <a:pt x="66880" y="167211"/>
                  </a:lnTo>
                  <a:close/>
                </a:path>
                <a:path w="669925" h="749300">
                  <a:moveTo>
                    <a:pt x="654954" y="35431"/>
                  </a:moveTo>
                  <a:lnTo>
                    <a:pt x="269247" y="262535"/>
                  </a:lnTo>
                  <a:lnTo>
                    <a:pt x="355456" y="262535"/>
                  </a:lnTo>
                  <a:lnTo>
                    <a:pt x="661846" y="39382"/>
                  </a:lnTo>
                  <a:lnTo>
                    <a:pt x="660564" y="38491"/>
                  </a:lnTo>
                  <a:lnTo>
                    <a:pt x="654954" y="35431"/>
                  </a:lnTo>
                  <a:close/>
                </a:path>
                <a:path w="669925" h="749300">
                  <a:moveTo>
                    <a:pt x="280643" y="0"/>
                  </a:moveTo>
                  <a:lnTo>
                    <a:pt x="266599" y="4931"/>
                  </a:lnTo>
                  <a:lnTo>
                    <a:pt x="207233" y="259906"/>
                  </a:lnTo>
                  <a:lnTo>
                    <a:pt x="269362" y="259906"/>
                  </a:lnTo>
                  <a:lnTo>
                    <a:pt x="280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23207" y="959678"/>
              <a:ext cx="772160" cy="481330"/>
            </a:xfrm>
            <a:custGeom>
              <a:avLst/>
              <a:gdLst/>
              <a:ahLst/>
              <a:cxnLst/>
              <a:rect l="l" t="t" r="r" b="b"/>
              <a:pathLst>
                <a:path w="772160" h="481330">
                  <a:moveTo>
                    <a:pt x="438988" y="0"/>
                  </a:moveTo>
                  <a:lnTo>
                    <a:pt x="395805" y="2108"/>
                  </a:lnTo>
                  <a:lnTo>
                    <a:pt x="353799" y="8291"/>
                  </a:lnTo>
                  <a:lnTo>
                    <a:pt x="313179" y="18339"/>
                  </a:lnTo>
                  <a:lnTo>
                    <a:pt x="274154" y="32042"/>
                  </a:lnTo>
                  <a:lnTo>
                    <a:pt x="231524" y="52087"/>
                  </a:lnTo>
                  <a:lnTo>
                    <a:pt x="191544" y="76433"/>
                  </a:lnTo>
                  <a:lnTo>
                    <a:pt x="154511" y="104781"/>
                  </a:lnTo>
                  <a:lnTo>
                    <a:pt x="120723" y="136830"/>
                  </a:lnTo>
                  <a:lnTo>
                    <a:pt x="90477" y="172283"/>
                  </a:lnTo>
                  <a:lnTo>
                    <a:pt x="64068" y="210839"/>
                  </a:lnTo>
                  <a:lnTo>
                    <a:pt x="41796" y="252202"/>
                  </a:lnTo>
                  <a:lnTo>
                    <a:pt x="23955" y="296070"/>
                  </a:lnTo>
                  <a:lnTo>
                    <a:pt x="10845" y="342146"/>
                  </a:lnTo>
                  <a:lnTo>
                    <a:pt x="2760" y="390130"/>
                  </a:lnTo>
                  <a:lnTo>
                    <a:pt x="0" y="439724"/>
                  </a:lnTo>
                  <a:lnTo>
                    <a:pt x="2530" y="481328"/>
                  </a:lnTo>
                </a:path>
                <a:path w="772160" h="481330">
                  <a:moveTo>
                    <a:pt x="772145" y="153933"/>
                  </a:moveTo>
                  <a:lnTo>
                    <a:pt x="733192" y="113284"/>
                  </a:lnTo>
                  <a:lnTo>
                    <a:pt x="698321" y="84838"/>
                  </a:lnTo>
                  <a:lnTo>
                    <a:pt x="660618" y="60033"/>
                  </a:lnTo>
                  <a:lnTo>
                    <a:pt x="620350" y="39136"/>
                  </a:lnTo>
                  <a:lnTo>
                    <a:pt x="577785" y="22416"/>
                  </a:lnTo>
                  <a:lnTo>
                    <a:pt x="533192" y="10141"/>
                  </a:lnTo>
                  <a:lnTo>
                    <a:pt x="486836" y="2580"/>
                  </a:lnTo>
                  <a:lnTo>
                    <a:pt x="438988" y="0"/>
                  </a:lnTo>
                </a:path>
              </a:pathLst>
            </a:custGeom>
            <a:ln w="1046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14781" y="787399"/>
              <a:ext cx="920750" cy="1017905"/>
            </a:xfrm>
            <a:custGeom>
              <a:avLst/>
              <a:gdLst/>
              <a:ahLst/>
              <a:cxnLst/>
              <a:rect l="l" t="t" r="r" b="b"/>
              <a:pathLst>
                <a:path w="920750" h="1017905">
                  <a:moveTo>
                    <a:pt x="460387" y="0"/>
                  </a:moveTo>
                  <a:lnTo>
                    <a:pt x="663182" y="23885"/>
                  </a:lnTo>
                  <a:lnTo>
                    <a:pt x="806827" y="76434"/>
                  </a:lnTo>
                  <a:lnTo>
                    <a:pt x="892298" y="128983"/>
                  </a:lnTo>
                  <a:lnTo>
                    <a:pt x="920572" y="152869"/>
                  </a:lnTo>
                  <a:lnTo>
                    <a:pt x="887921" y="442132"/>
                  </a:lnTo>
                  <a:lnTo>
                    <a:pt x="829102" y="628648"/>
                  </a:lnTo>
                  <a:lnTo>
                    <a:pt x="700971" y="793501"/>
                  </a:lnTo>
                  <a:lnTo>
                    <a:pt x="460387" y="1017778"/>
                  </a:lnTo>
                  <a:lnTo>
                    <a:pt x="213353" y="724564"/>
                  </a:lnTo>
                  <a:lnTo>
                    <a:pt x="74550" y="444815"/>
                  </a:lnTo>
                  <a:lnTo>
                    <a:pt x="13569" y="235321"/>
                  </a:lnTo>
                  <a:lnTo>
                    <a:pt x="0" y="152869"/>
                  </a:lnTo>
                  <a:lnTo>
                    <a:pt x="91539" y="64491"/>
                  </a:lnTo>
                  <a:lnTo>
                    <a:pt x="170010" y="19108"/>
                  </a:lnTo>
                  <a:lnTo>
                    <a:pt x="278572" y="2388"/>
                  </a:lnTo>
                  <a:lnTo>
                    <a:pt x="460387" y="0"/>
                  </a:lnTo>
                  <a:close/>
                </a:path>
              </a:pathLst>
            </a:custGeom>
            <a:ln w="87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24126" y="846870"/>
              <a:ext cx="82415" cy="6870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536790" y="840369"/>
              <a:ext cx="75565" cy="61594"/>
            </a:xfrm>
            <a:custGeom>
              <a:avLst/>
              <a:gdLst/>
              <a:ahLst/>
              <a:cxnLst/>
              <a:rect l="l" t="t" r="r" b="b"/>
              <a:pathLst>
                <a:path w="75564" h="61594">
                  <a:moveTo>
                    <a:pt x="75526" y="0"/>
                  </a:moveTo>
                  <a:lnTo>
                    <a:pt x="56934" y="0"/>
                  </a:lnTo>
                  <a:lnTo>
                    <a:pt x="57086" y="40017"/>
                  </a:lnTo>
                  <a:lnTo>
                    <a:pt x="56184" y="42760"/>
                  </a:lnTo>
                  <a:lnTo>
                    <a:pt x="54419" y="44234"/>
                  </a:lnTo>
                  <a:lnTo>
                    <a:pt x="52616" y="45529"/>
                  </a:lnTo>
                  <a:lnTo>
                    <a:pt x="49174" y="46354"/>
                  </a:lnTo>
                  <a:lnTo>
                    <a:pt x="27216" y="46354"/>
                  </a:lnTo>
                  <a:lnTo>
                    <a:pt x="23190" y="45707"/>
                  </a:lnTo>
                  <a:lnTo>
                    <a:pt x="19545" y="43027"/>
                  </a:lnTo>
                  <a:lnTo>
                    <a:pt x="18542" y="40157"/>
                  </a:lnTo>
                  <a:lnTo>
                    <a:pt x="18491" y="63"/>
                  </a:lnTo>
                  <a:lnTo>
                    <a:pt x="0" y="63"/>
                  </a:lnTo>
                  <a:lnTo>
                    <a:pt x="88" y="49364"/>
                  </a:lnTo>
                  <a:lnTo>
                    <a:pt x="2120" y="54355"/>
                  </a:lnTo>
                  <a:lnTo>
                    <a:pt x="10490" y="60109"/>
                  </a:lnTo>
                  <a:lnTo>
                    <a:pt x="18148" y="61556"/>
                  </a:lnTo>
                  <a:lnTo>
                    <a:pt x="59334" y="61455"/>
                  </a:lnTo>
                  <a:lnTo>
                    <a:pt x="66040" y="59982"/>
                  </a:lnTo>
                  <a:lnTo>
                    <a:pt x="73660" y="54025"/>
                  </a:lnTo>
                  <a:lnTo>
                    <a:pt x="75552" y="48844"/>
                  </a:lnTo>
                  <a:lnTo>
                    <a:pt x="75526" y="0"/>
                  </a:lnTo>
                  <a:close/>
                </a:path>
              </a:pathLst>
            </a:custGeom>
            <a:solidFill>
              <a:srgbClr val="902A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44030" y="846933"/>
              <a:ext cx="81483" cy="691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256" y="11391"/>
            <a:ext cx="11248390" cy="6327775"/>
          </a:xfrm>
          <a:custGeom>
            <a:avLst/>
            <a:gdLst/>
            <a:ahLst/>
            <a:cxnLst/>
            <a:rect l="l" t="t" r="r" b="b"/>
            <a:pathLst>
              <a:path w="11248390" h="6327775">
                <a:moveTo>
                  <a:pt x="11248377" y="0"/>
                </a:moveTo>
                <a:lnTo>
                  <a:pt x="0" y="0"/>
                </a:lnTo>
                <a:lnTo>
                  <a:pt x="0" y="6327216"/>
                </a:lnTo>
                <a:lnTo>
                  <a:pt x="11248377" y="6327216"/>
                </a:lnTo>
                <a:lnTo>
                  <a:pt x="11248377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276215" cy="3733800"/>
            <a:chOff x="0" y="0"/>
            <a:chExt cx="5276215" cy="37338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276215" cy="3721100"/>
            </a:xfrm>
            <a:custGeom>
              <a:avLst/>
              <a:gdLst/>
              <a:ahLst/>
              <a:cxnLst/>
              <a:rect l="l" t="t" r="r" b="b"/>
              <a:pathLst>
                <a:path w="5276215" h="3721100">
                  <a:moveTo>
                    <a:pt x="5276137" y="0"/>
                  </a:moveTo>
                  <a:lnTo>
                    <a:pt x="0" y="0"/>
                  </a:lnTo>
                  <a:lnTo>
                    <a:pt x="0" y="3721100"/>
                  </a:lnTo>
                  <a:lnTo>
                    <a:pt x="4905157" y="3721100"/>
                  </a:lnTo>
                  <a:lnTo>
                    <a:pt x="4951693" y="3718209"/>
                  </a:lnTo>
                  <a:lnTo>
                    <a:pt x="4996503" y="3709770"/>
                  </a:lnTo>
                  <a:lnTo>
                    <a:pt x="5039241" y="3696129"/>
                  </a:lnTo>
                  <a:lnTo>
                    <a:pt x="5079558" y="3677634"/>
                  </a:lnTo>
                  <a:lnTo>
                    <a:pt x="5117107" y="3654633"/>
                  </a:lnTo>
                  <a:lnTo>
                    <a:pt x="5151541" y="3627474"/>
                  </a:lnTo>
                  <a:lnTo>
                    <a:pt x="5182511" y="3596503"/>
                  </a:lnTo>
                  <a:lnTo>
                    <a:pt x="5209671" y="3562070"/>
                  </a:lnTo>
                  <a:lnTo>
                    <a:pt x="5232672" y="3524520"/>
                  </a:lnTo>
                  <a:lnTo>
                    <a:pt x="5251166" y="3484203"/>
                  </a:lnTo>
                  <a:lnTo>
                    <a:pt x="5264807" y="3441466"/>
                  </a:lnTo>
                  <a:lnTo>
                    <a:pt x="5273247" y="3396655"/>
                  </a:lnTo>
                  <a:lnTo>
                    <a:pt x="5276137" y="3350120"/>
                  </a:lnTo>
                  <a:lnTo>
                    <a:pt x="5276137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6445" y="0"/>
              <a:ext cx="1489710" cy="700405"/>
            </a:xfrm>
            <a:custGeom>
              <a:avLst/>
              <a:gdLst/>
              <a:ahLst/>
              <a:cxnLst/>
              <a:rect l="l" t="t" r="r" b="b"/>
              <a:pathLst>
                <a:path w="1489710" h="700405">
                  <a:moveTo>
                    <a:pt x="409662" y="633848"/>
                  </a:moveTo>
                  <a:lnTo>
                    <a:pt x="366298" y="611800"/>
                  </a:lnTo>
                  <a:lnTo>
                    <a:pt x="325087" y="587219"/>
                  </a:lnTo>
                  <a:lnTo>
                    <a:pt x="286080" y="560245"/>
                  </a:lnTo>
                  <a:lnTo>
                    <a:pt x="249328" y="531020"/>
                  </a:lnTo>
                  <a:lnTo>
                    <a:pt x="214882" y="499682"/>
                  </a:lnTo>
                  <a:lnTo>
                    <a:pt x="182793" y="466374"/>
                  </a:lnTo>
                  <a:lnTo>
                    <a:pt x="153112" y="431236"/>
                  </a:lnTo>
                  <a:lnTo>
                    <a:pt x="125890" y="394407"/>
                  </a:lnTo>
                  <a:lnTo>
                    <a:pt x="101179" y="356030"/>
                  </a:lnTo>
                  <a:lnTo>
                    <a:pt x="79029" y="316244"/>
                  </a:lnTo>
                  <a:lnTo>
                    <a:pt x="59493" y="275189"/>
                  </a:lnTo>
                  <a:lnTo>
                    <a:pt x="42619" y="233007"/>
                  </a:lnTo>
                  <a:lnTo>
                    <a:pt x="28461" y="189838"/>
                  </a:lnTo>
                  <a:lnTo>
                    <a:pt x="17069" y="145822"/>
                  </a:lnTo>
                  <a:lnTo>
                    <a:pt x="8494" y="101101"/>
                  </a:lnTo>
                  <a:lnTo>
                    <a:pt x="2787" y="55814"/>
                  </a:lnTo>
                  <a:lnTo>
                    <a:pt x="0" y="10103"/>
                  </a:lnTo>
                  <a:lnTo>
                    <a:pt x="40" y="0"/>
                  </a:lnTo>
                </a:path>
                <a:path w="1489710" h="700405">
                  <a:moveTo>
                    <a:pt x="1489158" y="0"/>
                  </a:moveTo>
                  <a:lnTo>
                    <a:pt x="1353475" y="290706"/>
                  </a:lnTo>
                  <a:lnTo>
                    <a:pt x="1331428" y="334070"/>
                  </a:lnTo>
                  <a:lnTo>
                    <a:pt x="1306847" y="375281"/>
                  </a:lnTo>
                  <a:lnTo>
                    <a:pt x="1279873" y="414288"/>
                  </a:lnTo>
                  <a:lnTo>
                    <a:pt x="1250647" y="451041"/>
                  </a:lnTo>
                  <a:lnTo>
                    <a:pt x="1219310" y="485487"/>
                  </a:lnTo>
                  <a:lnTo>
                    <a:pt x="1186002" y="517576"/>
                  </a:lnTo>
                  <a:lnTo>
                    <a:pt x="1150864" y="547257"/>
                  </a:lnTo>
                  <a:lnTo>
                    <a:pt x="1114035" y="574478"/>
                  </a:lnTo>
                  <a:lnTo>
                    <a:pt x="1075658" y="599190"/>
                  </a:lnTo>
                  <a:lnTo>
                    <a:pt x="1035871" y="621339"/>
                  </a:lnTo>
                  <a:lnTo>
                    <a:pt x="994817" y="640876"/>
                  </a:lnTo>
                  <a:lnTo>
                    <a:pt x="952635" y="657749"/>
                  </a:lnTo>
                  <a:lnTo>
                    <a:pt x="909466" y="671907"/>
                  </a:lnTo>
                  <a:lnTo>
                    <a:pt x="865450" y="683299"/>
                  </a:lnTo>
                  <a:lnTo>
                    <a:pt x="820729" y="691875"/>
                  </a:lnTo>
                  <a:lnTo>
                    <a:pt x="775442" y="697581"/>
                  </a:lnTo>
                  <a:lnTo>
                    <a:pt x="729730" y="700369"/>
                  </a:lnTo>
                  <a:lnTo>
                    <a:pt x="683734" y="700186"/>
                  </a:lnTo>
                  <a:lnTo>
                    <a:pt x="637595" y="696982"/>
                  </a:lnTo>
                  <a:lnTo>
                    <a:pt x="591452" y="690705"/>
                  </a:lnTo>
                  <a:lnTo>
                    <a:pt x="545447" y="681304"/>
                  </a:lnTo>
                  <a:lnTo>
                    <a:pt x="499720" y="668728"/>
                  </a:lnTo>
                  <a:lnTo>
                    <a:pt x="454412" y="652926"/>
                  </a:lnTo>
                  <a:lnTo>
                    <a:pt x="409662" y="63384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28610" y="0"/>
              <a:ext cx="1094105" cy="257810"/>
            </a:xfrm>
            <a:custGeom>
              <a:avLst/>
              <a:gdLst/>
              <a:ahLst/>
              <a:cxnLst/>
              <a:rect l="l" t="t" r="r" b="b"/>
              <a:pathLst>
                <a:path w="1094105" h="257810">
                  <a:moveTo>
                    <a:pt x="246638" y="190877"/>
                  </a:moveTo>
                  <a:lnTo>
                    <a:pt x="203274" y="168829"/>
                  </a:lnTo>
                  <a:lnTo>
                    <a:pt x="162063" y="144248"/>
                  </a:lnTo>
                  <a:lnTo>
                    <a:pt x="123056" y="117274"/>
                  </a:lnTo>
                  <a:lnTo>
                    <a:pt x="86304" y="88049"/>
                  </a:lnTo>
                  <a:lnTo>
                    <a:pt x="51857" y="56711"/>
                  </a:lnTo>
                  <a:lnTo>
                    <a:pt x="19768" y="23403"/>
                  </a:lnTo>
                  <a:lnTo>
                    <a:pt x="0" y="0"/>
                  </a:lnTo>
                </a:path>
                <a:path w="1094105" h="257810">
                  <a:moveTo>
                    <a:pt x="1094040" y="0"/>
                  </a:moveTo>
                  <a:lnTo>
                    <a:pt x="1056286" y="42516"/>
                  </a:lnTo>
                  <a:lnTo>
                    <a:pt x="1022978" y="74605"/>
                  </a:lnTo>
                  <a:lnTo>
                    <a:pt x="987839" y="104286"/>
                  </a:lnTo>
                  <a:lnTo>
                    <a:pt x="951011" y="131507"/>
                  </a:lnTo>
                  <a:lnTo>
                    <a:pt x="912633" y="156219"/>
                  </a:lnTo>
                  <a:lnTo>
                    <a:pt x="872847" y="178368"/>
                  </a:lnTo>
                  <a:lnTo>
                    <a:pt x="831793" y="197905"/>
                  </a:lnTo>
                  <a:lnTo>
                    <a:pt x="789611" y="214778"/>
                  </a:lnTo>
                  <a:lnTo>
                    <a:pt x="746441" y="228936"/>
                  </a:lnTo>
                  <a:lnTo>
                    <a:pt x="702426" y="240328"/>
                  </a:lnTo>
                  <a:lnTo>
                    <a:pt x="657704" y="248904"/>
                  </a:lnTo>
                  <a:lnTo>
                    <a:pt x="612418" y="254610"/>
                  </a:lnTo>
                  <a:lnTo>
                    <a:pt x="566706" y="257398"/>
                  </a:lnTo>
                  <a:lnTo>
                    <a:pt x="520710" y="257215"/>
                  </a:lnTo>
                  <a:lnTo>
                    <a:pt x="474571" y="254011"/>
                  </a:lnTo>
                  <a:lnTo>
                    <a:pt x="428428" y="247734"/>
                  </a:lnTo>
                  <a:lnTo>
                    <a:pt x="382423" y="238333"/>
                  </a:lnTo>
                  <a:lnTo>
                    <a:pt x="336696" y="225757"/>
                  </a:lnTo>
                  <a:lnTo>
                    <a:pt x="291387" y="209955"/>
                  </a:lnTo>
                  <a:lnTo>
                    <a:pt x="246638" y="190877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37160" y="0"/>
              <a:ext cx="1597025" cy="930910"/>
            </a:xfrm>
            <a:custGeom>
              <a:avLst/>
              <a:gdLst/>
              <a:ahLst/>
              <a:cxnLst/>
              <a:rect l="l" t="t" r="r" b="b"/>
              <a:pathLst>
                <a:path w="1597025" h="930910">
                  <a:moveTo>
                    <a:pt x="409662" y="863910"/>
                  </a:moveTo>
                  <a:lnTo>
                    <a:pt x="366298" y="841862"/>
                  </a:lnTo>
                  <a:lnTo>
                    <a:pt x="325087" y="817281"/>
                  </a:lnTo>
                  <a:lnTo>
                    <a:pt x="286080" y="790307"/>
                  </a:lnTo>
                  <a:lnTo>
                    <a:pt x="249328" y="761082"/>
                  </a:lnTo>
                  <a:lnTo>
                    <a:pt x="214882" y="729744"/>
                  </a:lnTo>
                  <a:lnTo>
                    <a:pt x="182793" y="696436"/>
                  </a:lnTo>
                  <a:lnTo>
                    <a:pt x="153112" y="661298"/>
                  </a:lnTo>
                  <a:lnTo>
                    <a:pt x="125890" y="624469"/>
                  </a:lnTo>
                  <a:lnTo>
                    <a:pt x="101179" y="586092"/>
                  </a:lnTo>
                  <a:lnTo>
                    <a:pt x="79029" y="546305"/>
                  </a:lnTo>
                  <a:lnTo>
                    <a:pt x="59493" y="505251"/>
                  </a:lnTo>
                  <a:lnTo>
                    <a:pt x="42619" y="463069"/>
                  </a:lnTo>
                  <a:lnTo>
                    <a:pt x="28461" y="419900"/>
                  </a:lnTo>
                  <a:lnTo>
                    <a:pt x="17069" y="375884"/>
                  </a:lnTo>
                  <a:lnTo>
                    <a:pt x="8494" y="331163"/>
                  </a:lnTo>
                  <a:lnTo>
                    <a:pt x="2787" y="285876"/>
                  </a:lnTo>
                  <a:lnTo>
                    <a:pt x="0" y="240165"/>
                  </a:lnTo>
                  <a:lnTo>
                    <a:pt x="182" y="194169"/>
                  </a:lnTo>
                  <a:lnTo>
                    <a:pt x="3387" y="148029"/>
                  </a:lnTo>
                  <a:lnTo>
                    <a:pt x="9664" y="101887"/>
                  </a:lnTo>
                  <a:lnTo>
                    <a:pt x="19065" y="55881"/>
                  </a:lnTo>
                  <a:lnTo>
                    <a:pt x="31640" y="10154"/>
                  </a:lnTo>
                  <a:lnTo>
                    <a:pt x="35182" y="0"/>
                  </a:lnTo>
                </a:path>
                <a:path w="1597025" h="930910">
                  <a:moveTo>
                    <a:pt x="1596535" y="0"/>
                  </a:moveTo>
                  <a:lnTo>
                    <a:pt x="1353475" y="520768"/>
                  </a:lnTo>
                  <a:lnTo>
                    <a:pt x="1331428" y="564132"/>
                  </a:lnTo>
                  <a:lnTo>
                    <a:pt x="1306847" y="605343"/>
                  </a:lnTo>
                  <a:lnTo>
                    <a:pt x="1279873" y="644350"/>
                  </a:lnTo>
                  <a:lnTo>
                    <a:pt x="1250647" y="681102"/>
                  </a:lnTo>
                  <a:lnTo>
                    <a:pt x="1219310" y="715549"/>
                  </a:lnTo>
                  <a:lnTo>
                    <a:pt x="1186002" y="747638"/>
                  </a:lnTo>
                  <a:lnTo>
                    <a:pt x="1150864" y="777319"/>
                  </a:lnTo>
                  <a:lnTo>
                    <a:pt x="1114035" y="804540"/>
                  </a:lnTo>
                  <a:lnTo>
                    <a:pt x="1075658" y="829251"/>
                  </a:lnTo>
                  <a:lnTo>
                    <a:pt x="1035871" y="851401"/>
                  </a:lnTo>
                  <a:lnTo>
                    <a:pt x="994817" y="870938"/>
                  </a:lnTo>
                  <a:lnTo>
                    <a:pt x="952635" y="887811"/>
                  </a:lnTo>
                  <a:lnTo>
                    <a:pt x="909466" y="901969"/>
                  </a:lnTo>
                  <a:lnTo>
                    <a:pt x="865450" y="913361"/>
                  </a:lnTo>
                  <a:lnTo>
                    <a:pt x="820729" y="921936"/>
                  </a:lnTo>
                  <a:lnTo>
                    <a:pt x="775442" y="927643"/>
                  </a:lnTo>
                  <a:lnTo>
                    <a:pt x="729730" y="930431"/>
                  </a:lnTo>
                  <a:lnTo>
                    <a:pt x="683734" y="930248"/>
                  </a:lnTo>
                  <a:lnTo>
                    <a:pt x="637595" y="927044"/>
                  </a:lnTo>
                  <a:lnTo>
                    <a:pt x="591452" y="920767"/>
                  </a:lnTo>
                  <a:lnTo>
                    <a:pt x="545447" y="911366"/>
                  </a:lnTo>
                  <a:lnTo>
                    <a:pt x="499720" y="898790"/>
                  </a:lnTo>
                  <a:lnTo>
                    <a:pt x="454412" y="882988"/>
                  </a:lnTo>
                  <a:lnTo>
                    <a:pt x="409662" y="863910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602229" y="5315821"/>
            <a:ext cx="1456055" cy="1034415"/>
          </a:xfrm>
          <a:custGeom>
            <a:avLst/>
            <a:gdLst/>
            <a:ahLst/>
            <a:cxnLst/>
            <a:rect l="l" t="t" r="r" b="b"/>
            <a:pathLst>
              <a:path w="1456054" h="1034414">
                <a:moveTo>
                  <a:pt x="1098523" y="0"/>
                </a:moveTo>
                <a:lnTo>
                  <a:pt x="1050968" y="6198"/>
                </a:lnTo>
                <a:lnTo>
                  <a:pt x="1006104" y="22509"/>
                </a:lnTo>
                <a:lnTo>
                  <a:pt x="965671" y="48298"/>
                </a:lnTo>
                <a:lnTo>
                  <a:pt x="931408" y="82935"/>
                </a:lnTo>
                <a:lnTo>
                  <a:pt x="905053" y="125787"/>
                </a:lnTo>
                <a:lnTo>
                  <a:pt x="679349" y="609378"/>
                </a:lnTo>
                <a:lnTo>
                  <a:pt x="652994" y="652230"/>
                </a:lnTo>
                <a:lnTo>
                  <a:pt x="618731" y="686867"/>
                </a:lnTo>
                <a:lnTo>
                  <a:pt x="578298" y="712657"/>
                </a:lnTo>
                <a:lnTo>
                  <a:pt x="533434" y="728967"/>
                </a:lnTo>
                <a:lnTo>
                  <a:pt x="485879" y="735166"/>
                </a:lnTo>
                <a:lnTo>
                  <a:pt x="437371" y="730621"/>
                </a:lnTo>
                <a:lnTo>
                  <a:pt x="341928" y="698778"/>
                </a:lnTo>
                <a:lnTo>
                  <a:pt x="293420" y="694233"/>
                </a:lnTo>
                <a:lnTo>
                  <a:pt x="245864" y="700432"/>
                </a:lnTo>
                <a:lnTo>
                  <a:pt x="201000" y="716744"/>
                </a:lnTo>
                <a:lnTo>
                  <a:pt x="160567" y="742536"/>
                </a:lnTo>
                <a:lnTo>
                  <a:pt x="126304" y="777176"/>
                </a:lnTo>
                <a:lnTo>
                  <a:pt x="99950" y="820033"/>
                </a:lnTo>
                <a:lnTo>
                  <a:pt x="0" y="1034178"/>
                </a:lnTo>
                <a:lnTo>
                  <a:pt x="1440923" y="1034178"/>
                </a:lnTo>
                <a:lnTo>
                  <a:pt x="1451022" y="1003904"/>
                </a:lnTo>
                <a:lnTo>
                  <a:pt x="1455567" y="955392"/>
                </a:lnTo>
                <a:lnTo>
                  <a:pt x="1449369" y="907835"/>
                </a:lnTo>
                <a:lnTo>
                  <a:pt x="1433058" y="862970"/>
                </a:lnTo>
                <a:lnTo>
                  <a:pt x="1407269" y="822536"/>
                </a:lnTo>
                <a:lnTo>
                  <a:pt x="1372631" y="788272"/>
                </a:lnTo>
                <a:lnTo>
                  <a:pt x="1286923" y="735564"/>
                </a:lnTo>
                <a:lnTo>
                  <a:pt x="1252282" y="701302"/>
                </a:lnTo>
                <a:lnTo>
                  <a:pt x="1226490" y="660871"/>
                </a:lnTo>
                <a:lnTo>
                  <a:pt x="1210179" y="616008"/>
                </a:lnTo>
                <a:lnTo>
                  <a:pt x="1203979" y="568453"/>
                </a:lnTo>
                <a:lnTo>
                  <a:pt x="1208524" y="519944"/>
                </a:lnTo>
                <a:lnTo>
                  <a:pt x="1224446" y="472218"/>
                </a:lnTo>
                <a:lnTo>
                  <a:pt x="1300087" y="310166"/>
                </a:lnTo>
                <a:lnTo>
                  <a:pt x="1316008" y="262444"/>
                </a:lnTo>
                <a:lnTo>
                  <a:pt x="1320553" y="213936"/>
                </a:lnTo>
                <a:lnTo>
                  <a:pt x="1314354" y="166381"/>
                </a:lnTo>
                <a:lnTo>
                  <a:pt x="1298042" y="121517"/>
                </a:lnTo>
                <a:lnTo>
                  <a:pt x="1272250" y="81084"/>
                </a:lnTo>
                <a:lnTo>
                  <a:pt x="1237610" y="46821"/>
                </a:lnTo>
                <a:lnTo>
                  <a:pt x="1194753" y="20466"/>
                </a:lnTo>
                <a:lnTo>
                  <a:pt x="1147031" y="4545"/>
                </a:lnTo>
                <a:lnTo>
                  <a:pt x="109852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21596" y="4865519"/>
            <a:ext cx="381635" cy="381635"/>
          </a:xfrm>
          <a:custGeom>
            <a:avLst/>
            <a:gdLst/>
            <a:ahLst/>
            <a:cxnLst/>
            <a:rect l="l" t="t" r="r" b="b"/>
            <a:pathLst>
              <a:path w="381635" h="381635">
                <a:moveTo>
                  <a:pt x="187218" y="0"/>
                </a:moveTo>
                <a:lnTo>
                  <a:pt x="145603" y="5424"/>
                </a:lnTo>
                <a:lnTo>
                  <a:pt x="106343" y="19696"/>
                </a:lnTo>
                <a:lnTo>
                  <a:pt x="70960" y="42264"/>
                </a:lnTo>
                <a:lnTo>
                  <a:pt x="40974" y="72574"/>
                </a:lnTo>
                <a:lnTo>
                  <a:pt x="17908" y="110072"/>
                </a:lnTo>
                <a:lnTo>
                  <a:pt x="3976" y="151832"/>
                </a:lnTo>
                <a:lnTo>
                  <a:pt x="0" y="194280"/>
                </a:lnTo>
                <a:lnTo>
                  <a:pt x="5425" y="235894"/>
                </a:lnTo>
                <a:lnTo>
                  <a:pt x="19698" y="275153"/>
                </a:lnTo>
                <a:lnTo>
                  <a:pt x="42269" y="310534"/>
                </a:lnTo>
                <a:lnTo>
                  <a:pt x="72582" y="340516"/>
                </a:lnTo>
                <a:lnTo>
                  <a:pt x="110085" y="363577"/>
                </a:lnTo>
                <a:lnTo>
                  <a:pt x="151845" y="377509"/>
                </a:lnTo>
                <a:lnTo>
                  <a:pt x="194292" y="381486"/>
                </a:lnTo>
                <a:lnTo>
                  <a:pt x="235906" y="376062"/>
                </a:lnTo>
                <a:lnTo>
                  <a:pt x="275165" y="361789"/>
                </a:lnTo>
                <a:lnTo>
                  <a:pt x="310546" y="339221"/>
                </a:lnTo>
                <a:lnTo>
                  <a:pt x="340528" y="308912"/>
                </a:lnTo>
                <a:lnTo>
                  <a:pt x="363590" y="271413"/>
                </a:lnTo>
                <a:lnTo>
                  <a:pt x="377521" y="229653"/>
                </a:lnTo>
                <a:lnTo>
                  <a:pt x="381499" y="187206"/>
                </a:lnTo>
                <a:lnTo>
                  <a:pt x="376074" y="145592"/>
                </a:lnTo>
                <a:lnTo>
                  <a:pt x="361802" y="106333"/>
                </a:lnTo>
                <a:lnTo>
                  <a:pt x="339234" y="70952"/>
                </a:lnTo>
                <a:lnTo>
                  <a:pt x="308924" y="40970"/>
                </a:lnTo>
                <a:lnTo>
                  <a:pt x="271426" y="17908"/>
                </a:lnTo>
                <a:lnTo>
                  <a:pt x="229666" y="3977"/>
                </a:lnTo>
                <a:lnTo>
                  <a:pt x="187218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60349" y="92287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360349" y="5752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60349" y="22759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603486" y="922879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03486" y="575235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03486" y="227590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25" y="2100"/>
                </a:lnTo>
                <a:lnTo>
                  <a:pt x="7827" y="7827"/>
                </a:lnTo>
                <a:lnTo>
                  <a:pt x="2100" y="16325"/>
                </a:lnTo>
                <a:lnTo>
                  <a:pt x="0" y="26733"/>
                </a:lnTo>
                <a:lnTo>
                  <a:pt x="2100" y="37141"/>
                </a:lnTo>
                <a:lnTo>
                  <a:pt x="7827" y="45639"/>
                </a:lnTo>
                <a:lnTo>
                  <a:pt x="16325" y="51366"/>
                </a:lnTo>
                <a:lnTo>
                  <a:pt x="26733" y="53467"/>
                </a:lnTo>
                <a:lnTo>
                  <a:pt x="37136" y="51366"/>
                </a:lnTo>
                <a:lnTo>
                  <a:pt x="45634" y="45639"/>
                </a:lnTo>
                <a:lnTo>
                  <a:pt x="51365" y="37141"/>
                </a:lnTo>
                <a:lnTo>
                  <a:pt x="53467" y="26733"/>
                </a:lnTo>
                <a:lnTo>
                  <a:pt x="51365" y="16325"/>
                </a:lnTo>
                <a:lnTo>
                  <a:pt x="45634" y="7827"/>
                </a:lnTo>
                <a:lnTo>
                  <a:pt x="37136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474" y="5299128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2474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2474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4046" y="5646773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4046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25619" y="599441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26733" y="0"/>
                </a:moveTo>
                <a:lnTo>
                  <a:pt x="16330" y="2100"/>
                </a:lnTo>
                <a:lnTo>
                  <a:pt x="7832" y="7827"/>
                </a:lnTo>
                <a:lnTo>
                  <a:pt x="2101" y="16325"/>
                </a:lnTo>
                <a:lnTo>
                  <a:pt x="0" y="26733"/>
                </a:lnTo>
                <a:lnTo>
                  <a:pt x="2101" y="37141"/>
                </a:lnTo>
                <a:lnTo>
                  <a:pt x="7832" y="45639"/>
                </a:lnTo>
                <a:lnTo>
                  <a:pt x="16330" y="51366"/>
                </a:lnTo>
                <a:lnTo>
                  <a:pt x="26733" y="53467"/>
                </a:lnTo>
                <a:lnTo>
                  <a:pt x="37141" y="51366"/>
                </a:lnTo>
                <a:lnTo>
                  <a:pt x="45639" y="45639"/>
                </a:lnTo>
                <a:lnTo>
                  <a:pt x="51366" y="37141"/>
                </a:lnTo>
                <a:lnTo>
                  <a:pt x="53467" y="26733"/>
                </a:lnTo>
                <a:lnTo>
                  <a:pt x="51366" y="16325"/>
                </a:lnTo>
                <a:lnTo>
                  <a:pt x="45639" y="7827"/>
                </a:lnTo>
                <a:lnTo>
                  <a:pt x="37141" y="2100"/>
                </a:lnTo>
                <a:lnTo>
                  <a:pt x="26733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80978" y="2915742"/>
            <a:ext cx="1382395" cy="213995"/>
          </a:xfrm>
          <a:custGeom>
            <a:avLst/>
            <a:gdLst/>
            <a:ahLst/>
            <a:cxnLst/>
            <a:rect l="l" t="t" r="r" b="b"/>
            <a:pathLst>
              <a:path w="1382395" h="213994">
                <a:moveTo>
                  <a:pt x="0" y="0"/>
                </a:moveTo>
                <a:lnTo>
                  <a:pt x="0" y="213499"/>
                </a:lnTo>
                <a:lnTo>
                  <a:pt x="1382102" y="213499"/>
                </a:lnTo>
                <a:lnTo>
                  <a:pt x="1382102" y="0"/>
                </a:lnTo>
              </a:path>
            </a:pathLst>
          </a:custGeom>
          <a:ln w="12699">
            <a:solidFill>
              <a:srgbClr val="E69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776478" y="2915742"/>
            <a:ext cx="2973705" cy="213995"/>
          </a:xfrm>
          <a:custGeom>
            <a:avLst/>
            <a:gdLst/>
            <a:ahLst/>
            <a:cxnLst/>
            <a:rect l="l" t="t" r="r" b="b"/>
            <a:pathLst>
              <a:path w="2973704" h="213994">
                <a:moveTo>
                  <a:pt x="0" y="0"/>
                </a:moveTo>
                <a:lnTo>
                  <a:pt x="0" y="213499"/>
                </a:lnTo>
                <a:lnTo>
                  <a:pt x="2973362" y="213499"/>
                </a:lnTo>
                <a:lnTo>
                  <a:pt x="2973362" y="0"/>
                </a:lnTo>
              </a:path>
            </a:pathLst>
          </a:custGeom>
          <a:ln w="12700">
            <a:solidFill>
              <a:srgbClr val="E696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059" y="4080865"/>
            <a:ext cx="3308350" cy="1913889"/>
          </a:xfrm>
          <a:custGeom>
            <a:avLst/>
            <a:gdLst/>
            <a:ahLst/>
            <a:cxnLst/>
            <a:rect l="l" t="t" r="r" b="b"/>
            <a:pathLst>
              <a:path w="3308350" h="1913889">
                <a:moveTo>
                  <a:pt x="3127743" y="0"/>
                </a:moveTo>
                <a:lnTo>
                  <a:pt x="180035" y="0"/>
                </a:lnTo>
                <a:lnTo>
                  <a:pt x="132175" y="6431"/>
                </a:lnTo>
                <a:lnTo>
                  <a:pt x="89169" y="24581"/>
                </a:lnTo>
                <a:lnTo>
                  <a:pt x="52731" y="52733"/>
                </a:lnTo>
                <a:lnTo>
                  <a:pt x="24580" y="89172"/>
                </a:lnTo>
                <a:lnTo>
                  <a:pt x="6431" y="132182"/>
                </a:lnTo>
                <a:lnTo>
                  <a:pt x="0" y="180047"/>
                </a:lnTo>
                <a:lnTo>
                  <a:pt x="0" y="1733499"/>
                </a:lnTo>
                <a:lnTo>
                  <a:pt x="6431" y="1781358"/>
                </a:lnTo>
                <a:lnTo>
                  <a:pt x="24580" y="1824365"/>
                </a:lnTo>
                <a:lnTo>
                  <a:pt x="52731" y="1860802"/>
                </a:lnTo>
                <a:lnTo>
                  <a:pt x="89169" y="1888953"/>
                </a:lnTo>
                <a:lnTo>
                  <a:pt x="132175" y="1907103"/>
                </a:lnTo>
                <a:lnTo>
                  <a:pt x="180035" y="1913534"/>
                </a:lnTo>
                <a:lnTo>
                  <a:pt x="3127743" y="1913534"/>
                </a:lnTo>
                <a:lnTo>
                  <a:pt x="3175602" y="1907103"/>
                </a:lnTo>
                <a:lnTo>
                  <a:pt x="3218609" y="1888953"/>
                </a:lnTo>
                <a:lnTo>
                  <a:pt x="3255046" y="1860802"/>
                </a:lnTo>
                <a:lnTo>
                  <a:pt x="3283197" y="1824365"/>
                </a:lnTo>
                <a:lnTo>
                  <a:pt x="3301347" y="1781358"/>
                </a:lnTo>
                <a:lnTo>
                  <a:pt x="3307778" y="1733499"/>
                </a:lnTo>
                <a:lnTo>
                  <a:pt x="3307778" y="180047"/>
                </a:lnTo>
                <a:lnTo>
                  <a:pt x="3301347" y="132182"/>
                </a:lnTo>
                <a:lnTo>
                  <a:pt x="3283197" y="89172"/>
                </a:lnTo>
                <a:lnTo>
                  <a:pt x="3255046" y="52733"/>
                </a:lnTo>
                <a:lnTo>
                  <a:pt x="3218609" y="24581"/>
                </a:lnTo>
                <a:lnTo>
                  <a:pt x="3175602" y="6431"/>
                </a:lnTo>
                <a:lnTo>
                  <a:pt x="3127743" y="0"/>
                </a:lnTo>
                <a:close/>
              </a:path>
            </a:pathLst>
          </a:custGeom>
          <a:solidFill>
            <a:srgbClr val="393939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958142" y="4237439"/>
            <a:ext cx="30612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1360" algn="l"/>
                <a:tab pos="1967864" algn="l"/>
                <a:tab pos="2594610" algn="l"/>
              </a:tabLst>
            </a:pPr>
            <a:r>
              <a:rPr sz="1100" b="1" spc="-2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E</a:t>
            </a:r>
            <a:r>
              <a:rPr sz="1100" b="1" spc="-4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scudo:</a:t>
            </a:r>
            <a:r>
              <a:rPr sz="1100" b="1" dirty="0">
                <a:solidFill>
                  <a:srgbClr val="393939"/>
                </a:solidFill>
                <a:latin typeface="Verdana"/>
                <a:cs typeface="Verdana"/>
              </a:rPr>
              <a:t>	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Rep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esenta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ción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	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g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áﬁca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	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endParaRPr sz="1100" dirty="0">
              <a:latin typeface="Montserrat Medium" pitchFamily="2" charset="77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58142" y="4405079"/>
            <a:ext cx="288353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300"/>
              </a:lnSpc>
              <a:spcBef>
                <a:spcPts val="100"/>
              </a:spcBef>
            </a:pP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busca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resaltar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los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símbolos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institucionales,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representados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 </a:t>
            </a:r>
            <a:r>
              <a:rPr sz="11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escudo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5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h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r>
              <a:rPr sz="1100" spc="-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áldi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cie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-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</a:t>
            </a:r>
            <a:r>
              <a:rPr sz="11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ella 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7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puntas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las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siglas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1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</a:t>
            </a:r>
            <a:r>
              <a:rPr sz="11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</a:t>
            </a:r>
            <a:r>
              <a:rPr sz="1100" spc="-1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.</a:t>
            </a:r>
            <a:endParaRPr sz="1100" dirty="0">
              <a:latin typeface="Montserrat Medium" pitchFamily="2" charset="77"/>
              <a:cs typeface="Verdan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46558" y="4080865"/>
            <a:ext cx="2432050" cy="1913889"/>
          </a:xfrm>
          <a:custGeom>
            <a:avLst/>
            <a:gdLst/>
            <a:ahLst/>
            <a:cxnLst/>
            <a:rect l="l" t="t" r="r" b="b"/>
            <a:pathLst>
              <a:path w="2432050" h="1913889">
                <a:moveTo>
                  <a:pt x="2251443" y="0"/>
                </a:moveTo>
                <a:lnTo>
                  <a:pt x="180035" y="0"/>
                </a:lnTo>
                <a:lnTo>
                  <a:pt x="132175" y="6431"/>
                </a:lnTo>
                <a:lnTo>
                  <a:pt x="89169" y="24581"/>
                </a:lnTo>
                <a:lnTo>
                  <a:pt x="52731" y="52733"/>
                </a:lnTo>
                <a:lnTo>
                  <a:pt x="24580" y="89172"/>
                </a:lnTo>
                <a:lnTo>
                  <a:pt x="6431" y="132182"/>
                </a:lnTo>
                <a:lnTo>
                  <a:pt x="0" y="180047"/>
                </a:lnTo>
                <a:lnTo>
                  <a:pt x="0" y="1733499"/>
                </a:lnTo>
                <a:lnTo>
                  <a:pt x="6431" y="1781358"/>
                </a:lnTo>
                <a:lnTo>
                  <a:pt x="24580" y="1824365"/>
                </a:lnTo>
                <a:lnTo>
                  <a:pt x="52731" y="1860802"/>
                </a:lnTo>
                <a:lnTo>
                  <a:pt x="89169" y="1888953"/>
                </a:lnTo>
                <a:lnTo>
                  <a:pt x="132175" y="1907103"/>
                </a:lnTo>
                <a:lnTo>
                  <a:pt x="180035" y="1913534"/>
                </a:lnTo>
                <a:lnTo>
                  <a:pt x="2251443" y="1913534"/>
                </a:lnTo>
                <a:lnTo>
                  <a:pt x="2299302" y="1907103"/>
                </a:lnTo>
                <a:lnTo>
                  <a:pt x="2342309" y="1888953"/>
                </a:lnTo>
                <a:lnTo>
                  <a:pt x="2378746" y="1860802"/>
                </a:lnTo>
                <a:lnTo>
                  <a:pt x="2406897" y="1824365"/>
                </a:lnTo>
                <a:lnTo>
                  <a:pt x="2425047" y="1781358"/>
                </a:lnTo>
                <a:lnTo>
                  <a:pt x="2431478" y="1733499"/>
                </a:lnTo>
                <a:lnTo>
                  <a:pt x="2431478" y="180047"/>
                </a:lnTo>
                <a:lnTo>
                  <a:pt x="2425047" y="132182"/>
                </a:lnTo>
                <a:lnTo>
                  <a:pt x="2406897" y="89172"/>
                </a:lnTo>
                <a:lnTo>
                  <a:pt x="2378746" y="52733"/>
                </a:lnTo>
                <a:lnTo>
                  <a:pt x="2342309" y="24581"/>
                </a:lnTo>
                <a:lnTo>
                  <a:pt x="2299302" y="6431"/>
                </a:lnTo>
                <a:lnTo>
                  <a:pt x="2251443" y="0"/>
                </a:lnTo>
                <a:close/>
              </a:path>
            </a:pathLst>
          </a:custGeom>
          <a:solidFill>
            <a:srgbClr val="393939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593642" y="4176530"/>
            <a:ext cx="2007740" cy="16015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300"/>
              </a:lnSpc>
              <a:spcBef>
                <a:spcPts val="100"/>
              </a:spcBef>
            </a:pPr>
            <a:r>
              <a:rPr sz="11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Logotipo:</a:t>
            </a:r>
            <a:r>
              <a:rPr sz="1100" b="1" spc="-30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Construcción </a:t>
            </a:r>
            <a:r>
              <a:rPr sz="1100" spc="-3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gráﬁca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del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nombre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verbal. </a:t>
            </a:r>
            <a:r>
              <a:rPr sz="1100" spc="-3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tipografía 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institucional </a:t>
            </a:r>
            <a:r>
              <a:rPr sz="1100" spc="-3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está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fundamentada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 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familia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tipográﬁca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Adobe </a:t>
            </a:r>
            <a:r>
              <a:rPr sz="11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Garamond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Pro,</a:t>
            </a:r>
            <a:r>
              <a:rPr sz="1100" spc="-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 </a:t>
            </a:r>
            <a:r>
              <a:rPr sz="1100" spc="-3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5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yúscula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sos</a:t>
            </a:r>
            <a:r>
              <a:rPr sz="1100" spc="-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t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enida.</a:t>
            </a:r>
            <a:endParaRPr sz="1100" dirty="0">
              <a:latin typeface="Montserrat Medium" pitchFamily="2" charset="77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65958" y="4080865"/>
            <a:ext cx="2432050" cy="1913889"/>
          </a:xfrm>
          <a:custGeom>
            <a:avLst/>
            <a:gdLst/>
            <a:ahLst/>
            <a:cxnLst/>
            <a:rect l="l" t="t" r="r" b="b"/>
            <a:pathLst>
              <a:path w="2432050" h="1913889">
                <a:moveTo>
                  <a:pt x="2251443" y="0"/>
                </a:moveTo>
                <a:lnTo>
                  <a:pt x="180035" y="0"/>
                </a:lnTo>
                <a:lnTo>
                  <a:pt x="132175" y="6431"/>
                </a:lnTo>
                <a:lnTo>
                  <a:pt x="89169" y="24581"/>
                </a:lnTo>
                <a:lnTo>
                  <a:pt x="52731" y="52733"/>
                </a:lnTo>
                <a:lnTo>
                  <a:pt x="24580" y="89172"/>
                </a:lnTo>
                <a:lnTo>
                  <a:pt x="6431" y="132182"/>
                </a:lnTo>
                <a:lnTo>
                  <a:pt x="0" y="180047"/>
                </a:lnTo>
                <a:lnTo>
                  <a:pt x="0" y="1733499"/>
                </a:lnTo>
                <a:lnTo>
                  <a:pt x="6431" y="1781358"/>
                </a:lnTo>
                <a:lnTo>
                  <a:pt x="24580" y="1824365"/>
                </a:lnTo>
                <a:lnTo>
                  <a:pt x="52731" y="1860802"/>
                </a:lnTo>
                <a:lnTo>
                  <a:pt x="89169" y="1888953"/>
                </a:lnTo>
                <a:lnTo>
                  <a:pt x="132175" y="1907103"/>
                </a:lnTo>
                <a:lnTo>
                  <a:pt x="180035" y="1913534"/>
                </a:lnTo>
                <a:lnTo>
                  <a:pt x="2251443" y="1913534"/>
                </a:lnTo>
                <a:lnTo>
                  <a:pt x="2299302" y="1907103"/>
                </a:lnTo>
                <a:lnTo>
                  <a:pt x="2342309" y="1888953"/>
                </a:lnTo>
                <a:lnTo>
                  <a:pt x="2378746" y="1860802"/>
                </a:lnTo>
                <a:lnTo>
                  <a:pt x="2406897" y="1824365"/>
                </a:lnTo>
                <a:lnTo>
                  <a:pt x="2425047" y="1781358"/>
                </a:lnTo>
                <a:lnTo>
                  <a:pt x="2431478" y="1733499"/>
                </a:lnTo>
                <a:lnTo>
                  <a:pt x="2431478" y="180047"/>
                </a:lnTo>
                <a:lnTo>
                  <a:pt x="2425047" y="132182"/>
                </a:lnTo>
                <a:lnTo>
                  <a:pt x="2406897" y="89172"/>
                </a:lnTo>
                <a:lnTo>
                  <a:pt x="2378746" y="52733"/>
                </a:lnTo>
                <a:lnTo>
                  <a:pt x="2342309" y="24581"/>
                </a:lnTo>
                <a:lnTo>
                  <a:pt x="2299302" y="6431"/>
                </a:lnTo>
                <a:lnTo>
                  <a:pt x="2251443" y="0"/>
                </a:lnTo>
                <a:close/>
              </a:path>
            </a:pathLst>
          </a:custGeom>
          <a:solidFill>
            <a:srgbClr val="393939">
              <a:alpha val="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413042" y="4176530"/>
            <a:ext cx="1931035" cy="4505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6300"/>
              </a:lnSpc>
              <a:spcBef>
                <a:spcPts val="100"/>
              </a:spcBef>
              <a:tabLst>
                <a:tab pos="1259205" algn="l"/>
                <a:tab pos="1613535" algn="l"/>
                <a:tab pos="1792605" algn="l"/>
              </a:tabLst>
            </a:pPr>
            <a:r>
              <a:rPr sz="1100" b="1" spc="-35" dirty="0">
                <a:solidFill>
                  <a:srgbClr val="393939"/>
                </a:solidFill>
                <a:latin typeface="Montserrat" pitchFamily="2" charset="77"/>
                <a:cs typeface="Verdana"/>
              </a:rPr>
              <a:t>Logosímbolo:</a:t>
            </a:r>
            <a:r>
              <a:rPr sz="1100" b="1" dirty="0">
                <a:solidFill>
                  <a:srgbClr val="393939"/>
                </a:solidFill>
                <a:latin typeface="Verdana"/>
                <a:cs typeface="Verdana"/>
              </a:rPr>
              <a:t>		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stá  </a:t>
            </a:r>
            <a:r>
              <a:rPr sz="1100" spc="-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ep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esenta</a:t>
            </a:r>
            <a:r>
              <a:rPr sz="11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do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	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por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		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endParaRPr sz="1100" dirty="0">
              <a:latin typeface="Montserrat Medium" pitchFamily="2" charset="77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413042" y="4633629"/>
            <a:ext cx="193103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6300"/>
              </a:lnSpc>
              <a:spcBef>
                <a:spcPts val="100"/>
              </a:spcBef>
            </a:pP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escudo</a:t>
            </a:r>
            <a:r>
              <a:rPr sz="1100" spc="-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100" spc="-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1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universidad</a:t>
            </a:r>
            <a:r>
              <a:rPr sz="1100" spc="-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y </a:t>
            </a:r>
            <a:r>
              <a:rPr sz="1100" spc="-37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nombre 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 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dos 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líneas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 </a:t>
            </a:r>
            <a:r>
              <a:rPr sz="1100" spc="-37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la</a:t>
            </a:r>
            <a:r>
              <a:rPr sz="1100" spc="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misma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junto</a:t>
            </a:r>
            <a:r>
              <a:rPr sz="1100" spc="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10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éste, </a:t>
            </a:r>
            <a:r>
              <a:rPr sz="1100" spc="-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4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de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b</a:t>
            </a:r>
            <a:r>
              <a:rPr sz="1100" spc="-1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ajo</a:t>
            </a:r>
            <a:r>
              <a:rPr sz="1100" spc="-1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se</a:t>
            </a:r>
            <a:r>
              <a:rPr sz="1100" spc="-1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cuent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r</a:t>
            </a:r>
            <a:r>
              <a:rPr sz="1100" spc="-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</a:t>
            </a:r>
            <a:r>
              <a:rPr sz="1100" spc="-1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1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el</a:t>
            </a:r>
            <a:r>
              <a:rPr sz="1100" spc="-1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añ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o  </a:t>
            </a:r>
            <a:r>
              <a:rPr sz="1100" spc="3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en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4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que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2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fue</a:t>
            </a:r>
            <a:r>
              <a:rPr sz="1100" spc="-95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 </a:t>
            </a:r>
            <a:r>
              <a:rPr sz="1100" spc="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funda</a:t>
            </a:r>
            <a:r>
              <a:rPr sz="1100" spc="-30" dirty="0">
                <a:solidFill>
                  <a:srgbClr val="393939"/>
                </a:solidFill>
                <a:latin typeface="Montserrat Medium" pitchFamily="2" charset="77"/>
                <a:cs typeface="Verdana"/>
              </a:rPr>
              <a:t>da.</a:t>
            </a:r>
            <a:endParaRPr sz="1100" dirty="0">
              <a:latin typeface="Montserrat Medium" pitchFamily="2" charset="77"/>
              <a:cs typeface="Verdana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21158" y="2017464"/>
            <a:ext cx="2563641" cy="702505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672616" y="1650998"/>
            <a:ext cx="1189355" cy="1270000"/>
          </a:xfrm>
          <a:custGeom>
            <a:avLst/>
            <a:gdLst/>
            <a:ahLst/>
            <a:cxnLst/>
            <a:rect l="l" t="t" r="r" b="b"/>
            <a:pathLst>
              <a:path w="1189355" h="1270000">
                <a:moveTo>
                  <a:pt x="14356" y="381000"/>
                </a:moveTo>
                <a:lnTo>
                  <a:pt x="0" y="381000"/>
                </a:lnTo>
                <a:lnTo>
                  <a:pt x="2787" y="393700"/>
                </a:lnTo>
                <a:lnTo>
                  <a:pt x="7444" y="406400"/>
                </a:lnTo>
                <a:lnTo>
                  <a:pt x="14074" y="431800"/>
                </a:lnTo>
                <a:lnTo>
                  <a:pt x="22784" y="457200"/>
                </a:lnTo>
                <a:lnTo>
                  <a:pt x="33678" y="495300"/>
                </a:lnTo>
                <a:lnTo>
                  <a:pt x="46862" y="520700"/>
                </a:lnTo>
                <a:lnTo>
                  <a:pt x="62439" y="558800"/>
                </a:lnTo>
                <a:lnTo>
                  <a:pt x="80516" y="609600"/>
                </a:lnTo>
                <a:lnTo>
                  <a:pt x="101198" y="647700"/>
                </a:lnTo>
                <a:lnTo>
                  <a:pt x="124588" y="698500"/>
                </a:lnTo>
                <a:lnTo>
                  <a:pt x="150794" y="749300"/>
                </a:lnTo>
                <a:lnTo>
                  <a:pt x="179919" y="800100"/>
                </a:lnTo>
                <a:lnTo>
                  <a:pt x="212068" y="850900"/>
                </a:lnTo>
                <a:lnTo>
                  <a:pt x="247347" y="901700"/>
                </a:lnTo>
                <a:lnTo>
                  <a:pt x="285861" y="952500"/>
                </a:lnTo>
                <a:lnTo>
                  <a:pt x="327715" y="1016000"/>
                </a:lnTo>
                <a:lnTo>
                  <a:pt x="373014" y="1066800"/>
                </a:lnTo>
                <a:lnTo>
                  <a:pt x="421862" y="1117600"/>
                </a:lnTo>
                <a:lnTo>
                  <a:pt x="474366" y="1168400"/>
                </a:lnTo>
                <a:lnTo>
                  <a:pt x="530629" y="1219200"/>
                </a:lnTo>
                <a:lnTo>
                  <a:pt x="590758" y="1270000"/>
                </a:lnTo>
                <a:lnTo>
                  <a:pt x="598911" y="1270000"/>
                </a:lnTo>
                <a:lnTo>
                  <a:pt x="613925" y="1257300"/>
                </a:lnTo>
                <a:lnTo>
                  <a:pt x="594657" y="1257300"/>
                </a:lnTo>
                <a:lnTo>
                  <a:pt x="538684" y="1206500"/>
                </a:lnTo>
                <a:lnTo>
                  <a:pt x="486111" y="1168400"/>
                </a:lnTo>
                <a:lnTo>
                  <a:pt x="436849" y="1117600"/>
                </a:lnTo>
                <a:lnTo>
                  <a:pt x="390811" y="1066800"/>
                </a:lnTo>
                <a:lnTo>
                  <a:pt x="347911" y="1016000"/>
                </a:lnTo>
                <a:lnTo>
                  <a:pt x="308062" y="965200"/>
                </a:lnTo>
                <a:lnTo>
                  <a:pt x="271177" y="914400"/>
                </a:lnTo>
                <a:lnTo>
                  <a:pt x="237168" y="863600"/>
                </a:lnTo>
                <a:lnTo>
                  <a:pt x="205948" y="812800"/>
                </a:lnTo>
                <a:lnTo>
                  <a:pt x="177431" y="762000"/>
                </a:lnTo>
                <a:lnTo>
                  <a:pt x="151530" y="711200"/>
                </a:lnTo>
                <a:lnTo>
                  <a:pt x="128157" y="673100"/>
                </a:lnTo>
                <a:lnTo>
                  <a:pt x="107226" y="622300"/>
                </a:lnTo>
                <a:lnTo>
                  <a:pt x="88649" y="584200"/>
                </a:lnTo>
                <a:lnTo>
                  <a:pt x="72340" y="546100"/>
                </a:lnTo>
                <a:lnTo>
                  <a:pt x="58211" y="508000"/>
                </a:lnTo>
                <a:lnTo>
                  <a:pt x="46176" y="482600"/>
                </a:lnTo>
                <a:lnTo>
                  <a:pt x="36147" y="457200"/>
                </a:lnTo>
                <a:lnTo>
                  <a:pt x="28037" y="431800"/>
                </a:lnTo>
                <a:lnTo>
                  <a:pt x="21760" y="406400"/>
                </a:lnTo>
                <a:lnTo>
                  <a:pt x="17229" y="393700"/>
                </a:lnTo>
                <a:lnTo>
                  <a:pt x="14356" y="381000"/>
                </a:lnTo>
                <a:close/>
              </a:path>
              <a:path w="1189355" h="1270000">
                <a:moveTo>
                  <a:pt x="1189101" y="381000"/>
                </a:moveTo>
                <a:lnTo>
                  <a:pt x="1174958" y="381000"/>
                </a:lnTo>
                <a:lnTo>
                  <a:pt x="1172087" y="393700"/>
                </a:lnTo>
                <a:lnTo>
                  <a:pt x="1167561" y="406400"/>
                </a:lnTo>
                <a:lnTo>
                  <a:pt x="1161293" y="431800"/>
                </a:lnTo>
                <a:lnTo>
                  <a:pt x="1153195" y="457200"/>
                </a:lnTo>
                <a:lnTo>
                  <a:pt x="1143180" y="482600"/>
                </a:lnTo>
                <a:lnTo>
                  <a:pt x="1131160" y="508000"/>
                </a:lnTo>
                <a:lnTo>
                  <a:pt x="1117047" y="546100"/>
                </a:lnTo>
                <a:lnTo>
                  <a:pt x="1100754" y="584200"/>
                </a:lnTo>
                <a:lnTo>
                  <a:pt x="1082193" y="622300"/>
                </a:lnTo>
                <a:lnTo>
                  <a:pt x="1061277" y="673100"/>
                </a:lnTo>
                <a:lnTo>
                  <a:pt x="1037917" y="711200"/>
                </a:lnTo>
                <a:lnTo>
                  <a:pt x="1012026" y="762000"/>
                </a:lnTo>
                <a:lnTo>
                  <a:pt x="983518" y="812800"/>
                </a:lnTo>
                <a:lnTo>
                  <a:pt x="952303" y="863600"/>
                </a:lnTo>
                <a:lnTo>
                  <a:pt x="918295" y="914400"/>
                </a:lnTo>
                <a:lnTo>
                  <a:pt x="881405" y="965200"/>
                </a:lnTo>
                <a:lnTo>
                  <a:pt x="841547" y="1016000"/>
                </a:lnTo>
                <a:lnTo>
                  <a:pt x="798632" y="1066800"/>
                </a:lnTo>
                <a:lnTo>
                  <a:pt x="752573" y="1117600"/>
                </a:lnTo>
                <a:lnTo>
                  <a:pt x="703283" y="1168400"/>
                </a:lnTo>
                <a:lnTo>
                  <a:pt x="650673" y="1206500"/>
                </a:lnTo>
                <a:lnTo>
                  <a:pt x="594657" y="1257300"/>
                </a:lnTo>
                <a:lnTo>
                  <a:pt x="613925" y="1257300"/>
                </a:lnTo>
                <a:lnTo>
                  <a:pt x="658968" y="1219200"/>
                </a:lnTo>
                <a:lnTo>
                  <a:pt x="715163" y="1168400"/>
                </a:lnTo>
                <a:lnTo>
                  <a:pt x="767604" y="1117600"/>
                </a:lnTo>
                <a:lnTo>
                  <a:pt x="816394" y="1066800"/>
                </a:lnTo>
                <a:lnTo>
                  <a:pt x="861638" y="1016000"/>
                </a:lnTo>
                <a:lnTo>
                  <a:pt x="903443" y="952500"/>
                </a:lnTo>
                <a:lnTo>
                  <a:pt x="941912" y="901700"/>
                </a:lnTo>
                <a:lnTo>
                  <a:pt x="977150" y="850900"/>
                </a:lnTo>
                <a:lnTo>
                  <a:pt x="1009264" y="800100"/>
                </a:lnTo>
                <a:lnTo>
                  <a:pt x="1038358" y="749300"/>
                </a:lnTo>
                <a:lnTo>
                  <a:pt x="1064536" y="698500"/>
                </a:lnTo>
                <a:lnTo>
                  <a:pt x="1087904" y="647700"/>
                </a:lnTo>
                <a:lnTo>
                  <a:pt x="1108568" y="609600"/>
                </a:lnTo>
                <a:lnTo>
                  <a:pt x="1126631" y="558800"/>
                </a:lnTo>
                <a:lnTo>
                  <a:pt x="1142200" y="520700"/>
                </a:lnTo>
                <a:lnTo>
                  <a:pt x="1155379" y="495300"/>
                </a:lnTo>
                <a:lnTo>
                  <a:pt x="1166273" y="457200"/>
                </a:lnTo>
                <a:lnTo>
                  <a:pt x="1174987" y="431800"/>
                </a:lnTo>
                <a:lnTo>
                  <a:pt x="1181626" y="419100"/>
                </a:lnTo>
                <a:lnTo>
                  <a:pt x="1186296" y="393700"/>
                </a:lnTo>
                <a:lnTo>
                  <a:pt x="1189101" y="381000"/>
                </a:lnTo>
                <a:close/>
              </a:path>
              <a:path w="1189355" h="1270000">
                <a:moveTo>
                  <a:pt x="44188" y="190500"/>
                </a:moveTo>
                <a:lnTo>
                  <a:pt x="29367" y="190500"/>
                </a:lnTo>
                <a:lnTo>
                  <a:pt x="34805" y="228600"/>
                </a:lnTo>
                <a:lnTo>
                  <a:pt x="41532" y="266700"/>
                </a:lnTo>
                <a:lnTo>
                  <a:pt x="49543" y="304800"/>
                </a:lnTo>
                <a:lnTo>
                  <a:pt x="58831" y="342900"/>
                </a:lnTo>
                <a:lnTo>
                  <a:pt x="44359" y="355600"/>
                </a:lnTo>
                <a:lnTo>
                  <a:pt x="61612" y="355600"/>
                </a:lnTo>
                <a:lnTo>
                  <a:pt x="69480" y="393700"/>
                </a:lnTo>
                <a:lnTo>
                  <a:pt x="78572" y="419100"/>
                </a:lnTo>
                <a:lnTo>
                  <a:pt x="88968" y="457200"/>
                </a:lnTo>
                <a:lnTo>
                  <a:pt x="100745" y="495300"/>
                </a:lnTo>
                <a:lnTo>
                  <a:pt x="113980" y="533400"/>
                </a:lnTo>
                <a:lnTo>
                  <a:pt x="128752" y="571500"/>
                </a:lnTo>
                <a:lnTo>
                  <a:pt x="145138" y="609600"/>
                </a:lnTo>
                <a:lnTo>
                  <a:pt x="163216" y="647700"/>
                </a:lnTo>
                <a:lnTo>
                  <a:pt x="183065" y="698500"/>
                </a:lnTo>
                <a:lnTo>
                  <a:pt x="204760" y="736600"/>
                </a:lnTo>
                <a:lnTo>
                  <a:pt x="228381" y="787400"/>
                </a:lnTo>
                <a:lnTo>
                  <a:pt x="254006" y="825500"/>
                </a:lnTo>
                <a:lnTo>
                  <a:pt x="281711" y="876300"/>
                </a:lnTo>
                <a:lnTo>
                  <a:pt x="311576" y="914400"/>
                </a:lnTo>
                <a:lnTo>
                  <a:pt x="343677" y="965200"/>
                </a:lnTo>
                <a:lnTo>
                  <a:pt x="378092" y="1016000"/>
                </a:lnTo>
                <a:lnTo>
                  <a:pt x="414899" y="1054100"/>
                </a:lnTo>
                <a:lnTo>
                  <a:pt x="454177" y="1104900"/>
                </a:lnTo>
                <a:lnTo>
                  <a:pt x="496003" y="1155700"/>
                </a:lnTo>
                <a:lnTo>
                  <a:pt x="540454" y="1193800"/>
                </a:lnTo>
                <a:lnTo>
                  <a:pt x="587608" y="1244600"/>
                </a:lnTo>
                <a:lnTo>
                  <a:pt x="597247" y="1244600"/>
                </a:lnTo>
                <a:lnTo>
                  <a:pt x="621427" y="1219200"/>
                </a:lnTo>
                <a:lnTo>
                  <a:pt x="592434" y="1219200"/>
                </a:lnTo>
                <a:lnTo>
                  <a:pt x="556640" y="1193800"/>
                </a:lnTo>
                <a:lnTo>
                  <a:pt x="521857" y="1155700"/>
                </a:lnTo>
                <a:lnTo>
                  <a:pt x="488103" y="1117600"/>
                </a:lnTo>
                <a:lnTo>
                  <a:pt x="455398" y="1079500"/>
                </a:lnTo>
                <a:lnTo>
                  <a:pt x="423762" y="1041400"/>
                </a:lnTo>
                <a:lnTo>
                  <a:pt x="393214" y="1003300"/>
                </a:lnTo>
                <a:lnTo>
                  <a:pt x="363775" y="965200"/>
                </a:lnTo>
                <a:lnTo>
                  <a:pt x="335462" y="927100"/>
                </a:lnTo>
                <a:lnTo>
                  <a:pt x="308297" y="889000"/>
                </a:lnTo>
                <a:lnTo>
                  <a:pt x="338165" y="850900"/>
                </a:lnTo>
                <a:lnTo>
                  <a:pt x="281983" y="850900"/>
                </a:lnTo>
                <a:lnTo>
                  <a:pt x="260674" y="812800"/>
                </a:lnTo>
                <a:lnTo>
                  <a:pt x="240652" y="774700"/>
                </a:lnTo>
                <a:lnTo>
                  <a:pt x="221881" y="736600"/>
                </a:lnTo>
                <a:lnTo>
                  <a:pt x="204322" y="698500"/>
                </a:lnTo>
                <a:lnTo>
                  <a:pt x="379290" y="685800"/>
                </a:lnTo>
                <a:lnTo>
                  <a:pt x="849310" y="685800"/>
                </a:lnTo>
                <a:lnTo>
                  <a:pt x="719940" y="660400"/>
                </a:lnTo>
                <a:lnTo>
                  <a:pt x="183012" y="660400"/>
                </a:lnTo>
                <a:lnTo>
                  <a:pt x="187809" y="635000"/>
                </a:lnTo>
                <a:lnTo>
                  <a:pt x="171150" y="635000"/>
                </a:lnTo>
                <a:lnTo>
                  <a:pt x="151082" y="584200"/>
                </a:lnTo>
                <a:lnTo>
                  <a:pt x="132481" y="533400"/>
                </a:lnTo>
                <a:lnTo>
                  <a:pt x="115357" y="495300"/>
                </a:lnTo>
                <a:lnTo>
                  <a:pt x="99720" y="444500"/>
                </a:lnTo>
                <a:lnTo>
                  <a:pt x="85580" y="393700"/>
                </a:lnTo>
                <a:lnTo>
                  <a:pt x="72947" y="342900"/>
                </a:lnTo>
                <a:lnTo>
                  <a:pt x="61830" y="292100"/>
                </a:lnTo>
                <a:lnTo>
                  <a:pt x="52241" y="241300"/>
                </a:lnTo>
                <a:lnTo>
                  <a:pt x="44188" y="190500"/>
                </a:lnTo>
                <a:close/>
              </a:path>
              <a:path w="1189355" h="1270000">
                <a:moveTo>
                  <a:pt x="535418" y="711200"/>
                </a:moveTo>
                <a:lnTo>
                  <a:pt x="447680" y="711200"/>
                </a:lnTo>
                <a:lnTo>
                  <a:pt x="675467" y="1143000"/>
                </a:lnTo>
                <a:lnTo>
                  <a:pt x="655558" y="1168400"/>
                </a:lnTo>
                <a:lnTo>
                  <a:pt x="635060" y="1181100"/>
                </a:lnTo>
                <a:lnTo>
                  <a:pt x="614007" y="1206500"/>
                </a:lnTo>
                <a:lnTo>
                  <a:pt x="592434" y="1219200"/>
                </a:lnTo>
                <a:lnTo>
                  <a:pt x="621427" y="1219200"/>
                </a:lnTo>
                <a:lnTo>
                  <a:pt x="633517" y="1206500"/>
                </a:lnTo>
                <a:lnTo>
                  <a:pt x="668758" y="1168400"/>
                </a:lnTo>
                <a:lnTo>
                  <a:pt x="702955" y="1130300"/>
                </a:lnTo>
                <a:lnTo>
                  <a:pt x="692701" y="1130300"/>
                </a:lnTo>
                <a:lnTo>
                  <a:pt x="535418" y="711200"/>
                </a:lnTo>
                <a:close/>
              </a:path>
              <a:path w="1189355" h="1270000">
                <a:moveTo>
                  <a:pt x="849310" y="685800"/>
                </a:moveTo>
                <a:lnTo>
                  <a:pt x="525886" y="685800"/>
                </a:lnTo>
                <a:lnTo>
                  <a:pt x="965154" y="736600"/>
                </a:lnTo>
                <a:lnTo>
                  <a:pt x="940317" y="774700"/>
                </a:lnTo>
                <a:lnTo>
                  <a:pt x="914071" y="825500"/>
                </a:lnTo>
                <a:lnTo>
                  <a:pt x="886438" y="876300"/>
                </a:lnTo>
                <a:lnTo>
                  <a:pt x="857439" y="914400"/>
                </a:lnTo>
                <a:lnTo>
                  <a:pt x="827095" y="965200"/>
                </a:lnTo>
                <a:lnTo>
                  <a:pt x="795428" y="1003300"/>
                </a:lnTo>
                <a:lnTo>
                  <a:pt x="762459" y="1041400"/>
                </a:lnTo>
                <a:lnTo>
                  <a:pt x="728210" y="1079500"/>
                </a:lnTo>
                <a:lnTo>
                  <a:pt x="692701" y="1130300"/>
                </a:lnTo>
                <a:lnTo>
                  <a:pt x="702955" y="1130300"/>
                </a:lnTo>
                <a:lnTo>
                  <a:pt x="736093" y="1092200"/>
                </a:lnTo>
                <a:lnTo>
                  <a:pt x="768159" y="1054100"/>
                </a:lnTo>
                <a:lnTo>
                  <a:pt x="799138" y="1016000"/>
                </a:lnTo>
                <a:lnTo>
                  <a:pt x="829015" y="977900"/>
                </a:lnTo>
                <a:lnTo>
                  <a:pt x="857775" y="939800"/>
                </a:lnTo>
                <a:lnTo>
                  <a:pt x="885405" y="901700"/>
                </a:lnTo>
                <a:lnTo>
                  <a:pt x="911889" y="863600"/>
                </a:lnTo>
                <a:lnTo>
                  <a:pt x="937212" y="812800"/>
                </a:lnTo>
                <a:lnTo>
                  <a:pt x="961361" y="774700"/>
                </a:lnTo>
                <a:lnTo>
                  <a:pt x="984321" y="723900"/>
                </a:lnTo>
                <a:lnTo>
                  <a:pt x="991573" y="711200"/>
                </a:lnTo>
                <a:lnTo>
                  <a:pt x="978679" y="711200"/>
                </a:lnTo>
                <a:lnTo>
                  <a:pt x="849310" y="685800"/>
                </a:lnTo>
                <a:close/>
              </a:path>
              <a:path w="1189355" h="1270000">
                <a:moveTo>
                  <a:pt x="525886" y="685800"/>
                </a:moveTo>
                <a:lnTo>
                  <a:pt x="379290" y="685800"/>
                </a:lnTo>
                <a:lnTo>
                  <a:pt x="281983" y="850900"/>
                </a:lnTo>
                <a:lnTo>
                  <a:pt x="338165" y="850900"/>
                </a:lnTo>
                <a:lnTo>
                  <a:pt x="447680" y="711200"/>
                </a:lnTo>
                <a:lnTo>
                  <a:pt x="535418" y="711200"/>
                </a:lnTo>
                <a:lnTo>
                  <a:pt x="525886" y="685800"/>
                </a:lnTo>
                <a:close/>
              </a:path>
              <a:path w="1189355" h="1270000">
                <a:moveTo>
                  <a:pt x="1008788" y="304800"/>
                </a:moveTo>
                <a:lnTo>
                  <a:pt x="969599" y="304800"/>
                </a:lnTo>
                <a:lnTo>
                  <a:pt x="1004043" y="317500"/>
                </a:lnTo>
                <a:lnTo>
                  <a:pt x="1036504" y="342900"/>
                </a:lnTo>
                <a:lnTo>
                  <a:pt x="1066834" y="381000"/>
                </a:lnTo>
                <a:lnTo>
                  <a:pt x="1094884" y="406400"/>
                </a:lnTo>
                <a:lnTo>
                  <a:pt x="1094706" y="406400"/>
                </a:lnTo>
                <a:lnTo>
                  <a:pt x="1079017" y="457200"/>
                </a:lnTo>
                <a:lnTo>
                  <a:pt x="1061851" y="508000"/>
                </a:lnTo>
                <a:lnTo>
                  <a:pt x="1043222" y="558800"/>
                </a:lnTo>
                <a:lnTo>
                  <a:pt x="1023142" y="609600"/>
                </a:lnTo>
                <a:lnTo>
                  <a:pt x="1001624" y="660400"/>
                </a:lnTo>
                <a:lnTo>
                  <a:pt x="978679" y="711200"/>
                </a:lnTo>
                <a:lnTo>
                  <a:pt x="991573" y="711200"/>
                </a:lnTo>
                <a:lnTo>
                  <a:pt x="1006076" y="685800"/>
                </a:lnTo>
                <a:lnTo>
                  <a:pt x="1026614" y="635000"/>
                </a:lnTo>
                <a:lnTo>
                  <a:pt x="1045918" y="596900"/>
                </a:lnTo>
                <a:lnTo>
                  <a:pt x="1063975" y="546100"/>
                </a:lnTo>
                <a:lnTo>
                  <a:pt x="1080769" y="508000"/>
                </a:lnTo>
                <a:lnTo>
                  <a:pt x="1096287" y="457200"/>
                </a:lnTo>
                <a:lnTo>
                  <a:pt x="1110513" y="406400"/>
                </a:lnTo>
                <a:lnTo>
                  <a:pt x="1116974" y="381000"/>
                </a:lnTo>
                <a:lnTo>
                  <a:pt x="1100256" y="381000"/>
                </a:lnTo>
                <a:lnTo>
                  <a:pt x="1065945" y="355600"/>
                </a:lnTo>
                <a:lnTo>
                  <a:pt x="1028722" y="317500"/>
                </a:lnTo>
                <a:lnTo>
                  <a:pt x="1008788" y="304800"/>
                </a:lnTo>
                <a:close/>
              </a:path>
              <a:path w="1189355" h="1270000">
                <a:moveTo>
                  <a:pt x="305894" y="482600"/>
                </a:moveTo>
                <a:lnTo>
                  <a:pt x="244911" y="482600"/>
                </a:lnTo>
                <a:lnTo>
                  <a:pt x="391330" y="622300"/>
                </a:lnTo>
                <a:lnTo>
                  <a:pt x="185602" y="660400"/>
                </a:lnTo>
                <a:lnTo>
                  <a:pt x="719940" y="660400"/>
                </a:lnTo>
                <a:lnTo>
                  <a:pt x="525886" y="622300"/>
                </a:lnTo>
                <a:lnTo>
                  <a:pt x="614629" y="558800"/>
                </a:lnTo>
                <a:lnTo>
                  <a:pt x="428223" y="558800"/>
                </a:lnTo>
                <a:lnTo>
                  <a:pt x="305894" y="482600"/>
                </a:lnTo>
                <a:close/>
              </a:path>
              <a:path w="1189355" h="1270000">
                <a:moveTo>
                  <a:pt x="759929" y="203200"/>
                </a:moveTo>
                <a:lnTo>
                  <a:pt x="664483" y="203200"/>
                </a:lnTo>
                <a:lnTo>
                  <a:pt x="617803" y="215900"/>
                </a:lnTo>
                <a:lnTo>
                  <a:pt x="572119" y="215900"/>
                </a:lnTo>
                <a:lnTo>
                  <a:pt x="527655" y="228600"/>
                </a:lnTo>
                <a:lnTo>
                  <a:pt x="484636" y="254000"/>
                </a:lnTo>
                <a:lnTo>
                  <a:pt x="443288" y="266700"/>
                </a:lnTo>
                <a:lnTo>
                  <a:pt x="403834" y="292100"/>
                </a:lnTo>
                <a:lnTo>
                  <a:pt x="366501" y="317500"/>
                </a:lnTo>
                <a:lnTo>
                  <a:pt x="331513" y="342900"/>
                </a:lnTo>
                <a:lnTo>
                  <a:pt x="299095" y="381000"/>
                </a:lnTo>
                <a:lnTo>
                  <a:pt x="269471" y="419100"/>
                </a:lnTo>
                <a:lnTo>
                  <a:pt x="242868" y="457200"/>
                </a:lnTo>
                <a:lnTo>
                  <a:pt x="219509" y="495300"/>
                </a:lnTo>
                <a:lnTo>
                  <a:pt x="199620" y="533400"/>
                </a:lnTo>
                <a:lnTo>
                  <a:pt x="183425" y="584200"/>
                </a:lnTo>
                <a:lnTo>
                  <a:pt x="171150" y="635000"/>
                </a:lnTo>
                <a:lnTo>
                  <a:pt x="187809" y="635000"/>
                </a:lnTo>
                <a:lnTo>
                  <a:pt x="192607" y="609600"/>
                </a:lnTo>
                <a:lnTo>
                  <a:pt x="206184" y="571500"/>
                </a:lnTo>
                <a:lnTo>
                  <a:pt x="223651" y="520700"/>
                </a:lnTo>
                <a:lnTo>
                  <a:pt x="244911" y="482600"/>
                </a:lnTo>
                <a:lnTo>
                  <a:pt x="305894" y="482600"/>
                </a:lnTo>
                <a:lnTo>
                  <a:pt x="265117" y="457200"/>
                </a:lnTo>
                <a:lnTo>
                  <a:pt x="295720" y="406400"/>
                </a:lnTo>
                <a:lnTo>
                  <a:pt x="329990" y="368300"/>
                </a:lnTo>
                <a:lnTo>
                  <a:pt x="367643" y="342900"/>
                </a:lnTo>
                <a:lnTo>
                  <a:pt x="408398" y="304800"/>
                </a:lnTo>
                <a:lnTo>
                  <a:pt x="451973" y="279400"/>
                </a:lnTo>
                <a:lnTo>
                  <a:pt x="498086" y="266700"/>
                </a:lnTo>
                <a:lnTo>
                  <a:pt x="516072" y="266700"/>
                </a:lnTo>
                <a:lnTo>
                  <a:pt x="516628" y="254000"/>
                </a:lnTo>
                <a:lnTo>
                  <a:pt x="616141" y="228600"/>
                </a:lnTo>
                <a:lnTo>
                  <a:pt x="856034" y="228600"/>
                </a:lnTo>
                <a:lnTo>
                  <a:pt x="759929" y="203200"/>
                </a:lnTo>
                <a:close/>
              </a:path>
              <a:path w="1189355" h="1270000">
                <a:moveTo>
                  <a:pt x="516072" y="266700"/>
                </a:moveTo>
                <a:lnTo>
                  <a:pt x="498086" y="266700"/>
                </a:lnTo>
                <a:lnTo>
                  <a:pt x="428223" y="558800"/>
                </a:lnTo>
                <a:lnTo>
                  <a:pt x="503280" y="558800"/>
                </a:lnTo>
                <a:lnTo>
                  <a:pt x="516072" y="266700"/>
                </a:lnTo>
                <a:close/>
              </a:path>
              <a:path w="1189355" h="1270000">
                <a:moveTo>
                  <a:pt x="856034" y="228600"/>
                </a:moveTo>
                <a:lnTo>
                  <a:pt x="768172" y="228600"/>
                </a:lnTo>
                <a:lnTo>
                  <a:pt x="914651" y="266700"/>
                </a:lnTo>
                <a:lnTo>
                  <a:pt x="960518" y="292100"/>
                </a:lnTo>
                <a:lnTo>
                  <a:pt x="503280" y="558800"/>
                </a:lnTo>
                <a:lnTo>
                  <a:pt x="614629" y="558800"/>
                </a:lnTo>
                <a:lnTo>
                  <a:pt x="969599" y="304800"/>
                </a:lnTo>
                <a:lnTo>
                  <a:pt x="1008788" y="304800"/>
                </a:lnTo>
                <a:lnTo>
                  <a:pt x="988853" y="292100"/>
                </a:lnTo>
                <a:lnTo>
                  <a:pt x="946605" y="266700"/>
                </a:lnTo>
                <a:lnTo>
                  <a:pt x="902243" y="241300"/>
                </a:lnTo>
                <a:lnTo>
                  <a:pt x="856034" y="228600"/>
                </a:lnTo>
                <a:close/>
              </a:path>
              <a:path w="1189355" h="1270000">
                <a:moveTo>
                  <a:pt x="61612" y="355600"/>
                </a:moveTo>
                <a:lnTo>
                  <a:pt x="30078" y="355600"/>
                </a:lnTo>
                <a:lnTo>
                  <a:pt x="15997" y="368300"/>
                </a:lnTo>
                <a:lnTo>
                  <a:pt x="2125" y="381000"/>
                </a:lnTo>
                <a:lnTo>
                  <a:pt x="31802" y="381000"/>
                </a:lnTo>
                <a:lnTo>
                  <a:pt x="45188" y="368300"/>
                </a:lnTo>
                <a:lnTo>
                  <a:pt x="61612" y="355600"/>
                </a:lnTo>
                <a:close/>
              </a:path>
              <a:path w="1189355" h="1270000">
                <a:moveTo>
                  <a:pt x="1155679" y="190500"/>
                </a:moveTo>
                <a:lnTo>
                  <a:pt x="1140477" y="190500"/>
                </a:lnTo>
                <a:lnTo>
                  <a:pt x="1133085" y="241300"/>
                </a:lnTo>
                <a:lnTo>
                  <a:pt x="1123910" y="292100"/>
                </a:lnTo>
                <a:lnTo>
                  <a:pt x="1112963" y="342900"/>
                </a:lnTo>
                <a:lnTo>
                  <a:pt x="1100256" y="381000"/>
                </a:lnTo>
                <a:lnTo>
                  <a:pt x="1116974" y="381000"/>
                </a:lnTo>
                <a:lnTo>
                  <a:pt x="1123434" y="355600"/>
                </a:lnTo>
                <a:lnTo>
                  <a:pt x="1142110" y="355600"/>
                </a:lnTo>
                <a:lnTo>
                  <a:pt x="1126583" y="342900"/>
                </a:lnTo>
                <a:lnTo>
                  <a:pt x="1135714" y="304800"/>
                </a:lnTo>
                <a:lnTo>
                  <a:pt x="1143613" y="266700"/>
                </a:lnTo>
                <a:lnTo>
                  <a:pt x="1150270" y="228600"/>
                </a:lnTo>
                <a:lnTo>
                  <a:pt x="1155679" y="190500"/>
                </a:lnTo>
                <a:close/>
              </a:path>
              <a:path w="1189355" h="1270000">
                <a:moveTo>
                  <a:pt x="1157422" y="355600"/>
                </a:moveTo>
                <a:lnTo>
                  <a:pt x="1123434" y="355600"/>
                </a:lnTo>
                <a:lnTo>
                  <a:pt x="1141381" y="368300"/>
                </a:lnTo>
                <a:lnTo>
                  <a:pt x="1155978" y="381000"/>
                </a:lnTo>
                <a:lnTo>
                  <a:pt x="1187366" y="381000"/>
                </a:lnTo>
                <a:lnTo>
                  <a:pt x="1172511" y="368300"/>
                </a:lnTo>
                <a:lnTo>
                  <a:pt x="1157422" y="355600"/>
                </a:lnTo>
                <a:close/>
              </a:path>
              <a:path w="1189355" h="1270000">
                <a:moveTo>
                  <a:pt x="675320" y="0"/>
                </a:moveTo>
                <a:lnTo>
                  <a:pt x="509545" y="0"/>
                </a:lnTo>
                <a:lnTo>
                  <a:pt x="433324" y="12700"/>
                </a:lnTo>
                <a:lnTo>
                  <a:pt x="363759" y="25400"/>
                </a:lnTo>
                <a:lnTo>
                  <a:pt x="300840" y="38100"/>
                </a:lnTo>
                <a:lnTo>
                  <a:pt x="244555" y="63500"/>
                </a:lnTo>
                <a:lnTo>
                  <a:pt x="194893" y="76200"/>
                </a:lnTo>
                <a:lnTo>
                  <a:pt x="151843" y="101600"/>
                </a:lnTo>
                <a:lnTo>
                  <a:pt x="115394" y="127000"/>
                </a:lnTo>
                <a:lnTo>
                  <a:pt x="85536" y="139700"/>
                </a:lnTo>
                <a:lnTo>
                  <a:pt x="62256" y="165100"/>
                </a:lnTo>
                <a:lnTo>
                  <a:pt x="45544" y="177800"/>
                </a:lnTo>
                <a:lnTo>
                  <a:pt x="35389" y="177800"/>
                </a:lnTo>
                <a:lnTo>
                  <a:pt x="31780" y="190500"/>
                </a:lnTo>
                <a:lnTo>
                  <a:pt x="53191" y="190500"/>
                </a:lnTo>
                <a:lnTo>
                  <a:pt x="68813" y="177800"/>
                </a:lnTo>
                <a:lnTo>
                  <a:pt x="91068" y="152400"/>
                </a:lnTo>
                <a:lnTo>
                  <a:pt x="119973" y="139700"/>
                </a:lnTo>
                <a:lnTo>
                  <a:pt x="155542" y="114300"/>
                </a:lnTo>
                <a:lnTo>
                  <a:pt x="197791" y="101600"/>
                </a:lnTo>
                <a:lnTo>
                  <a:pt x="246736" y="76200"/>
                </a:lnTo>
                <a:lnTo>
                  <a:pt x="302392" y="50800"/>
                </a:lnTo>
                <a:lnTo>
                  <a:pt x="364774" y="38100"/>
                </a:lnTo>
                <a:lnTo>
                  <a:pt x="433899" y="25400"/>
                </a:lnTo>
                <a:lnTo>
                  <a:pt x="509780" y="12700"/>
                </a:lnTo>
                <a:lnTo>
                  <a:pt x="751541" y="12700"/>
                </a:lnTo>
                <a:lnTo>
                  <a:pt x="675320" y="0"/>
                </a:lnTo>
                <a:close/>
              </a:path>
              <a:path w="1189355" h="1270000">
                <a:moveTo>
                  <a:pt x="751541" y="12700"/>
                </a:moveTo>
                <a:lnTo>
                  <a:pt x="675085" y="12700"/>
                </a:lnTo>
                <a:lnTo>
                  <a:pt x="750964" y="25400"/>
                </a:lnTo>
                <a:lnTo>
                  <a:pt x="820084" y="38100"/>
                </a:lnTo>
                <a:lnTo>
                  <a:pt x="882460" y="50800"/>
                </a:lnTo>
                <a:lnTo>
                  <a:pt x="938108" y="76200"/>
                </a:lnTo>
                <a:lnTo>
                  <a:pt x="987042" y="101600"/>
                </a:lnTo>
                <a:lnTo>
                  <a:pt x="1029277" y="114300"/>
                </a:lnTo>
                <a:lnTo>
                  <a:pt x="1064827" y="139700"/>
                </a:lnTo>
                <a:lnTo>
                  <a:pt x="1093708" y="152400"/>
                </a:lnTo>
                <a:lnTo>
                  <a:pt x="1115933" y="177800"/>
                </a:lnTo>
                <a:lnTo>
                  <a:pt x="1131518" y="190500"/>
                </a:lnTo>
                <a:lnTo>
                  <a:pt x="1153457" y="190500"/>
                </a:lnTo>
                <a:lnTo>
                  <a:pt x="1149766" y="177800"/>
                </a:lnTo>
                <a:lnTo>
                  <a:pt x="1139542" y="177800"/>
                </a:lnTo>
                <a:lnTo>
                  <a:pt x="1122773" y="165100"/>
                </a:lnTo>
                <a:lnTo>
                  <a:pt x="1099447" y="139700"/>
                </a:lnTo>
                <a:lnTo>
                  <a:pt x="1069551" y="127000"/>
                </a:lnTo>
                <a:lnTo>
                  <a:pt x="1033073" y="101600"/>
                </a:lnTo>
                <a:lnTo>
                  <a:pt x="990002" y="76200"/>
                </a:lnTo>
                <a:lnTo>
                  <a:pt x="940326" y="63500"/>
                </a:lnTo>
                <a:lnTo>
                  <a:pt x="884031" y="38100"/>
                </a:lnTo>
                <a:lnTo>
                  <a:pt x="821107" y="25400"/>
                </a:lnTo>
                <a:lnTo>
                  <a:pt x="751541" y="12700"/>
                </a:lnTo>
                <a:close/>
              </a:path>
              <a:path w="1189355" h="1270000">
                <a:moveTo>
                  <a:pt x="452328" y="152400"/>
                </a:moveTo>
                <a:lnTo>
                  <a:pt x="434243" y="152400"/>
                </a:lnTo>
                <a:lnTo>
                  <a:pt x="437596" y="165100"/>
                </a:lnTo>
                <a:lnTo>
                  <a:pt x="446676" y="165100"/>
                </a:lnTo>
                <a:lnTo>
                  <a:pt x="452328" y="152400"/>
                </a:lnTo>
                <a:close/>
              </a:path>
              <a:path w="1189355" h="1270000">
                <a:moveTo>
                  <a:pt x="761001" y="152400"/>
                </a:moveTo>
                <a:lnTo>
                  <a:pt x="706226" y="152400"/>
                </a:lnTo>
                <a:lnTo>
                  <a:pt x="730686" y="165100"/>
                </a:lnTo>
                <a:lnTo>
                  <a:pt x="754969" y="165100"/>
                </a:lnTo>
                <a:lnTo>
                  <a:pt x="761001" y="152400"/>
                </a:lnTo>
                <a:close/>
              </a:path>
              <a:path w="1189355" h="1270000">
                <a:moveTo>
                  <a:pt x="505528" y="139700"/>
                </a:moveTo>
                <a:lnTo>
                  <a:pt x="420921" y="139700"/>
                </a:lnTo>
                <a:lnTo>
                  <a:pt x="423219" y="152400"/>
                </a:lnTo>
                <a:lnTo>
                  <a:pt x="502607" y="152400"/>
                </a:lnTo>
                <a:lnTo>
                  <a:pt x="505528" y="139700"/>
                </a:lnTo>
                <a:close/>
              </a:path>
              <a:path w="1189355" h="1270000">
                <a:moveTo>
                  <a:pt x="768431" y="139700"/>
                </a:moveTo>
                <a:lnTo>
                  <a:pt x="681575" y="139700"/>
                </a:lnTo>
                <a:lnTo>
                  <a:pt x="683887" y="152400"/>
                </a:lnTo>
                <a:lnTo>
                  <a:pt x="767046" y="152400"/>
                </a:lnTo>
                <a:lnTo>
                  <a:pt x="768431" y="139700"/>
                </a:lnTo>
                <a:close/>
              </a:path>
              <a:path w="1189355" h="1270000">
                <a:moveTo>
                  <a:pt x="438599" y="114300"/>
                </a:moveTo>
                <a:lnTo>
                  <a:pt x="415053" y="114300"/>
                </a:lnTo>
                <a:lnTo>
                  <a:pt x="418762" y="139700"/>
                </a:lnTo>
                <a:lnTo>
                  <a:pt x="442866" y="139700"/>
                </a:lnTo>
                <a:lnTo>
                  <a:pt x="440682" y="127000"/>
                </a:lnTo>
                <a:lnTo>
                  <a:pt x="440453" y="127000"/>
                </a:lnTo>
                <a:lnTo>
                  <a:pt x="438599" y="114300"/>
                </a:lnTo>
                <a:close/>
              </a:path>
              <a:path w="1189355" h="1270000">
                <a:moveTo>
                  <a:pt x="512716" y="127000"/>
                </a:moveTo>
                <a:lnTo>
                  <a:pt x="486973" y="127000"/>
                </a:lnTo>
                <a:lnTo>
                  <a:pt x="482947" y="139700"/>
                </a:lnTo>
                <a:lnTo>
                  <a:pt x="511992" y="139700"/>
                </a:lnTo>
                <a:lnTo>
                  <a:pt x="512716" y="127000"/>
                </a:lnTo>
                <a:close/>
              </a:path>
              <a:path w="1189355" h="1270000">
                <a:moveTo>
                  <a:pt x="570184" y="76200"/>
                </a:moveTo>
                <a:lnTo>
                  <a:pt x="547946" y="76200"/>
                </a:lnTo>
                <a:lnTo>
                  <a:pt x="547946" y="114300"/>
                </a:lnTo>
                <a:lnTo>
                  <a:pt x="547057" y="127000"/>
                </a:lnTo>
                <a:lnTo>
                  <a:pt x="549851" y="139700"/>
                </a:lnTo>
                <a:lnTo>
                  <a:pt x="637176" y="139700"/>
                </a:lnTo>
                <a:lnTo>
                  <a:pt x="639716" y="127000"/>
                </a:lnTo>
                <a:lnTo>
                  <a:pt x="570958" y="127000"/>
                </a:lnTo>
                <a:lnTo>
                  <a:pt x="569739" y="114300"/>
                </a:lnTo>
                <a:lnTo>
                  <a:pt x="570184" y="114300"/>
                </a:lnTo>
                <a:lnTo>
                  <a:pt x="570184" y="76200"/>
                </a:lnTo>
                <a:close/>
              </a:path>
              <a:path w="1189355" h="1270000">
                <a:moveTo>
                  <a:pt x="701781" y="127000"/>
                </a:moveTo>
                <a:lnTo>
                  <a:pt x="676038" y="127000"/>
                </a:lnTo>
                <a:lnTo>
                  <a:pt x="676940" y="139700"/>
                </a:lnTo>
                <a:lnTo>
                  <a:pt x="705566" y="139700"/>
                </a:lnTo>
                <a:lnTo>
                  <a:pt x="701781" y="127000"/>
                </a:lnTo>
                <a:close/>
              </a:path>
              <a:path w="1189355" h="1270000">
                <a:moveTo>
                  <a:pt x="746815" y="127000"/>
                </a:moveTo>
                <a:lnTo>
                  <a:pt x="746079" y="139700"/>
                </a:lnTo>
                <a:lnTo>
                  <a:pt x="769053" y="139700"/>
                </a:lnTo>
                <a:lnTo>
                  <a:pt x="746815" y="127000"/>
                </a:lnTo>
                <a:close/>
              </a:path>
              <a:path w="1189355" h="1270000">
                <a:moveTo>
                  <a:pt x="510875" y="114300"/>
                </a:moveTo>
                <a:lnTo>
                  <a:pt x="488637" y="127000"/>
                </a:lnTo>
                <a:lnTo>
                  <a:pt x="511434" y="127000"/>
                </a:lnTo>
                <a:lnTo>
                  <a:pt x="510875" y="114300"/>
                </a:lnTo>
                <a:close/>
              </a:path>
              <a:path w="1189355" h="1270000">
                <a:moveTo>
                  <a:pt x="638954" y="76200"/>
                </a:moveTo>
                <a:lnTo>
                  <a:pt x="616704" y="76200"/>
                </a:lnTo>
                <a:lnTo>
                  <a:pt x="616704" y="114300"/>
                </a:lnTo>
                <a:lnTo>
                  <a:pt x="615980" y="114300"/>
                </a:lnTo>
                <a:lnTo>
                  <a:pt x="613554" y="127000"/>
                </a:lnTo>
                <a:lnTo>
                  <a:pt x="639716" y="127000"/>
                </a:lnTo>
                <a:lnTo>
                  <a:pt x="638954" y="114300"/>
                </a:lnTo>
                <a:lnTo>
                  <a:pt x="638954" y="76200"/>
                </a:lnTo>
                <a:close/>
              </a:path>
              <a:path w="1189355" h="1270000">
                <a:moveTo>
                  <a:pt x="770361" y="88900"/>
                </a:moveTo>
                <a:lnTo>
                  <a:pt x="681321" y="88900"/>
                </a:lnTo>
                <a:lnTo>
                  <a:pt x="680648" y="101600"/>
                </a:lnTo>
                <a:lnTo>
                  <a:pt x="676940" y="127000"/>
                </a:lnTo>
                <a:lnTo>
                  <a:pt x="700295" y="127000"/>
                </a:lnTo>
                <a:lnTo>
                  <a:pt x="703267" y="101600"/>
                </a:lnTo>
                <a:lnTo>
                  <a:pt x="772253" y="101600"/>
                </a:lnTo>
                <a:lnTo>
                  <a:pt x="770361" y="88900"/>
                </a:lnTo>
                <a:close/>
              </a:path>
              <a:path w="1189355" h="1270000">
                <a:moveTo>
                  <a:pt x="506430" y="88900"/>
                </a:moveTo>
                <a:lnTo>
                  <a:pt x="418216" y="88900"/>
                </a:lnTo>
                <a:lnTo>
                  <a:pt x="413783" y="101600"/>
                </a:lnTo>
                <a:lnTo>
                  <a:pt x="412628" y="114300"/>
                </a:lnTo>
                <a:lnTo>
                  <a:pt x="437647" y="114300"/>
                </a:lnTo>
                <a:lnTo>
                  <a:pt x="439526" y="101600"/>
                </a:lnTo>
                <a:lnTo>
                  <a:pt x="506392" y="101600"/>
                </a:lnTo>
                <a:lnTo>
                  <a:pt x="506430" y="88900"/>
                </a:lnTo>
                <a:close/>
              </a:path>
              <a:path w="1189355" h="1270000">
                <a:moveTo>
                  <a:pt x="774400" y="101600"/>
                </a:moveTo>
                <a:lnTo>
                  <a:pt x="748670" y="101600"/>
                </a:lnTo>
                <a:lnTo>
                  <a:pt x="750219" y="114300"/>
                </a:lnTo>
                <a:lnTo>
                  <a:pt x="774400" y="114300"/>
                </a:lnTo>
                <a:lnTo>
                  <a:pt x="774400" y="101600"/>
                </a:lnTo>
                <a:close/>
              </a:path>
              <a:path w="1189355" h="1270000">
                <a:moveTo>
                  <a:pt x="501083" y="76200"/>
                </a:moveTo>
                <a:lnTo>
                  <a:pt x="468063" y="76200"/>
                </a:lnTo>
                <a:lnTo>
                  <a:pt x="443603" y="88900"/>
                </a:lnTo>
                <a:lnTo>
                  <a:pt x="502544" y="88900"/>
                </a:lnTo>
                <a:lnTo>
                  <a:pt x="501083" y="76200"/>
                </a:lnTo>
                <a:close/>
              </a:path>
              <a:path w="1189355" h="1270000">
                <a:moveTo>
                  <a:pt x="720501" y="76200"/>
                </a:moveTo>
                <a:lnTo>
                  <a:pt x="692332" y="76200"/>
                </a:lnTo>
                <a:lnTo>
                  <a:pt x="685614" y="88900"/>
                </a:lnTo>
                <a:lnTo>
                  <a:pt x="745152" y="88900"/>
                </a:lnTo>
                <a:lnTo>
                  <a:pt x="720501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846244" y="824211"/>
            <a:ext cx="84645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393939"/>
                </a:solidFill>
                <a:latin typeface="Montserrat Light" pitchFamily="2" charset="77"/>
                <a:cs typeface="Verdana"/>
              </a:rPr>
              <a:t>Logosímbolo</a:t>
            </a:r>
            <a:endParaRPr sz="1000" dirty="0">
              <a:latin typeface="Montserrat Light" pitchFamily="2" charset="77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37964" y="3224546"/>
            <a:ext cx="5467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  <a:spcBef>
                <a:spcPts val="95"/>
              </a:spcBef>
            </a:pPr>
            <a:r>
              <a:rPr sz="1000" spc="5" dirty="0">
                <a:solidFill>
                  <a:srgbClr val="393939"/>
                </a:solidFill>
                <a:latin typeface="Montserrat Light" pitchFamily="2" charset="77"/>
                <a:cs typeface="Verdana"/>
              </a:rPr>
              <a:t>Símbolo  </a:t>
            </a:r>
            <a:r>
              <a:rPr sz="1000" spc="15" dirty="0">
                <a:solidFill>
                  <a:srgbClr val="393939"/>
                </a:solidFill>
                <a:latin typeface="Montserrat Light" pitchFamily="2" charset="77"/>
                <a:cs typeface="Verdana"/>
              </a:rPr>
              <a:t>Escudo</a:t>
            </a:r>
            <a:endParaRPr sz="1000" dirty="0">
              <a:latin typeface="Montserrat Light" pitchFamily="2" charset="77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948388" y="3224546"/>
            <a:ext cx="58991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15" dirty="0">
                <a:solidFill>
                  <a:srgbClr val="393939"/>
                </a:solidFill>
                <a:latin typeface="Montserrat Light" pitchFamily="2" charset="77"/>
                <a:cs typeface="Verdana"/>
              </a:rPr>
              <a:t>Logotipo</a:t>
            </a:r>
            <a:endParaRPr sz="1000" dirty="0">
              <a:latin typeface="Montserrat Light" pitchFamily="2" charset="77"/>
              <a:cs typeface="Verdan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65345" y="1777873"/>
            <a:ext cx="3010597" cy="61029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9692234" y="2451925"/>
            <a:ext cx="57150" cy="137160"/>
          </a:xfrm>
          <a:custGeom>
            <a:avLst/>
            <a:gdLst/>
            <a:ahLst/>
            <a:cxnLst/>
            <a:rect l="l" t="t" r="r" b="b"/>
            <a:pathLst>
              <a:path w="57150" h="137160">
                <a:moveTo>
                  <a:pt x="37630" y="0"/>
                </a:moveTo>
                <a:lnTo>
                  <a:pt x="36766" y="25"/>
                </a:lnTo>
                <a:lnTo>
                  <a:pt x="28487" y="4391"/>
                </a:lnTo>
                <a:lnTo>
                  <a:pt x="19846" y="7929"/>
                </a:lnTo>
                <a:lnTo>
                  <a:pt x="10906" y="10617"/>
                </a:lnTo>
                <a:lnTo>
                  <a:pt x="1727" y="12433"/>
                </a:lnTo>
                <a:lnTo>
                  <a:pt x="457" y="13131"/>
                </a:lnTo>
                <a:lnTo>
                  <a:pt x="0" y="14719"/>
                </a:lnTo>
                <a:lnTo>
                  <a:pt x="1295" y="16764"/>
                </a:lnTo>
                <a:lnTo>
                  <a:pt x="1727" y="17005"/>
                </a:lnTo>
                <a:lnTo>
                  <a:pt x="21526" y="17005"/>
                </a:lnTo>
                <a:lnTo>
                  <a:pt x="22186" y="22656"/>
                </a:lnTo>
                <a:lnTo>
                  <a:pt x="22186" y="129743"/>
                </a:lnTo>
                <a:lnTo>
                  <a:pt x="13042" y="131483"/>
                </a:lnTo>
                <a:lnTo>
                  <a:pt x="4114" y="131483"/>
                </a:lnTo>
                <a:lnTo>
                  <a:pt x="2806" y="132791"/>
                </a:lnTo>
                <a:lnTo>
                  <a:pt x="4114" y="136271"/>
                </a:lnTo>
                <a:lnTo>
                  <a:pt x="4114" y="136931"/>
                </a:lnTo>
                <a:lnTo>
                  <a:pt x="56565" y="136931"/>
                </a:lnTo>
                <a:lnTo>
                  <a:pt x="56781" y="132791"/>
                </a:lnTo>
                <a:lnTo>
                  <a:pt x="55041" y="131483"/>
                </a:lnTo>
                <a:lnTo>
                  <a:pt x="48082" y="131267"/>
                </a:lnTo>
                <a:lnTo>
                  <a:pt x="39369" y="131267"/>
                </a:lnTo>
                <a:lnTo>
                  <a:pt x="38938" y="126911"/>
                </a:lnTo>
                <a:lnTo>
                  <a:pt x="38938" y="1104"/>
                </a:lnTo>
                <a:lnTo>
                  <a:pt x="38442" y="406"/>
                </a:lnTo>
                <a:lnTo>
                  <a:pt x="37630" y="0"/>
                </a:lnTo>
                <a:close/>
              </a:path>
            </a:pathLst>
          </a:custGeom>
          <a:solidFill>
            <a:srgbClr val="4756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87662" y="2451948"/>
            <a:ext cx="87071" cy="14841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31676" y="2451953"/>
            <a:ext cx="87071" cy="139509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10114" y="2453402"/>
            <a:ext cx="97358" cy="149466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661385" y="1187340"/>
            <a:ext cx="5120640" cy="1651635"/>
            <a:chOff x="5661385" y="1187340"/>
            <a:chExt cx="5120640" cy="1651635"/>
          </a:xfrm>
        </p:grpSpPr>
        <p:sp>
          <p:nvSpPr>
            <p:cNvPr id="43" name="object 43"/>
            <p:cNvSpPr/>
            <p:nvPr/>
          </p:nvSpPr>
          <p:spPr>
            <a:xfrm>
              <a:off x="5661385" y="1340336"/>
              <a:ext cx="1402080" cy="1498600"/>
            </a:xfrm>
            <a:custGeom>
              <a:avLst/>
              <a:gdLst/>
              <a:ahLst/>
              <a:cxnLst/>
              <a:rect l="l" t="t" r="r" b="b"/>
              <a:pathLst>
                <a:path w="1402079" h="1498600">
                  <a:moveTo>
                    <a:pt x="19596" y="457199"/>
                  </a:moveTo>
                  <a:lnTo>
                    <a:pt x="2409" y="457199"/>
                  </a:lnTo>
                  <a:lnTo>
                    <a:pt x="4764" y="469899"/>
                  </a:lnTo>
                  <a:lnTo>
                    <a:pt x="8664" y="482599"/>
                  </a:lnTo>
                  <a:lnTo>
                    <a:pt x="14183" y="495299"/>
                  </a:lnTo>
                  <a:lnTo>
                    <a:pt x="21395" y="520699"/>
                  </a:lnTo>
                  <a:lnTo>
                    <a:pt x="30376" y="546099"/>
                  </a:lnTo>
                  <a:lnTo>
                    <a:pt x="41200" y="584199"/>
                  </a:lnTo>
                  <a:lnTo>
                    <a:pt x="53943" y="609599"/>
                  </a:lnTo>
                  <a:lnTo>
                    <a:pt x="68678" y="647699"/>
                  </a:lnTo>
                  <a:lnTo>
                    <a:pt x="85480" y="685799"/>
                  </a:lnTo>
                  <a:lnTo>
                    <a:pt x="104425" y="736599"/>
                  </a:lnTo>
                  <a:lnTo>
                    <a:pt x="125587" y="774699"/>
                  </a:lnTo>
                  <a:lnTo>
                    <a:pt x="149040" y="825499"/>
                  </a:lnTo>
                  <a:lnTo>
                    <a:pt x="174860" y="876299"/>
                  </a:lnTo>
                  <a:lnTo>
                    <a:pt x="203122" y="927099"/>
                  </a:lnTo>
                  <a:lnTo>
                    <a:pt x="233899" y="977899"/>
                  </a:lnTo>
                  <a:lnTo>
                    <a:pt x="267267" y="1028699"/>
                  </a:lnTo>
                  <a:lnTo>
                    <a:pt x="303300" y="1079499"/>
                  </a:lnTo>
                  <a:lnTo>
                    <a:pt x="342074" y="1130299"/>
                  </a:lnTo>
                  <a:lnTo>
                    <a:pt x="383662" y="1193799"/>
                  </a:lnTo>
                  <a:lnTo>
                    <a:pt x="428140" y="1244599"/>
                  </a:lnTo>
                  <a:lnTo>
                    <a:pt x="475583" y="1295399"/>
                  </a:lnTo>
                  <a:lnTo>
                    <a:pt x="526065" y="1346199"/>
                  </a:lnTo>
                  <a:lnTo>
                    <a:pt x="579661" y="1396999"/>
                  </a:lnTo>
                  <a:lnTo>
                    <a:pt x="636445" y="1447799"/>
                  </a:lnTo>
                  <a:lnTo>
                    <a:pt x="696493" y="1498599"/>
                  </a:lnTo>
                  <a:lnTo>
                    <a:pt x="706069" y="1498599"/>
                  </a:lnTo>
                  <a:lnTo>
                    <a:pt x="721062" y="1485899"/>
                  </a:lnTo>
                  <a:lnTo>
                    <a:pt x="701065" y="1485899"/>
                  </a:lnTo>
                  <a:lnTo>
                    <a:pt x="643010" y="1435099"/>
                  </a:lnTo>
                  <a:lnTo>
                    <a:pt x="588055" y="1384299"/>
                  </a:lnTo>
                  <a:lnTo>
                    <a:pt x="536131" y="1333499"/>
                  </a:lnTo>
                  <a:lnTo>
                    <a:pt x="487168" y="1282699"/>
                  </a:lnTo>
                  <a:lnTo>
                    <a:pt x="441095" y="1231899"/>
                  </a:lnTo>
                  <a:lnTo>
                    <a:pt x="397845" y="1181099"/>
                  </a:lnTo>
                  <a:lnTo>
                    <a:pt x="357346" y="1130299"/>
                  </a:lnTo>
                  <a:lnTo>
                    <a:pt x="319530" y="1079499"/>
                  </a:lnTo>
                  <a:lnTo>
                    <a:pt x="284326" y="1028699"/>
                  </a:lnTo>
                  <a:lnTo>
                    <a:pt x="251666" y="977899"/>
                  </a:lnTo>
                  <a:lnTo>
                    <a:pt x="221479" y="927099"/>
                  </a:lnTo>
                  <a:lnTo>
                    <a:pt x="193696" y="876299"/>
                  </a:lnTo>
                  <a:lnTo>
                    <a:pt x="168247" y="825499"/>
                  </a:lnTo>
                  <a:lnTo>
                    <a:pt x="145063" y="774699"/>
                  </a:lnTo>
                  <a:lnTo>
                    <a:pt x="124074" y="736599"/>
                  </a:lnTo>
                  <a:lnTo>
                    <a:pt x="105210" y="698499"/>
                  </a:lnTo>
                  <a:lnTo>
                    <a:pt x="88403" y="647699"/>
                  </a:lnTo>
                  <a:lnTo>
                    <a:pt x="73581" y="622299"/>
                  </a:lnTo>
                  <a:lnTo>
                    <a:pt x="60676" y="584199"/>
                  </a:lnTo>
                  <a:lnTo>
                    <a:pt x="49618" y="546099"/>
                  </a:lnTo>
                  <a:lnTo>
                    <a:pt x="40337" y="520699"/>
                  </a:lnTo>
                  <a:lnTo>
                    <a:pt x="32764" y="507999"/>
                  </a:lnTo>
                  <a:lnTo>
                    <a:pt x="26829" y="482599"/>
                  </a:lnTo>
                  <a:lnTo>
                    <a:pt x="22463" y="469899"/>
                  </a:lnTo>
                  <a:lnTo>
                    <a:pt x="19596" y="457199"/>
                  </a:lnTo>
                  <a:close/>
                </a:path>
                <a:path w="1402079" h="1498600">
                  <a:moveTo>
                    <a:pt x="1399469" y="457199"/>
                  </a:moveTo>
                  <a:lnTo>
                    <a:pt x="1382534" y="457199"/>
                  </a:lnTo>
                  <a:lnTo>
                    <a:pt x="1379669" y="469899"/>
                  </a:lnTo>
                  <a:lnTo>
                    <a:pt x="1375308" y="482599"/>
                  </a:lnTo>
                  <a:lnTo>
                    <a:pt x="1369382" y="507999"/>
                  </a:lnTo>
                  <a:lnTo>
                    <a:pt x="1361820" y="520699"/>
                  </a:lnTo>
                  <a:lnTo>
                    <a:pt x="1352553" y="546099"/>
                  </a:lnTo>
                  <a:lnTo>
                    <a:pt x="1341511" y="584199"/>
                  </a:lnTo>
                  <a:lnTo>
                    <a:pt x="1328622" y="622299"/>
                  </a:lnTo>
                  <a:lnTo>
                    <a:pt x="1313817" y="647699"/>
                  </a:lnTo>
                  <a:lnTo>
                    <a:pt x="1297027" y="698499"/>
                  </a:lnTo>
                  <a:lnTo>
                    <a:pt x="1278180" y="736599"/>
                  </a:lnTo>
                  <a:lnTo>
                    <a:pt x="1257207" y="774699"/>
                  </a:lnTo>
                  <a:lnTo>
                    <a:pt x="1234038" y="825499"/>
                  </a:lnTo>
                  <a:lnTo>
                    <a:pt x="1208602" y="876299"/>
                  </a:lnTo>
                  <a:lnTo>
                    <a:pt x="1180830" y="927099"/>
                  </a:lnTo>
                  <a:lnTo>
                    <a:pt x="1150651" y="977899"/>
                  </a:lnTo>
                  <a:lnTo>
                    <a:pt x="1117995" y="1028699"/>
                  </a:lnTo>
                  <a:lnTo>
                    <a:pt x="1082792" y="1079499"/>
                  </a:lnTo>
                  <a:lnTo>
                    <a:pt x="1044972" y="1130299"/>
                  </a:lnTo>
                  <a:lnTo>
                    <a:pt x="1004465" y="1181099"/>
                  </a:lnTo>
                  <a:lnTo>
                    <a:pt x="961200" y="1231899"/>
                  </a:lnTo>
                  <a:lnTo>
                    <a:pt x="915108" y="1282699"/>
                  </a:lnTo>
                  <a:lnTo>
                    <a:pt x="866119" y="1333499"/>
                  </a:lnTo>
                  <a:lnTo>
                    <a:pt x="814162" y="1384299"/>
                  </a:lnTo>
                  <a:lnTo>
                    <a:pt x="759167" y="1435099"/>
                  </a:lnTo>
                  <a:lnTo>
                    <a:pt x="701065" y="1485899"/>
                  </a:lnTo>
                  <a:lnTo>
                    <a:pt x="721062" y="1485899"/>
                  </a:lnTo>
                  <a:lnTo>
                    <a:pt x="766044" y="1447799"/>
                  </a:lnTo>
                  <a:lnTo>
                    <a:pt x="822759" y="1396999"/>
                  </a:lnTo>
                  <a:lnTo>
                    <a:pt x="876289" y="1346199"/>
                  </a:lnTo>
                  <a:lnTo>
                    <a:pt x="926709" y="1295399"/>
                  </a:lnTo>
                  <a:lnTo>
                    <a:pt x="974094" y="1244599"/>
                  </a:lnTo>
                  <a:lnTo>
                    <a:pt x="1018518" y="1193799"/>
                  </a:lnTo>
                  <a:lnTo>
                    <a:pt x="1060056" y="1130299"/>
                  </a:lnTo>
                  <a:lnTo>
                    <a:pt x="1098783" y="1079499"/>
                  </a:lnTo>
                  <a:lnTo>
                    <a:pt x="1134774" y="1028699"/>
                  </a:lnTo>
                  <a:lnTo>
                    <a:pt x="1168103" y="977899"/>
                  </a:lnTo>
                  <a:lnTo>
                    <a:pt x="1198845" y="927099"/>
                  </a:lnTo>
                  <a:lnTo>
                    <a:pt x="1227075" y="876299"/>
                  </a:lnTo>
                  <a:lnTo>
                    <a:pt x="1252867" y="825499"/>
                  </a:lnTo>
                  <a:lnTo>
                    <a:pt x="1276297" y="774699"/>
                  </a:lnTo>
                  <a:lnTo>
                    <a:pt x="1297439" y="736599"/>
                  </a:lnTo>
                  <a:lnTo>
                    <a:pt x="1316368" y="685799"/>
                  </a:lnTo>
                  <a:lnTo>
                    <a:pt x="1333158" y="647699"/>
                  </a:lnTo>
                  <a:lnTo>
                    <a:pt x="1347885" y="609599"/>
                  </a:lnTo>
                  <a:lnTo>
                    <a:pt x="1360623" y="584199"/>
                  </a:lnTo>
                  <a:lnTo>
                    <a:pt x="1371446" y="546099"/>
                  </a:lnTo>
                  <a:lnTo>
                    <a:pt x="1380431" y="520699"/>
                  </a:lnTo>
                  <a:lnTo>
                    <a:pt x="1387650" y="495299"/>
                  </a:lnTo>
                  <a:lnTo>
                    <a:pt x="1393180" y="482599"/>
                  </a:lnTo>
                  <a:lnTo>
                    <a:pt x="1397095" y="469899"/>
                  </a:lnTo>
                  <a:lnTo>
                    <a:pt x="1399469" y="457199"/>
                  </a:lnTo>
                  <a:close/>
                </a:path>
                <a:path w="1402079" h="1498600">
                  <a:moveTo>
                    <a:pt x="54635" y="228599"/>
                  </a:moveTo>
                  <a:lnTo>
                    <a:pt x="37223" y="228599"/>
                  </a:lnTo>
                  <a:lnTo>
                    <a:pt x="43611" y="279399"/>
                  </a:lnTo>
                  <a:lnTo>
                    <a:pt x="51512" y="317499"/>
                  </a:lnTo>
                  <a:lnTo>
                    <a:pt x="60921" y="368299"/>
                  </a:lnTo>
                  <a:lnTo>
                    <a:pt x="71831" y="406399"/>
                  </a:lnTo>
                  <a:lnTo>
                    <a:pt x="54833" y="419099"/>
                  </a:lnTo>
                  <a:lnTo>
                    <a:pt x="38060" y="431799"/>
                  </a:lnTo>
                  <a:lnTo>
                    <a:pt x="75095" y="431799"/>
                  </a:lnTo>
                  <a:lnTo>
                    <a:pt x="83102" y="457199"/>
                  </a:lnTo>
                  <a:lnTo>
                    <a:pt x="92203" y="495299"/>
                  </a:lnTo>
                  <a:lnTo>
                    <a:pt x="102458" y="520699"/>
                  </a:lnTo>
                  <a:lnTo>
                    <a:pt x="113928" y="558799"/>
                  </a:lnTo>
                  <a:lnTo>
                    <a:pt x="126674" y="596899"/>
                  </a:lnTo>
                  <a:lnTo>
                    <a:pt x="140759" y="634999"/>
                  </a:lnTo>
                  <a:lnTo>
                    <a:pt x="156242" y="685799"/>
                  </a:lnTo>
                  <a:lnTo>
                    <a:pt x="173185" y="723899"/>
                  </a:lnTo>
                  <a:lnTo>
                    <a:pt x="191649" y="761999"/>
                  </a:lnTo>
                  <a:lnTo>
                    <a:pt x="211696" y="812799"/>
                  </a:lnTo>
                  <a:lnTo>
                    <a:pt x="233387" y="850899"/>
                  </a:lnTo>
                  <a:lnTo>
                    <a:pt x="256782" y="901699"/>
                  </a:lnTo>
                  <a:lnTo>
                    <a:pt x="281944" y="939799"/>
                  </a:lnTo>
                  <a:lnTo>
                    <a:pt x="308933" y="990599"/>
                  </a:lnTo>
                  <a:lnTo>
                    <a:pt x="337811" y="1041399"/>
                  </a:lnTo>
                  <a:lnTo>
                    <a:pt x="368639" y="1092199"/>
                  </a:lnTo>
                  <a:lnTo>
                    <a:pt x="401477" y="1130299"/>
                  </a:lnTo>
                  <a:lnTo>
                    <a:pt x="436388" y="1181099"/>
                  </a:lnTo>
                  <a:lnTo>
                    <a:pt x="473432" y="1231899"/>
                  </a:lnTo>
                  <a:lnTo>
                    <a:pt x="512671" y="1269999"/>
                  </a:lnTo>
                  <a:lnTo>
                    <a:pt x="554166" y="1320799"/>
                  </a:lnTo>
                  <a:lnTo>
                    <a:pt x="597978" y="1371599"/>
                  </a:lnTo>
                  <a:lnTo>
                    <a:pt x="644168" y="1409699"/>
                  </a:lnTo>
                  <a:lnTo>
                    <a:pt x="692797" y="1460499"/>
                  </a:lnTo>
                  <a:lnTo>
                    <a:pt x="704113" y="1460499"/>
                  </a:lnTo>
                  <a:lnTo>
                    <a:pt x="716558" y="1447799"/>
                  </a:lnTo>
                  <a:lnTo>
                    <a:pt x="698449" y="1447799"/>
                  </a:lnTo>
                  <a:lnTo>
                    <a:pt x="660570" y="1409699"/>
                  </a:lnTo>
                  <a:lnTo>
                    <a:pt x="623649" y="1371599"/>
                  </a:lnTo>
                  <a:lnTo>
                    <a:pt x="587703" y="1333499"/>
                  </a:lnTo>
                  <a:lnTo>
                    <a:pt x="552747" y="1295399"/>
                  </a:lnTo>
                  <a:lnTo>
                    <a:pt x="518801" y="1257299"/>
                  </a:lnTo>
                  <a:lnTo>
                    <a:pt x="485880" y="1219199"/>
                  </a:lnTo>
                  <a:lnTo>
                    <a:pt x="454002" y="1181099"/>
                  </a:lnTo>
                  <a:lnTo>
                    <a:pt x="423183" y="1130299"/>
                  </a:lnTo>
                  <a:lnTo>
                    <a:pt x="393442" y="1092199"/>
                  </a:lnTo>
                  <a:lnTo>
                    <a:pt x="364794" y="1054099"/>
                  </a:lnTo>
                  <a:lnTo>
                    <a:pt x="403304" y="1003299"/>
                  </a:lnTo>
                  <a:lnTo>
                    <a:pt x="333882" y="1003299"/>
                  </a:lnTo>
                  <a:lnTo>
                    <a:pt x="308858" y="952499"/>
                  </a:lnTo>
                  <a:lnTo>
                    <a:pt x="285345" y="914399"/>
                  </a:lnTo>
                  <a:lnTo>
                    <a:pt x="263300" y="876299"/>
                  </a:lnTo>
                  <a:lnTo>
                    <a:pt x="242684" y="825499"/>
                  </a:lnTo>
                  <a:lnTo>
                    <a:pt x="448144" y="812799"/>
                  </a:lnTo>
                  <a:lnTo>
                    <a:pt x="1019111" y="812799"/>
                  </a:lnTo>
                  <a:lnTo>
                    <a:pt x="886180" y="787399"/>
                  </a:lnTo>
                  <a:lnTo>
                    <a:pt x="217652" y="787399"/>
                  </a:lnTo>
                  <a:lnTo>
                    <a:pt x="217652" y="774699"/>
                  </a:lnTo>
                  <a:lnTo>
                    <a:pt x="223287" y="749299"/>
                  </a:lnTo>
                  <a:lnTo>
                    <a:pt x="203720" y="749299"/>
                  </a:lnTo>
                  <a:lnTo>
                    <a:pt x="184312" y="698499"/>
                  </a:lnTo>
                  <a:lnTo>
                    <a:pt x="166055" y="660399"/>
                  </a:lnTo>
                  <a:lnTo>
                    <a:pt x="148956" y="609599"/>
                  </a:lnTo>
                  <a:lnTo>
                    <a:pt x="133022" y="558799"/>
                  </a:lnTo>
                  <a:lnTo>
                    <a:pt x="118259" y="520699"/>
                  </a:lnTo>
                  <a:lnTo>
                    <a:pt x="104673" y="469899"/>
                  </a:lnTo>
                  <a:lnTo>
                    <a:pt x="92271" y="419099"/>
                  </a:lnTo>
                  <a:lnTo>
                    <a:pt x="81060" y="380999"/>
                  </a:lnTo>
                  <a:lnTo>
                    <a:pt x="71046" y="330199"/>
                  </a:lnTo>
                  <a:lnTo>
                    <a:pt x="62235" y="279399"/>
                  </a:lnTo>
                  <a:lnTo>
                    <a:pt x="54635" y="228599"/>
                  </a:lnTo>
                  <a:close/>
                </a:path>
                <a:path w="1402079" h="1498600">
                  <a:moveTo>
                    <a:pt x="630113" y="838199"/>
                  </a:moveTo>
                  <a:lnTo>
                    <a:pt x="528459" y="838199"/>
                  </a:lnTo>
                  <a:lnTo>
                    <a:pt x="795959" y="1346199"/>
                  </a:lnTo>
                  <a:lnTo>
                    <a:pt x="772585" y="1371599"/>
                  </a:lnTo>
                  <a:lnTo>
                    <a:pt x="748514" y="1396999"/>
                  </a:lnTo>
                  <a:lnTo>
                    <a:pt x="723788" y="1422399"/>
                  </a:lnTo>
                  <a:lnTo>
                    <a:pt x="698449" y="1447799"/>
                  </a:lnTo>
                  <a:lnTo>
                    <a:pt x="716558" y="1447799"/>
                  </a:lnTo>
                  <a:lnTo>
                    <a:pt x="741447" y="1422399"/>
                  </a:lnTo>
                  <a:lnTo>
                    <a:pt x="777858" y="1384299"/>
                  </a:lnTo>
                  <a:lnTo>
                    <a:pt x="813333" y="1358899"/>
                  </a:lnTo>
                  <a:lnTo>
                    <a:pt x="847862" y="1320799"/>
                  </a:lnTo>
                  <a:lnTo>
                    <a:pt x="816203" y="1320799"/>
                  </a:lnTo>
                  <a:lnTo>
                    <a:pt x="630113" y="838199"/>
                  </a:lnTo>
                  <a:close/>
                </a:path>
                <a:path w="1402079" h="1498600">
                  <a:moveTo>
                    <a:pt x="1019111" y="812799"/>
                  </a:moveTo>
                  <a:lnTo>
                    <a:pt x="620318" y="812799"/>
                  </a:lnTo>
                  <a:lnTo>
                    <a:pt x="1136154" y="863599"/>
                  </a:lnTo>
                  <a:lnTo>
                    <a:pt x="1112415" y="914399"/>
                  </a:lnTo>
                  <a:lnTo>
                    <a:pt x="1087566" y="952499"/>
                  </a:lnTo>
                  <a:lnTo>
                    <a:pt x="1061619" y="1003299"/>
                  </a:lnTo>
                  <a:lnTo>
                    <a:pt x="1034589" y="1041399"/>
                  </a:lnTo>
                  <a:lnTo>
                    <a:pt x="1006489" y="1092199"/>
                  </a:lnTo>
                  <a:lnTo>
                    <a:pt x="977334" y="1130299"/>
                  </a:lnTo>
                  <a:lnTo>
                    <a:pt x="947136" y="1168399"/>
                  </a:lnTo>
                  <a:lnTo>
                    <a:pt x="915911" y="1206499"/>
                  </a:lnTo>
                  <a:lnTo>
                    <a:pt x="883671" y="1244599"/>
                  </a:lnTo>
                  <a:lnTo>
                    <a:pt x="850430" y="1282699"/>
                  </a:lnTo>
                  <a:lnTo>
                    <a:pt x="816203" y="1320799"/>
                  </a:lnTo>
                  <a:lnTo>
                    <a:pt x="847862" y="1320799"/>
                  </a:lnTo>
                  <a:lnTo>
                    <a:pt x="881434" y="1282699"/>
                  </a:lnTo>
                  <a:lnTo>
                    <a:pt x="914036" y="1244599"/>
                  </a:lnTo>
                  <a:lnTo>
                    <a:pt x="945657" y="1193799"/>
                  </a:lnTo>
                  <a:lnTo>
                    <a:pt x="976286" y="1155699"/>
                  </a:lnTo>
                  <a:lnTo>
                    <a:pt x="1005911" y="1117599"/>
                  </a:lnTo>
                  <a:lnTo>
                    <a:pt x="1034520" y="1079499"/>
                  </a:lnTo>
                  <a:lnTo>
                    <a:pt x="1062103" y="1028699"/>
                  </a:lnTo>
                  <a:lnTo>
                    <a:pt x="1088648" y="990599"/>
                  </a:lnTo>
                  <a:lnTo>
                    <a:pt x="1114143" y="939799"/>
                  </a:lnTo>
                  <a:lnTo>
                    <a:pt x="1138577" y="901699"/>
                  </a:lnTo>
                  <a:lnTo>
                    <a:pt x="1161939" y="850899"/>
                  </a:lnTo>
                  <a:lnTo>
                    <a:pt x="1169365" y="838199"/>
                  </a:lnTo>
                  <a:lnTo>
                    <a:pt x="1152042" y="838199"/>
                  </a:lnTo>
                  <a:lnTo>
                    <a:pt x="1019111" y="812799"/>
                  </a:lnTo>
                  <a:close/>
                </a:path>
                <a:path w="1402079" h="1498600">
                  <a:moveTo>
                    <a:pt x="620318" y="812799"/>
                  </a:moveTo>
                  <a:lnTo>
                    <a:pt x="448144" y="812799"/>
                  </a:lnTo>
                  <a:lnTo>
                    <a:pt x="333882" y="1003299"/>
                  </a:lnTo>
                  <a:lnTo>
                    <a:pt x="403304" y="1003299"/>
                  </a:lnTo>
                  <a:lnTo>
                    <a:pt x="528459" y="838199"/>
                  </a:lnTo>
                  <a:lnTo>
                    <a:pt x="630113" y="838199"/>
                  </a:lnTo>
                  <a:lnTo>
                    <a:pt x="620318" y="812799"/>
                  </a:lnTo>
                  <a:close/>
                </a:path>
                <a:path w="1402079" h="1498600">
                  <a:moveTo>
                    <a:pt x="1181891" y="355599"/>
                  </a:moveTo>
                  <a:lnTo>
                    <a:pt x="1141374" y="355599"/>
                  </a:lnTo>
                  <a:lnTo>
                    <a:pt x="1181831" y="380999"/>
                  </a:lnTo>
                  <a:lnTo>
                    <a:pt x="1219955" y="419099"/>
                  </a:lnTo>
                  <a:lnTo>
                    <a:pt x="1255574" y="444499"/>
                  </a:lnTo>
                  <a:lnTo>
                    <a:pt x="1288516" y="482599"/>
                  </a:lnTo>
                  <a:lnTo>
                    <a:pt x="1288288" y="482599"/>
                  </a:lnTo>
                  <a:lnTo>
                    <a:pt x="1272607" y="533399"/>
                  </a:lnTo>
                  <a:lnTo>
                    <a:pt x="1255651" y="584199"/>
                  </a:lnTo>
                  <a:lnTo>
                    <a:pt x="1237426" y="634999"/>
                  </a:lnTo>
                  <a:lnTo>
                    <a:pt x="1217944" y="685799"/>
                  </a:lnTo>
                  <a:lnTo>
                    <a:pt x="1197213" y="736599"/>
                  </a:lnTo>
                  <a:lnTo>
                    <a:pt x="1175242" y="787399"/>
                  </a:lnTo>
                  <a:lnTo>
                    <a:pt x="1152042" y="838199"/>
                  </a:lnTo>
                  <a:lnTo>
                    <a:pt x="1169365" y="838199"/>
                  </a:lnTo>
                  <a:lnTo>
                    <a:pt x="1184216" y="812799"/>
                  </a:lnTo>
                  <a:lnTo>
                    <a:pt x="1205398" y="761999"/>
                  </a:lnTo>
                  <a:lnTo>
                    <a:pt x="1225473" y="723899"/>
                  </a:lnTo>
                  <a:lnTo>
                    <a:pt x="1244429" y="673099"/>
                  </a:lnTo>
                  <a:lnTo>
                    <a:pt x="1262255" y="622299"/>
                  </a:lnTo>
                  <a:lnTo>
                    <a:pt x="1278940" y="571499"/>
                  </a:lnTo>
                  <a:lnTo>
                    <a:pt x="1294472" y="520699"/>
                  </a:lnTo>
                  <a:lnTo>
                    <a:pt x="1308840" y="482599"/>
                  </a:lnTo>
                  <a:lnTo>
                    <a:pt x="1315436" y="457199"/>
                  </a:lnTo>
                  <a:lnTo>
                    <a:pt x="1294815" y="457199"/>
                  </a:lnTo>
                  <a:lnTo>
                    <a:pt x="1259751" y="419099"/>
                  </a:lnTo>
                  <a:lnTo>
                    <a:pt x="1222040" y="393699"/>
                  </a:lnTo>
                  <a:lnTo>
                    <a:pt x="1181891" y="355599"/>
                  </a:lnTo>
                  <a:close/>
                </a:path>
                <a:path w="1402079" h="1498600">
                  <a:moveTo>
                    <a:pt x="371533" y="571499"/>
                  </a:moveTo>
                  <a:lnTo>
                    <a:pt x="290347" y="571499"/>
                  </a:lnTo>
                  <a:lnTo>
                    <a:pt x="462292" y="736599"/>
                  </a:lnTo>
                  <a:lnTo>
                    <a:pt x="220700" y="787399"/>
                  </a:lnTo>
                  <a:lnTo>
                    <a:pt x="886180" y="787399"/>
                  </a:lnTo>
                  <a:lnTo>
                    <a:pt x="620318" y="736599"/>
                  </a:lnTo>
                  <a:lnTo>
                    <a:pt x="724529" y="660399"/>
                  </a:lnTo>
                  <a:lnTo>
                    <a:pt x="505612" y="660399"/>
                  </a:lnTo>
                  <a:lnTo>
                    <a:pt x="371533" y="571499"/>
                  </a:lnTo>
                  <a:close/>
                </a:path>
                <a:path w="1402079" h="1498600">
                  <a:moveTo>
                    <a:pt x="951903" y="253999"/>
                  </a:moveTo>
                  <a:lnTo>
                    <a:pt x="723321" y="253999"/>
                  </a:lnTo>
                  <a:lnTo>
                    <a:pt x="636467" y="279399"/>
                  </a:lnTo>
                  <a:lnTo>
                    <a:pt x="553966" y="304799"/>
                  </a:lnTo>
                  <a:lnTo>
                    <a:pt x="514710" y="330199"/>
                  </a:lnTo>
                  <a:lnTo>
                    <a:pt x="476975" y="342899"/>
                  </a:lnTo>
                  <a:lnTo>
                    <a:pt x="440907" y="368299"/>
                  </a:lnTo>
                  <a:lnTo>
                    <a:pt x="406651" y="406399"/>
                  </a:lnTo>
                  <a:lnTo>
                    <a:pt x="374350" y="431799"/>
                  </a:lnTo>
                  <a:lnTo>
                    <a:pt x="344150" y="469899"/>
                  </a:lnTo>
                  <a:lnTo>
                    <a:pt x="316196" y="495299"/>
                  </a:lnTo>
                  <a:lnTo>
                    <a:pt x="290631" y="533399"/>
                  </a:lnTo>
                  <a:lnTo>
                    <a:pt x="267601" y="571499"/>
                  </a:lnTo>
                  <a:lnTo>
                    <a:pt x="247250" y="609599"/>
                  </a:lnTo>
                  <a:lnTo>
                    <a:pt x="229723" y="660399"/>
                  </a:lnTo>
                  <a:lnTo>
                    <a:pt x="215165" y="698499"/>
                  </a:lnTo>
                  <a:lnTo>
                    <a:pt x="203720" y="749299"/>
                  </a:lnTo>
                  <a:lnTo>
                    <a:pt x="223287" y="749299"/>
                  </a:lnTo>
                  <a:lnTo>
                    <a:pt x="228921" y="723899"/>
                  </a:lnTo>
                  <a:lnTo>
                    <a:pt x="244865" y="673099"/>
                  </a:lnTo>
                  <a:lnTo>
                    <a:pt x="265376" y="622299"/>
                  </a:lnTo>
                  <a:lnTo>
                    <a:pt x="290347" y="571499"/>
                  </a:lnTo>
                  <a:lnTo>
                    <a:pt x="371533" y="571499"/>
                  </a:lnTo>
                  <a:lnTo>
                    <a:pt x="314070" y="533399"/>
                  </a:lnTo>
                  <a:lnTo>
                    <a:pt x="344607" y="495299"/>
                  </a:lnTo>
                  <a:lnTo>
                    <a:pt x="378339" y="457199"/>
                  </a:lnTo>
                  <a:lnTo>
                    <a:pt x="415060" y="419099"/>
                  </a:lnTo>
                  <a:lnTo>
                    <a:pt x="454561" y="393699"/>
                  </a:lnTo>
                  <a:lnTo>
                    <a:pt x="496634" y="355599"/>
                  </a:lnTo>
                  <a:lnTo>
                    <a:pt x="541072" y="330199"/>
                  </a:lnTo>
                  <a:lnTo>
                    <a:pt x="587667" y="317499"/>
                  </a:lnTo>
                  <a:lnTo>
                    <a:pt x="608875" y="317499"/>
                  </a:lnTo>
                  <a:lnTo>
                    <a:pt x="609434" y="304799"/>
                  </a:lnTo>
                  <a:lnTo>
                    <a:pt x="753299" y="266699"/>
                  </a:lnTo>
                  <a:lnTo>
                    <a:pt x="1001102" y="266699"/>
                  </a:lnTo>
                  <a:lnTo>
                    <a:pt x="951903" y="253999"/>
                  </a:lnTo>
                  <a:close/>
                </a:path>
                <a:path w="1402079" h="1498600">
                  <a:moveTo>
                    <a:pt x="608875" y="317499"/>
                  </a:moveTo>
                  <a:lnTo>
                    <a:pt x="587667" y="317499"/>
                  </a:lnTo>
                  <a:lnTo>
                    <a:pt x="505612" y="660399"/>
                  </a:lnTo>
                  <a:lnTo>
                    <a:pt x="593763" y="660399"/>
                  </a:lnTo>
                  <a:lnTo>
                    <a:pt x="608875" y="317499"/>
                  </a:lnTo>
                  <a:close/>
                </a:path>
                <a:path w="1402079" h="1498600">
                  <a:moveTo>
                    <a:pt x="1001102" y="266699"/>
                  </a:moveTo>
                  <a:lnTo>
                    <a:pt x="899455" y="266699"/>
                  </a:lnTo>
                  <a:lnTo>
                    <a:pt x="1041484" y="304799"/>
                  </a:lnTo>
                  <a:lnTo>
                    <a:pt x="1086800" y="330199"/>
                  </a:lnTo>
                  <a:lnTo>
                    <a:pt x="1130706" y="355599"/>
                  </a:lnTo>
                  <a:lnTo>
                    <a:pt x="593763" y="660399"/>
                  </a:lnTo>
                  <a:lnTo>
                    <a:pt x="724529" y="660399"/>
                  </a:lnTo>
                  <a:lnTo>
                    <a:pt x="1141374" y="355599"/>
                  </a:lnTo>
                  <a:lnTo>
                    <a:pt x="1181891" y="355599"/>
                  </a:lnTo>
                  <a:lnTo>
                    <a:pt x="1139513" y="330199"/>
                  </a:lnTo>
                  <a:lnTo>
                    <a:pt x="1095116" y="304799"/>
                  </a:lnTo>
                  <a:lnTo>
                    <a:pt x="1048910" y="292099"/>
                  </a:lnTo>
                  <a:lnTo>
                    <a:pt x="1001102" y="266699"/>
                  </a:lnTo>
                  <a:close/>
                </a:path>
                <a:path w="1402079" h="1498600">
                  <a:moveTo>
                    <a:pt x="40078" y="444499"/>
                  </a:moveTo>
                  <a:lnTo>
                    <a:pt x="0" y="444499"/>
                  </a:lnTo>
                  <a:lnTo>
                    <a:pt x="1523" y="457199"/>
                  </a:lnTo>
                  <a:lnTo>
                    <a:pt x="27989" y="457199"/>
                  </a:lnTo>
                  <a:lnTo>
                    <a:pt x="40078" y="444499"/>
                  </a:lnTo>
                  <a:close/>
                </a:path>
                <a:path w="1402079" h="1498600">
                  <a:moveTo>
                    <a:pt x="1359903" y="228599"/>
                  </a:moveTo>
                  <a:lnTo>
                    <a:pt x="1342047" y="228599"/>
                  </a:lnTo>
                  <a:lnTo>
                    <a:pt x="1335270" y="279399"/>
                  </a:lnTo>
                  <a:lnTo>
                    <a:pt x="1327153" y="330199"/>
                  </a:lnTo>
                  <a:lnTo>
                    <a:pt x="1317701" y="368299"/>
                  </a:lnTo>
                  <a:lnTo>
                    <a:pt x="1306919" y="419099"/>
                  </a:lnTo>
                  <a:lnTo>
                    <a:pt x="1294815" y="457199"/>
                  </a:lnTo>
                  <a:lnTo>
                    <a:pt x="1315436" y="457199"/>
                  </a:lnTo>
                  <a:lnTo>
                    <a:pt x="1322031" y="431799"/>
                  </a:lnTo>
                  <a:lnTo>
                    <a:pt x="1361944" y="431799"/>
                  </a:lnTo>
                  <a:lnTo>
                    <a:pt x="1325727" y="406399"/>
                  </a:lnTo>
                  <a:lnTo>
                    <a:pt x="1336453" y="368299"/>
                  </a:lnTo>
                  <a:lnTo>
                    <a:pt x="1345730" y="317499"/>
                  </a:lnTo>
                  <a:lnTo>
                    <a:pt x="1353548" y="279399"/>
                  </a:lnTo>
                  <a:lnTo>
                    <a:pt x="1359903" y="228599"/>
                  </a:lnTo>
                  <a:close/>
                </a:path>
                <a:path w="1402079" h="1498600">
                  <a:moveTo>
                    <a:pt x="1379666" y="431799"/>
                  </a:moveTo>
                  <a:lnTo>
                    <a:pt x="1343110" y="431799"/>
                  </a:lnTo>
                  <a:lnTo>
                    <a:pt x="1360252" y="444499"/>
                  </a:lnTo>
                  <a:lnTo>
                    <a:pt x="1373356" y="457199"/>
                  </a:lnTo>
                  <a:lnTo>
                    <a:pt x="1400378" y="457199"/>
                  </a:lnTo>
                  <a:lnTo>
                    <a:pt x="1401686" y="444499"/>
                  </a:lnTo>
                  <a:lnTo>
                    <a:pt x="1397114" y="444499"/>
                  </a:lnTo>
                  <a:lnTo>
                    <a:pt x="1379666" y="431799"/>
                  </a:lnTo>
                  <a:close/>
                </a:path>
                <a:path w="1402079" h="1498600">
                  <a:moveTo>
                    <a:pt x="75095" y="431799"/>
                  </a:moveTo>
                  <a:lnTo>
                    <a:pt x="21523" y="431799"/>
                  </a:lnTo>
                  <a:lnTo>
                    <a:pt x="5232" y="444499"/>
                  </a:lnTo>
                  <a:lnTo>
                    <a:pt x="55800" y="444499"/>
                  </a:lnTo>
                  <a:lnTo>
                    <a:pt x="75095" y="431799"/>
                  </a:lnTo>
                  <a:close/>
                </a:path>
                <a:path w="1402079" h="1498600">
                  <a:moveTo>
                    <a:pt x="859231" y="241299"/>
                  </a:moveTo>
                  <a:lnTo>
                    <a:pt x="813370" y="241299"/>
                  </a:lnTo>
                  <a:lnTo>
                    <a:pt x="768018" y="253999"/>
                  </a:lnTo>
                  <a:lnTo>
                    <a:pt x="905457" y="253999"/>
                  </a:lnTo>
                  <a:lnTo>
                    <a:pt x="859231" y="241299"/>
                  </a:lnTo>
                  <a:close/>
                </a:path>
                <a:path w="1402079" h="1498600">
                  <a:moveTo>
                    <a:pt x="862197" y="12699"/>
                  </a:moveTo>
                  <a:lnTo>
                    <a:pt x="534706" y="12699"/>
                  </a:lnTo>
                  <a:lnTo>
                    <a:pt x="461649" y="25399"/>
                  </a:lnTo>
                  <a:lnTo>
                    <a:pt x="394459" y="38099"/>
                  </a:lnTo>
                  <a:lnTo>
                    <a:pt x="333125" y="63499"/>
                  </a:lnTo>
                  <a:lnTo>
                    <a:pt x="277640" y="76199"/>
                  </a:lnTo>
                  <a:lnTo>
                    <a:pt x="227995" y="101599"/>
                  </a:lnTo>
                  <a:lnTo>
                    <a:pt x="184182" y="126999"/>
                  </a:lnTo>
                  <a:lnTo>
                    <a:pt x="146191" y="139699"/>
                  </a:lnTo>
                  <a:lnTo>
                    <a:pt x="114015" y="165099"/>
                  </a:lnTo>
                  <a:lnTo>
                    <a:pt x="87645" y="190499"/>
                  </a:lnTo>
                  <a:lnTo>
                    <a:pt x="67073" y="203199"/>
                  </a:lnTo>
                  <a:lnTo>
                    <a:pt x="52289" y="215899"/>
                  </a:lnTo>
                  <a:lnTo>
                    <a:pt x="43286" y="215899"/>
                  </a:lnTo>
                  <a:lnTo>
                    <a:pt x="40055" y="228599"/>
                  </a:lnTo>
                  <a:lnTo>
                    <a:pt x="63222" y="228599"/>
                  </a:lnTo>
                  <a:lnTo>
                    <a:pt x="77517" y="215899"/>
                  </a:lnTo>
                  <a:lnTo>
                    <a:pt x="97532" y="203199"/>
                  </a:lnTo>
                  <a:lnTo>
                    <a:pt x="123278" y="177799"/>
                  </a:lnTo>
                  <a:lnTo>
                    <a:pt x="154766" y="165099"/>
                  </a:lnTo>
                  <a:lnTo>
                    <a:pt x="192008" y="139699"/>
                  </a:lnTo>
                  <a:lnTo>
                    <a:pt x="235015" y="114299"/>
                  </a:lnTo>
                  <a:lnTo>
                    <a:pt x="283798" y="101599"/>
                  </a:lnTo>
                  <a:lnTo>
                    <a:pt x="338370" y="76199"/>
                  </a:lnTo>
                  <a:lnTo>
                    <a:pt x="398741" y="63499"/>
                  </a:lnTo>
                  <a:lnTo>
                    <a:pt x="464923" y="38099"/>
                  </a:lnTo>
                  <a:lnTo>
                    <a:pt x="536928" y="38099"/>
                  </a:lnTo>
                  <a:lnTo>
                    <a:pt x="614766" y="25399"/>
                  </a:lnTo>
                  <a:lnTo>
                    <a:pt x="935258" y="25399"/>
                  </a:lnTo>
                  <a:lnTo>
                    <a:pt x="862197" y="12699"/>
                  </a:lnTo>
                  <a:close/>
                </a:path>
                <a:path w="1402079" h="1498600">
                  <a:moveTo>
                    <a:pt x="935258" y="25399"/>
                  </a:moveTo>
                  <a:lnTo>
                    <a:pt x="782134" y="25399"/>
                  </a:lnTo>
                  <a:lnTo>
                    <a:pt x="859974" y="38099"/>
                  </a:lnTo>
                  <a:lnTo>
                    <a:pt x="931978" y="38099"/>
                  </a:lnTo>
                  <a:lnTo>
                    <a:pt x="998159" y="63499"/>
                  </a:lnTo>
                  <a:lnTo>
                    <a:pt x="1058526" y="76199"/>
                  </a:lnTo>
                  <a:lnTo>
                    <a:pt x="1113091" y="101599"/>
                  </a:lnTo>
                  <a:lnTo>
                    <a:pt x="1161865" y="114299"/>
                  </a:lnTo>
                  <a:lnTo>
                    <a:pt x="1204859" y="139699"/>
                  </a:lnTo>
                  <a:lnTo>
                    <a:pt x="1242083" y="165099"/>
                  </a:lnTo>
                  <a:lnTo>
                    <a:pt x="1273549" y="177799"/>
                  </a:lnTo>
                  <a:lnTo>
                    <a:pt x="1299267" y="203199"/>
                  </a:lnTo>
                  <a:lnTo>
                    <a:pt x="1319249" y="215899"/>
                  </a:lnTo>
                  <a:lnTo>
                    <a:pt x="1333505" y="228599"/>
                  </a:lnTo>
                  <a:lnTo>
                    <a:pt x="1357287" y="228599"/>
                  </a:lnTo>
                  <a:lnTo>
                    <a:pt x="1353975" y="215899"/>
                  </a:lnTo>
                  <a:lnTo>
                    <a:pt x="1344902" y="215899"/>
                  </a:lnTo>
                  <a:lnTo>
                    <a:pt x="1330058" y="203199"/>
                  </a:lnTo>
                  <a:lnTo>
                    <a:pt x="1309435" y="190499"/>
                  </a:lnTo>
                  <a:lnTo>
                    <a:pt x="1283022" y="165099"/>
                  </a:lnTo>
                  <a:lnTo>
                    <a:pt x="1250811" y="139699"/>
                  </a:lnTo>
                  <a:lnTo>
                    <a:pt x="1212793" y="126999"/>
                  </a:lnTo>
                  <a:lnTo>
                    <a:pt x="1168957" y="101599"/>
                  </a:lnTo>
                  <a:lnTo>
                    <a:pt x="1119295" y="76199"/>
                  </a:lnTo>
                  <a:lnTo>
                    <a:pt x="1063797" y="63499"/>
                  </a:lnTo>
                  <a:lnTo>
                    <a:pt x="1002455" y="38099"/>
                  </a:lnTo>
                  <a:lnTo>
                    <a:pt x="935258" y="25399"/>
                  </a:lnTo>
                  <a:close/>
                </a:path>
                <a:path w="1402079" h="1498600">
                  <a:moveTo>
                    <a:pt x="575983" y="177799"/>
                  </a:moveTo>
                  <a:lnTo>
                    <a:pt x="499732" y="177799"/>
                  </a:lnTo>
                  <a:lnTo>
                    <a:pt x="502018" y="190499"/>
                  </a:lnTo>
                  <a:lnTo>
                    <a:pt x="569163" y="190499"/>
                  </a:lnTo>
                  <a:lnTo>
                    <a:pt x="575983" y="177799"/>
                  </a:lnTo>
                  <a:close/>
                </a:path>
                <a:path w="1402079" h="1498600">
                  <a:moveTo>
                    <a:pt x="903503" y="177799"/>
                  </a:moveTo>
                  <a:lnTo>
                    <a:pt x="812939" y="177799"/>
                  </a:lnTo>
                  <a:lnTo>
                    <a:pt x="819124" y="190499"/>
                  </a:lnTo>
                  <a:lnTo>
                    <a:pt x="901090" y="190499"/>
                  </a:lnTo>
                  <a:lnTo>
                    <a:pt x="903503" y="177799"/>
                  </a:lnTo>
                  <a:close/>
                </a:path>
                <a:path w="1402079" h="1498600">
                  <a:moveTo>
                    <a:pt x="517804" y="139699"/>
                  </a:moveTo>
                  <a:lnTo>
                    <a:pt x="490156" y="139699"/>
                  </a:lnTo>
                  <a:lnTo>
                    <a:pt x="494512" y="165099"/>
                  </a:lnTo>
                  <a:lnTo>
                    <a:pt x="495261" y="177799"/>
                  </a:lnTo>
                  <a:lnTo>
                    <a:pt x="596404" y="177799"/>
                  </a:lnTo>
                  <a:lnTo>
                    <a:pt x="601764" y="165099"/>
                  </a:lnTo>
                  <a:lnTo>
                    <a:pt x="520242" y="165099"/>
                  </a:lnTo>
                  <a:lnTo>
                    <a:pt x="519976" y="152399"/>
                  </a:lnTo>
                  <a:lnTo>
                    <a:pt x="517804" y="139699"/>
                  </a:lnTo>
                  <a:close/>
                </a:path>
                <a:path w="1402079" h="1498600">
                  <a:moveTo>
                    <a:pt x="745032" y="165099"/>
                  </a:moveTo>
                  <a:lnTo>
                    <a:pt x="654926" y="165099"/>
                  </a:lnTo>
                  <a:lnTo>
                    <a:pt x="662712" y="177799"/>
                  </a:lnTo>
                  <a:lnTo>
                    <a:pt x="738386" y="177799"/>
                  </a:lnTo>
                  <a:lnTo>
                    <a:pt x="745032" y="165099"/>
                  </a:lnTo>
                  <a:close/>
                </a:path>
                <a:path w="1402079" h="1498600">
                  <a:moveTo>
                    <a:pt x="857554" y="165099"/>
                  </a:moveTo>
                  <a:lnTo>
                    <a:pt x="798525" y="165099"/>
                  </a:lnTo>
                  <a:lnTo>
                    <a:pt x="800392" y="177799"/>
                  </a:lnTo>
                  <a:lnTo>
                    <a:pt x="863066" y="177799"/>
                  </a:lnTo>
                  <a:lnTo>
                    <a:pt x="857554" y="165099"/>
                  </a:lnTo>
                  <a:close/>
                </a:path>
                <a:path w="1402079" h="1498600">
                  <a:moveTo>
                    <a:pt x="905878" y="165099"/>
                  </a:moveTo>
                  <a:lnTo>
                    <a:pt x="874318" y="165099"/>
                  </a:lnTo>
                  <a:lnTo>
                    <a:pt x="868807" y="177799"/>
                  </a:lnTo>
                  <a:lnTo>
                    <a:pt x="905878" y="177799"/>
                  </a:lnTo>
                  <a:lnTo>
                    <a:pt x="905878" y="165099"/>
                  </a:lnTo>
                  <a:close/>
                </a:path>
                <a:path w="1402079" h="1498600">
                  <a:moveTo>
                    <a:pt x="604837" y="152399"/>
                  </a:moveTo>
                  <a:lnTo>
                    <a:pt x="576960" y="152399"/>
                  </a:lnTo>
                  <a:lnTo>
                    <a:pt x="574611" y="165099"/>
                  </a:lnTo>
                  <a:lnTo>
                    <a:pt x="604837" y="165099"/>
                  </a:lnTo>
                  <a:lnTo>
                    <a:pt x="604837" y="152399"/>
                  </a:lnTo>
                  <a:close/>
                </a:path>
                <a:path w="1402079" h="1498600">
                  <a:moveTo>
                    <a:pt x="753986" y="152399"/>
                  </a:moveTo>
                  <a:lnTo>
                    <a:pt x="645172" y="152399"/>
                  </a:lnTo>
                  <a:lnTo>
                    <a:pt x="648461" y="165099"/>
                  </a:lnTo>
                  <a:lnTo>
                    <a:pt x="751001" y="165099"/>
                  </a:lnTo>
                  <a:lnTo>
                    <a:pt x="753986" y="152399"/>
                  </a:lnTo>
                  <a:close/>
                </a:path>
                <a:path w="1402079" h="1498600">
                  <a:moveTo>
                    <a:pt x="824242" y="152399"/>
                  </a:moveTo>
                  <a:lnTo>
                    <a:pt x="796645" y="152399"/>
                  </a:lnTo>
                  <a:lnTo>
                    <a:pt x="797699" y="165099"/>
                  </a:lnTo>
                  <a:lnTo>
                    <a:pt x="826871" y="165099"/>
                  </a:lnTo>
                  <a:lnTo>
                    <a:pt x="824242" y="152399"/>
                  </a:lnTo>
                  <a:close/>
                </a:path>
                <a:path w="1402079" h="1498600">
                  <a:moveTo>
                    <a:pt x="602678" y="139699"/>
                  </a:moveTo>
                  <a:lnTo>
                    <a:pt x="576567" y="152399"/>
                  </a:lnTo>
                  <a:lnTo>
                    <a:pt x="603338" y="152399"/>
                  </a:lnTo>
                  <a:lnTo>
                    <a:pt x="602678" y="139699"/>
                  </a:lnTo>
                  <a:close/>
                </a:path>
                <a:path w="1402079" h="1498600">
                  <a:moveTo>
                    <a:pt x="672337" y="88899"/>
                  </a:moveTo>
                  <a:lnTo>
                    <a:pt x="646214" y="88899"/>
                  </a:lnTo>
                  <a:lnTo>
                    <a:pt x="646214" y="152399"/>
                  </a:lnTo>
                  <a:lnTo>
                    <a:pt x="673239" y="152399"/>
                  </a:lnTo>
                  <a:lnTo>
                    <a:pt x="671804" y="139699"/>
                  </a:lnTo>
                  <a:lnTo>
                    <a:pt x="672337" y="139699"/>
                  </a:lnTo>
                  <a:lnTo>
                    <a:pt x="672337" y="88899"/>
                  </a:lnTo>
                  <a:close/>
                </a:path>
                <a:path w="1402079" h="1498600">
                  <a:moveTo>
                    <a:pt x="753084" y="88899"/>
                  </a:moveTo>
                  <a:lnTo>
                    <a:pt x="726960" y="88899"/>
                  </a:lnTo>
                  <a:lnTo>
                    <a:pt x="726960" y="139699"/>
                  </a:lnTo>
                  <a:lnTo>
                    <a:pt x="727468" y="139699"/>
                  </a:lnTo>
                  <a:lnTo>
                    <a:pt x="726109" y="152399"/>
                  </a:lnTo>
                  <a:lnTo>
                    <a:pt x="753084" y="152399"/>
                  </a:lnTo>
                  <a:lnTo>
                    <a:pt x="753084" y="88899"/>
                  </a:lnTo>
                  <a:close/>
                </a:path>
                <a:path w="1402079" h="1498600">
                  <a:moveTo>
                    <a:pt x="909624" y="114299"/>
                  </a:moveTo>
                  <a:lnTo>
                    <a:pt x="803422" y="114299"/>
                  </a:lnTo>
                  <a:lnTo>
                    <a:pt x="802055" y="126999"/>
                  </a:lnTo>
                  <a:lnTo>
                    <a:pt x="797699" y="152399"/>
                  </a:lnTo>
                  <a:lnTo>
                    <a:pt x="825131" y="152399"/>
                  </a:lnTo>
                  <a:lnTo>
                    <a:pt x="828611" y="126999"/>
                  </a:lnTo>
                  <a:lnTo>
                    <a:pt x="910996" y="126999"/>
                  </a:lnTo>
                  <a:lnTo>
                    <a:pt x="909624" y="114299"/>
                  </a:lnTo>
                  <a:close/>
                </a:path>
                <a:path w="1402079" h="1498600">
                  <a:moveTo>
                    <a:pt x="518883" y="126999"/>
                  </a:moveTo>
                  <a:lnTo>
                    <a:pt x="488994" y="126999"/>
                  </a:lnTo>
                  <a:lnTo>
                    <a:pt x="488805" y="139699"/>
                  </a:lnTo>
                  <a:lnTo>
                    <a:pt x="516686" y="139699"/>
                  </a:lnTo>
                  <a:lnTo>
                    <a:pt x="518883" y="126999"/>
                  </a:lnTo>
                  <a:close/>
                </a:path>
                <a:path w="1402079" h="1498600">
                  <a:moveTo>
                    <a:pt x="912152" y="126999"/>
                  </a:moveTo>
                  <a:lnTo>
                    <a:pt x="881938" y="126999"/>
                  </a:lnTo>
                  <a:lnTo>
                    <a:pt x="883754" y="139699"/>
                  </a:lnTo>
                  <a:lnTo>
                    <a:pt x="912152" y="139699"/>
                  </a:lnTo>
                  <a:lnTo>
                    <a:pt x="912152" y="126999"/>
                  </a:lnTo>
                  <a:close/>
                </a:path>
                <a:path w="1402079" h="1498600">
                  <a:moveTo>
                    <a:pt x="559587" y="114299"/>
                  </a:moveTo>
                  <a:lnTo>
                    <a:pt x="493852" y="114299"/>
                  </a:lnTo>
                  <a:lnTo>
                    <a:pt x="490688" y="126999"/>
                  </a:lnTo>
                  <a:lnTo>
                    <a:pt x="556107" y="126999"/>
                  </a:lnTo>
                  <a:lnTo>
                    <a:pt x="559587" y="114299"/>
                  </a:lnTo>
                  <a:close/>
                </a:path>
                <a:path w="1402079" h="1498600">
                  <a:moveTo>
                    <a:pt x="597458" y="114299"/>
                  </a:moveTo>
                  <a:lnTo>
                    <a:pt x="563295" y="114299"/>
                  </a:lnTo>
                  <a:lnTo>
                    <a:pt x="566775" y="126999"/>
                  </a:lnTo>
                  <a:lnTo>
                    <a:pt x="597458" y="126999"/>
                  </a:lnTo>
                  <a:lnTo>
                    <a:pt x="597458" y="114299"/>
                  </a:lnTo>
                  <a:close/>
                </a:path>
                <a:path w="1402079" h="1498600">
                  <a:moveTo>
                    <a:pt x="592886" y="101599"/>
                  </a:moveTo>
                  <a:lnTo>
                    <a:pt x="515488" y="101599"/>
                  </a:lnTo>
                  <a:lnTo>
                    <a:pt x="507690" y="114299"/>
                  </a:lnTo>
                  <a:lnTo>
                    <a:pt x="595134" y="114299"/>
                  </a:lnTo>
                  <a:lnTo>
                    <a:pt x="592886" y="101599"/>
                  </a:lnTo>
                  <a:close/>
                </a:path>
                <a:path w="1402079" h="1498600">
                  <a:moveTo>
                    <a:pt x="884618" y="101599"/>
                  </a:moveTo>
                  <a:lnTo>
                    <a:pt x="810412" y="101599"/>
                  </a:lnTo>
                  <a:lnTo>
                    <a:pt x="806251" y="114299"/>
                  </a:lnTo>
                  <a:lnTo>
                    <a:pt x="891324" y="114299"/>
                  </a:lnTo>
                  <a:lnTo>
                    <a:pt x="884618" y="101599"/>
                  </a:lnTo>
                  <a:close/>
                </a:path>
                <a:path w="1402079" h="1498600">
                  <a:moveTo>
                    <a:pt x="698449" y="0"/>
                  </a:moveTo>
                  <a:lnTo>
                    <a:pt x="613636" y="12699"/>
                  </a:lnTo>
                  <a:lnTo>
                    <a:pt x="783264" y="12699"/>
                  </a:lnTo>
                  <a:lnTo>
                    <a:pt x="698449" y="0"/>
                  </a:lnTo>
                  <a:close/>
                </a:path>
              </a:pathLst>
            </a:custGeom>
            <a:solidFill>
              <a:srgbClr val="4756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680978" y="1193690"/>
              <a:ext cx="5094605" cy="238760"/>
            </a:xfrm>
            <a:custGeom>
              <a:avLst/>
              <a:gdLst/>
              <a:ahLst/>
              <a:cxnLst/>
              <a:rect l="l" t="t" r="r" b="b"/>
              <a:pathLst>
                <a:path w="5094605" h="238759">
                  <a:moveTo>
                    <a:pt x="0" y="238378"/>
                  </a:moveTo>
                  <a:lnTo>
                    <a:pt x="0" y="0"/>
                  </a:lnTo>
                  <a:lnTo>
                    <a:pt x="5094262" y="0"/>
                  </a:lnTo>
                  <a:lnTo>
                    <a:pt x="5094262" y="238378"/>
                  </a:lnTo>
                </a:path>
              </a:pathLst>
            </a:custGeom>
            <a:ln w="12700">
              <a:solidFill>
                <a:srgbClr val="E69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51" y="3175"/>
            <a:ext cx="11277600" cy="6343650"/>
          </a:xfrm>
          <a:custGeom>
            <a:avLst/>
            <a:gdLst/>
            <a:ahLst/>
            <a:cxnLst/>
            <a:rect l="l" t="t" r="r" b="b"/>
            <a:pathLst>
              <a:path w="11277600" h="6343650">
                <a:moveTo>
                  <a:pt x="11277587" y="0"/>
                </a:moveTo>
                <a:lnTo>
                  <a:pt x="0" y="0"/>
                </a:lnTo>
                <a:lnTo>
                  <a:pt x="0" y="6343650"/>
                </a:lnTo>
                <a:lnTo>
                  <a:pt x="11277587" y="6343650"/>
                </a:lnTo>
                <a:lnTo>
                  <a:pt x="11277587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7048" y="3456752"/>
            <a:ext cx="2727960" cy="2903220"/>
            <a:chOff x="-7048" y="3456752"/>
            <a:chExt cx="2727960" cy="2903220"/>
          </a:xfrm>
        </p:grpSpPr>
        <p:sp>
          <p:nvSpPr>
            <p:cNvPr id="4" name="object 4"/>
            <p:cNvSpPr/>
            <p:nvPr/>
          </p:nvSpPr>
          <p:spPr>
            <a:xfrm>
              <a:off x="5651" y="3909076"/>
              <a:ext cx="855980" cy="2437765"/>
            </a:xfrm>
            <a:custGeom>
              <a:avLst/>
              <a:gdLst/>
              <a:ahLst/>
              <a:cxnLst/>
              <a:rect l="l" t="t" r="r" b="b"/>
              <a:pathLst>
                <a:path w="855980" h="2437765">
                  <a:moveTo>
                    <a:pt x="0" y="16351"/>
                  </a:moveTo>
                  <a:lnTo>
                    <a:pt x="41311" y="8430"/>
                  </a:lnTo>
                  <a:lnTo>
                    <a:pt x="86255" y="2766"/>
                  </a:lnTo>
                  <a:lnTo>
                    <a:pt x="131621" y="0"/>
                  </a:lnTo>
                  <a:lnTo>
                    <a:pt x="177269" y="181"/>
                  </a:lnTo>
                  <a:lnTo>
                    <a:pt x="223060" y="3361"/>
                  </a:lnTo>
                  <a:lnTo>
                    <a:pt x="268853" y="9591"/>
                  </a:lnTo>
                  <a:lnTo>
                    <a:pt x="314510" y="18921"/>
                  </a:lnTo>
                  <a:lnTo>
                    <a:pt x="359891" y="31401"/>
                  </a:lnTo>
                  <a:lnTo>
                    <a:pt x="404857" y="47083"/>
                  </a:lnTo>
                  <a:lnTo>
                    <a:pt x="449267" y="66017"/>
                  </a:lnTo>
                  <a:lnTo>
                    <a:pt x="492304" y="87898"/>
                  </a:lnTo>
                  <a:lnTo>
                    <a:pt x="533204" y="112292"/>
                  </a:lnTo>
                  <a:lnTo>
                    <a:pt x="571917" y="139062"/>
                  </a:lnTo>
                  <a:lnTo>
                    <a:pt x="608392" y="168066"/>
                  </a:lnTo>
                  <a:lnTo>
                    <a:pt x="642578" y="199166"/>
                  </a:lnTo>
                  <a:lnTo>
                    <a:pt x="674425" y="232222"/>
                  </a:lnTo>
                  <a:lnTo>
                    <a:pt x="703881" y="267094"/>
                  </a:lnTo>
                  <a:lnTo>
                    <a:pt x="730897" y="303643"/>
                  </a:lnTo>
                  <a:lnTo>
                    <a:pt x="755421" y="341731"/>
                  </a:lnTo>
                  <a:lnTo>
                    <a:pt x="777403" y="381216"/>
                  </a:lnTo>
                  <a:lnTo>
                    <a:pt x="796793" y="421959"/>
                  </a:lnTo>
                  <a:lnTo>
                    <a:pt x="813538" y="463822"/>
                  </a:lnTo>
                  <a:lnTo>
                    <a:pt x="827589" y="506665"/>
                  </a:lnTo>
                  <a:lnTo>
                    <a:pt x="838895" y="550347"/>
                  </a:lnTo>
                  <a:lnTo>
                    <a:pt x="847405" y="594731"/>
                  </a:lnTo>
                  <a:lnTo>
                    <a:pt x="853069" y="639675"/>
                  </a:lnTo>
                  <a:lnTo>
                    <a:pt x="855835" y="685041"/>
                  </a:lnTo>
                  <a:lnTo>
                    <a:pt x="855654" y="730689"/>
                  </a:lnTo>
                  <a:lnTo>
                    <a:pt x="852473" y="776480"/>
                  </a:lnTo>
                  <a:lnTo>
                    <a:pt x="846244" y="822274"/>
                  </a:lnTo>
                  <a:lnTo>
                    <a:pt x="836914" y="867932"/>
                  </a:lnTo>
                  <a:lnTo>
                    <a:pt x="824434" y="913314"/>
                  </a:lnTo>
                  <a:lnTo>
                    <a:pt x="808752" y="958281"/>
                  </a:lnTo>
                  <a:lnTo>
                    <a:pt x="789818" y="1002693"/>
                  </a:lnTo>
                  <a:lnTo>
                    <a:pt x="120025" y="2437748"/>
                  </a:lnTo>
                </a:path>
              </a:pathLst>
            </a:custGeom>
            <a:ln w="25399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1" y="3469452"/>
              <a:ext cx="1837689" cy="2877820"/>
            </a:xfrm>
            <a:custGeom>
              <a:avLst/>
              <a:gdLst/>
              <a:ahLst/>
              <a:cxnLst/>
              <a:rect l="l" t="t" r="r" b="b"/>
              <a:pathLst>
                <a:path w="1837689" h="2877820">
                  <a:moveTo>
                    <a:pt x="0" y="1465530"/>
                  </a:moveTo>
                  <a:lnTo>
                    <a:pt x="494256" y="406568"/>
                  </a:lnTo>
                  <a:lnTo>
                    <a:pt x="516136" y="363531"/>
                  </a:lnTo>
                  <a:lnTo>
                    <a:pt x="540531" y="322631"/>
                  </a:lnTo>
                  <a:lnTo>
                    <a:pt x="567301" y="283918"/>
                  </a:lnTo>
                  <a:lnTo>
                    <a:pt x="596305" y="247443"/>
                  </a:lnTo>
                  <a:lnTo>
                    <a:pt x="627406" y="213257"/>
                  </a:lnTo>
                  <a:lnTo>
                    <a:pt x="660462" y="181410"/>
                  </a:lnTo>
                  <a:lnTo>
                    <a:pt x="695335" y="151953"/>
                  </a:lnTo>
                  <a:lnTo>
                    <a:pt x="731885" y="124938"/>
                  </a:lnTo>
                  <a:lnTo>
                    <a:pt x="769972" y="100413"/>
                  </a:lnTo>
                  <a:lnTo>
                    <a:pt x="809458" y="78431"/>
                  </a:lnTo>
                  <a:lnTo>
                    <a:pt x="850202" y="59042"/>
                  </a:lnTo>
                  <a:lnTo>
                    <a:pt x="892066" y="42297"/>
                  </a:lnTo>
                  <a:lnTo>
                    <a:pt x="934908" y="28246"/>
                  </a:lnTo>
                  <a:lnTo>
                    <a:pt x="978591" y="16940"/>
                  </a:lnTo>
                  <a:lnTo>
                    <a:pt x="1022975" y="8430"/>
                  </a:lnTo>
                  <a:lnTo>
                    <a:pt x="1067919" y="2766"/>
                  </a:lnTo>
                  <a:lnTo>
                    <a:pt x="1113285" y="0"/>
                  </a:lnTo>
                  <a:lnTo>
                    <a:pt x="1158933" y="181"/>
                  </a:lnTo>
                  <a:lnTo>
                    <a:pt x="1204724" y="3361"/>
                  </a:lnTo>
                  <a:lnTo>
                    <a:pt x="1250517" y="9591"/>
                  </a:lnTo>
                  <a:lnTo>
                    <a:pt x="1296174" y="18921"/>
                  </a:lnTo>
                  <a:lnTo>
                    <a:pt x="1341555" y="31401"/>
                  </a:lnTo>
                  <a:lnTo>
                    <a:pt x="1386521" y="47083"/>
                  </a:lnTo>
                  <a:lnTo>
                    <a:pt x="1430931" y="66017"/>
                  </a:lnTo>
                  <a:lnTo>
                    <a:pt x="1473968" y="87898"/>
                  </a:lnTo>
                  <a:lnTo>
                    <a:pt x="1514868" y="112292"/>
                  </a:lnTo>
                  <a:lnTo>
                    <a:pt x="1553581" y="139062"/>
                  </a:lnTo>
                  <a:lnTo>
                    <a:pt x="1590056" y="168066"/>
                  </a:lnTo>
                  <a:lnTo>
                    <a:pt x="1624242" y="199166"/>
                  </a:lnTo>
                  <a:lnTo>
                    <a:pt x="1656089" y="232222"/>
                  </a:lnTo>
                  <a:lnTo>
                    <a:pt x="1685546" y="267094"/>
                  </a:lnTo>
                  <a:lnTo>
                    <a:pt x="1712561" y="303643"/>
                  </a:lnTo>
                  <a:lnTo>
                    <a:pt x="1737086" y="341731"/>
                  </a:lnTo>
                  <a:lnTo>
                    <a:pt x="1759068" y="381216"/>
                  </a:lnTo>
                  <a:lnTo>
                    <a:pt x="1778457" y="421959"/>
                  </a:lnTo>
                  <a:lnTo>
                    <a:pt x="1795202" y="463822"/>
                  </a:lnTo>
                  <a:lnTo>
                    <a:pt x="1809253" y="506665"/>
                  </a:lnTo>
                  <a:lnTo>
                    <a:pt x="1820559" y="550347"/>
                  </a:lnTo>
                  <a:lnTo>
                    <a:pt x="1829069" y="594731"/>
                  </a:lnTo>
                  <a:lnTo>
                    <a:pt x="1834733" y="639675"/>
                  </a:lnTo>
                  <a:lnTo>
                    <a:pt x="1837499" y="685041"/>
                  </a:lnTo>
                  <a:lnTo>
                    <a:pt x="1837318" y="730689"/>
                  </a:lnTo>
                  <a:lnTo>
                    <a:pt x="1834138" y="776480"/>
                  </a:lnTo>
                  <a:lnTo>
                    <a:pt x="1827908" y="822274"/>
                  </a:lnTo>
                  <a:lnTo>
                    <a:pt x="1818578" y="867932"/>
                  </a:lnTo>
                  <a:lnTo>
                    <a:pt x="1806098" y="913314"/>
                  </a:lnTo>
                  <a:lnTo>
                    <a:pt x="1790416" y="958281"/>
                  </a:lnTo>
                  <a:lnTo>
                    <a:pt x="1771482" y="1002693"/>
                  </a:lnTo>
                  <a:lnTo>
                    <a:pt x="896501" y="2877372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3434" y="4137396"/>
              <a:ext cx="2185035" cy="2209800"/>
            </a:xfrm>
            <a:custGeom>
              <a:avLst/>
              <a:gdLst/>
              <a:ahLst/>
              <a:cxnLst/>
              <a:rect l="l" t="t" r="r" b="b"/>
              <a:pathLst>
                <a:path w="2185035" h="2209800">
                  <a:moveTo>
                    <a:pt x="0" y="2209428"/>
                  </a:moveTo>
                  <a:lnTo>
                    <a:pt x="841460" y="406568"/>
                  </a:lnTo>
                  <a:lnTo>
                    <a:pt x="863340" y="363531"/>
                  </a:lnTo>
                  <a:lnTo>
                    <a:pt x="887735" y="322631"/>
                  </a:lnTo>
                  <a:lnTo>
                    <a:pt x="914505" y="283918"/>
                  </a:lnTo>
                  <a:lnTo>
                    <a:pt x="943509" y="247443"/>
                  </a:lnTo>
                  <a:lnTo>
                    <a:pt x="974610" y="213257"/>
                  </a:lnTo>
                  <a:lnTo>
                    <a:pt x="1007666" y="181410"/>
                  </a:lnTo>
                  <a:lnTo>
                    <a:pt x="1042539" y="151953"/>
                  </a:lnTo>
                  <a:lnTo>
                    <a:pt x="1079089" y="124938"/>
                  </a:lnTo>
                  <a:lnTo>
                    <a:pt x="1117177" y="100413"/>
                  </a:lnTo>
                  <a:lnTo>
                    <a:pt x="1156662" y="78431"/>
                  </a:lnTo>
                  <a:lnTo>
                    <a:pt x="1197406" y="59042"/>
                  </a:lnTo>
                  <a:lnTo>
                    <a:pt x="1239270" y="42297"/>
                  </a:lnTo>
                  <a:lnTo>
                    <a:pt x="1282113" y="28246"/>
                  </a:lnTo>
                  <a:lnTo>
                    <a:pt x="1325795" y="16940"/>
                  </a:lnTo>
                  <a:lnTo>
                    <a:pt x="1370179" y="8430"/>
                  </a:lnTo>
                  <a:lnTo>
                    <a:pt x="1415123" y="2766"/>
                  </a:lnTo>
                  <a:lnTo>
                    <a:pt x="1460489" y="0"/>
                  </a:lnTo>
                  <a:lnTo>
                    <a:pt x="1506137" y="181"/>
                  </a:lnTo>
                  <a:lnTo>
                    <a:pt x="1551928" y="3361"/>
                  </a:lnTo>
                  <a:lnTo>
                    <a:pt x="1597721" y="9591"/>
                  </a:lnTo>
                  <a:lnTo>
                    <a:pt x="1643378" y="18921"/>
                  </a:lnTo>
                  <a:lnTo>
                    <a:pt x="1688760" y="31401"/>
                  </a:lnTo>
                  <a:lnTo>
                    <a:pt x="1733725" y="47083"/>
                  </a:lnTo>
                  <a:lnTo>
                    <a:pt x="1778135" y="66017"/>
                  </a:lnTo>
                  <a:lnTo>
                    <a:pt x="1821172" y="87898"/>
                  </a:lnTo>
                  <a:lnTo>
                    <a:pt x="1862072" y="112292"/>
                  </a:lnTo>
                  <a:lnTo>
                    <a:pt x="1900785" y="139062"/>
                  </a:lnTo>
                  <a:lnTo>
                    <a:pt x="1937260" y="168066"/>
                  </a:lnTo>
                  <a:lnTo>
                    <a:pt x="1971446" y="199166"/>
                  </a:lnTo>
                  <a:lnTo>
                    <a:pt x="2003293" y="232222"/>
                  </a:lnTo>
                  <a:lnTo>
                    <a:pt x="2032750" y="267094"/>
                  </a:lnTo>
                  <a:lnTo>
                    <a:pt x="2059766" y="303643"/>
                  </a:lnTo>
                  <a:lnTo>
                    <a:pt x="2084290" y="341731"/>
                  </a:lnTo>
                  <a:lnTo>
                    <a:pt x="2106272" y="381216"/>
                  </a:lnTo>
                  <a:lnTo>
                    <a:pt x="2125661" y="421959"/>
                  </a:lnTo>
                  <a:lnTo>
                    <a:pt x="2142406" y="463822"/>
                  </a:lnTo>
                  <a:lnTo>
                    <a:pt x="2156457" y="506665"/>
                  </a:lnTo>
                  <a:lnTo>
                    <a:pt x="2167763" y="550347"/>
                  </a:lnTo>
                  <a:lnTo>
                    <a:pt x="2176274" y="594731"/>
                  </a:lnTo>
                  <a:lnTo>
                    <a:pt x="2181937" y="639675"/>
                  </a:lnTo>
                  <a:lnTo>
                    <a:pt x="2184704" y="685041"/>
                  </a:lnTo>
                  <a:lnTo>
                    <a:pt x="2184522" y="730689"/>
                  </a:lnTo>
                  <a:lnTo>
                    <a:pt x="2181342" y="776480"/>
                  </a:lnTo>
                  <a:lnTo>
                    <a:pt x="2175112" y="822274"/>
                  </a:lnTo>
                  <a:lnTo>
                    <a:pt x="2165783" y="867932"/>
                  </a:lnTo>
                  <a:lnTo>
                    <a:pt x="2153302" y="913314"/>
                  </a:lnTo>
                  <a:lnTo>
                    <a:pt x="2137620" y="958281"/>
                  </a:lnTo>
                  <a:lnTo>
                    <a:pt x="2118686" y="1002693"/>
                  </a:lnTo>
                  <a:lnTo>
                    <a:pt x="1555459" y="220942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306360" y="0"/>
            <a:ext cx="2989580" cy="3169920"/>
            <a:chOff x="8306360" y="0"/>
            <a:chExt cx="2989580" cy="3169920"/>
          </a:xfrm>
        </p:grpSpPr>
        <p:sp>
          <p:nvSpPr>
            <p:cNvPr id="8" name="object 8"/>
            <p:cNvSpPr/>
            <p:nvPr/>
          </p:nvSpPr>
          <p:spPr>
            <a:xfrm>
              <a:off x="8319060" y="3175"/>
              <a:ext cx="2503170" cy="2915920"/>
            </a:xfrm>
            <a:custGeom>
              <a:avLst/>
              <a:gdLst/>
              <a:ahLst/>
              <a:cxnLst/>
              <a:rect l="l" t="t" r="r" b="b"/>
              <a:pathLst>
                <a:path w="2503170" h="2915920">
                  <a:moveTo>
                    <a:pt x="406565" y="2849733"/>
                  </a:moveTo>
                  <a:lnTo>
                    <a:pt x="363530" y="2827853"/>
                  </a:lnTo>
                  <a:lnTo>
                    <a:pt x="322631" y="2803458"/>
                  </a:lnTo>
                  <a:lnTo>
                    <a:pt x="283919" y="2776688"/>
                  </a:lnTo>
                  <a:lnTo>
                    <a:pt x="247445" y="2747684"/>
                  </a:lnTo>
                  <a:lnTo>
                    <a:pt x="213260" y="2716583"/>
                  </a:lnTo>
                  <a:lnTo>
                    <a:pt x="181413" y="2683527"/>
                  </a:lnTo>
                  <a:lnTo>
                    <a:pt x="151957" y="2648654"/>
                  </a:lnTo>
                  <a:lnTo>
                    <a:pt x="124941" y="2612104"/>
                  </a:lnTo>
                  <a:lnTo>
                    <a:pt x="100417" y="2574016"/>
                  </a:lnTo>
                  <a:lnTo>
                    <a:pt x="78434" y="2534531"/>
                  </a:lnTo>
                  <a:lnTo>
                    <a:pt x="59045" y="2493787"/>
                  </a:lnTo>
                  <a:lnTo>
                    <a:pt x="42299" y="2451923"/>
                  </a:lnTo>
                  <a:lnTo>
                    <a:pt x="28248" y="2409080"/>
                  </a:lnTo>
                  <a:lnTo>
                    <a:pt x="16941" y="2365398"/>
                  </a:lnTo>
                  <a:lnTo>
                    <a:pt x="8431" y="2321014"/>
                  </a:lnTo>
                  <a:lnTo>
                    <a:pt x="2766" y="2276070"/>
                  </a:lnTo>
                  <a:lnTo>
                    <a:pt x="0" y="2230704"/>
                  </a:lnTo>
                  <a:lnTo>
                    <a:pt x="181" y="2185056"/>
                  </a:lnTo>
                  <a:lnTo>
                    <a:pt x="3360" y="2139265"/>
                  </a:lnTo>
                  <a:lnTo>
                    <a:pt x="9589" y="2093472"/>
                  </a:lnTo>
                  <a:lnTo>
                    <a:pt x="18919" y="2047815"/>
                  </a:lnTo>
                  <a:lnTo>
                    <a:pt x="31399" y="2002433"/>
                  </a:lnTo>
                  <a:lnTo>
                    <a:pt x="47081" y="1957468"/>
                  </a:lnTo>
                  <a:lnTo>
                    <a:pt x="66015" y="1913058"/>
                  </a:lnTo>
                  <a:lnTo>
                    <a:pt x="958908" y="0"/>
                  </a:lnTo>
                </a:path>
                <a:path w="2503170" h="2915920">
                  <a:moveTo>
                    <a:pt x="2503136" y="0"/>
                  </a:moveTo>
                  <a:lnTo>
                    <a:pt x="2481528" y="66516"/>
                  </a:lnTo>
                  <a:lnTo>
                    <a:pt x="2462594" y="110928"/>
                  </a:lnTo>
                  <a:lnTo>
                    <a:pt x="1343241" y="2509183"/>
                  </a:lnTo>
                  <a:lnTo>
                    <a:pt x="1321360" y="2552218"/>
                  </a:lnTo>
                  <a:lnTo>
                    <a:pt x="1296965" y="2593117"/>
                  </a:lnTo>
                  <a:lnTo>
                    <a:pt x="1270196" y="2631829"/>
                  </a:lnTo>
                  <a:lnTo>
                    <a:pt x="1241191" y="2668303"/>
                  </a:lnTo>
                  <a:lnTo>
                    <a:pt x="1210091" y="2702489"/>
                  </a:lnTo>
                  <a:lnTo>
                    <a:pt x="1177035" y="2734335"/>
                  </a:lnTo>
                  <a:lnTo>
                    <a:pt x="1142162" y="2763791"/>
                  </a:lnTo>
                  <a:lnTo>
                    <a:pt x="1105612" y="2790807"/>
                  </a:lnTo>
                  <a:lnTo>
                    <a:pt x="1067524" y="2815332"/>
                  </a:lnTo>
                  <a:lnTo>
                    <a:pt x="1028039" y="2837314"/>
                  </a:lnTo>
                  <a:lnTo>
                    <a:pt x="987294" y="2856703"/>
                  </a:lnTo>
                  <a:lnTo>
                    <a:pt x="945431" y="2873449"/>
                  </a:lnTo>
                  <a:lnTo>
                    <a:pt x="902588" y="2887500"/>
                  </a:lnTo>
                  <a:lnTo>
                    <a:pt x="858905" y="2898807"/>
                  </a:lnTo>
                  <a:lnTo>
                    <a:pt x="814522" y="2907318"/>
                  </a:lnTo>
                  <a:lnTo>
                    <a:pt x="769577" y="2912982"/>
                  </a:lnTo>
                  <a:lnTo>
                    <a:pt x="724211" y="2915749"/>
                  </a:lnTo>
                  <a:lnTo>
                    <a:pt x="678563" y="2915568"/>
                  </a:lnTo>
                  <a:lnTo>
                    <a:pt x="632773" y="2912388"/>
                  </a:lnTo>
                  <a:lnTo>
                    <a:pt x="586979" y="2906159"/>
                  </a:lnTo>
                  <a:lnTo>
                    <a:pt x="541322" y="2896829"/>
                  </a:lnTo>
                  <a:lnTo>
                    <a:pt x="495941" y="2884349"/>
                  </a:lnTo>
                  <a:lnTo>
                    <a:pt x="450976" y="2868667"/>
                  </a:lnTo>
                  <a:lnTo>
                    <a:pt x="406565" y="2849733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300724" y="3175"/>
              <a:ext cx="1983105" cy="2476500"/>
            </a:xfrm>
            <a:custGeom>
              <a:avLst/>
              <a:gdLst/>
              <a:ahLst/>
              <a:cxnLst/>
              <a:rect l="l" t="t" r="r" b="b"/>
              <a:pathLst>
                <a:path w="1983104" h="2476500">
                  <a:moveTo>
                    <a:pt x="406565" y="2410110"/>
                  </a:moveTo>
                  <a:lnTo>
                    <a:pt x="363530" y="2388229"/>
                  </a:lnTo>
                  <a:lnTo>
                    <a:pt x="322631" y="2363835"/>
                  </a:lnTo>
                  <a:lnTo>
                    <a:pt x="283919" y="2337065"/>
                  </a:lnTo>
                  <a:lnTo>
                    <a:pt x="247445" y="2308060"/>
                  </a:lnTo>
                  <a:lnTo>
                    <a:pt x="213260" y="2276960"/>
                  </a:lnTo>
                  <a:lnTo>
                    <a:pt x="181413" y="2243904"/>
                  </a:lnTo>
                  <a:lnTo>
                    <a:pt x="151957" y="2209031"/>
                  </a:lnTo>
                  <a:lnTo>
                    <a:pt x="124941" y="2172481"/>
                  </a:lnTo>
                  <a:lnTo>
                    <a:pt x="100417" y="2134393"/>
                  </a:lnTo>
                  <a:lnTo>
                    <a:pt x="78434" y="2094908"/>
                  </a:lnTo>
                  <a:lnTo>
                    <a:pt x="59045" y="2054163"/>
                  </a:lnTo>
                  <a:lnTo>
                    <a:pt x="42299" y="2012300"/>
                  </a:lnTo>
                  <a:lnTo>
                    <a:pt x="28248" y="1969457"/>
                  </a:lnTo>
                  <a:lnTo>
                    <a:pt x="16941" y="1925774"/>
                  </a:lnTo>
                  <a:lnTo>
                    <a:pt x="8431" y="1881391"/>
                  </a:lnTo>
                  <a:lnTo>
                    <a:pt x="2766" y="1836446"/>
                  </a:lnTo>
                  <a:lnTo>
                    <a:pt x="0" y="1791080"/>
                  </a:lnTo>
                  <a:lnTo>
                    <a:pt x="181" y="1745432"/>
                  </a:lnTo>
                  <a:lnTo>
                    <a:pt x="3360" y="1699642"/>
                  </a:lnTo>
                  <a:lnTo>
                    <a:pt x="9589" y="1653848"/>
                  </a:lnTo>
                  <a:lnTo>
                    <a:pt x="18919" y="1608191"/>
                  </a:lnTo>
                  <a:lnTo>
                    <a:pt x="31399" y="1562810"/>
                  </a:lnTo>
                  <a:lnTo>
                    <a:pt x="47081" y="1517845"/>
                  </a:lnTo>
                  <a:lnTo>
                    <a:pt x="66015" y="1473434"/>
                  </a:lnTo>
                  <a:lnTo>
                    <a:pt x="753720" y="0"/>
                  </a:lnTo>
                </a:path>
                <a:path w="1983104" h="2476500">
                  <a:moveTo>
                    <a:pt x="1982514" y="699894"/>
                  </a:moveTo>
                  <a:lnTo>
                    <a:pt x="1343241" y="2069560"/>
                  </a:lnTo>
                  <a:lnTo>
                    <a:pt x="1321360" y="2112595"/>
                  </a:lnTo>
                  <a:lnTo>
                    <a:pt x="1296965" y="2153494"/>
                  </a:lnTo>
                  <a:lnTo>
                    <a:pt x="1270196" y="2192206"/>
                  </a:lnTo>
                  <a:lnTo>
                    <a:pt x="1241191" y="2228680"/>
                  </a:lnTo>
                  <a:lnTo>
                    <a:pt x="1210091" y="2262865"/>
                  </a:lnTo>
                  <a:lnTo>
                    <a:pt x="1177035" y="2294712"/>
                  </a:lnTo>
                  <a:lnTo>
                    <a:pt x="1142162" y="2324168"/>
                  </a:lnTo>
                  <a:lnTo>
                    <a:pt x="1105612" y="2351184"/>
                  </a:lnTo>
                  <a:lnTo>
                    <a:pt x="1067524" y="2375708"/>
                  </a:lnTo>
                  <a:lnTo>
                    <a:pt x="1028039" y="2397691"/>
                  </a:lnTo>
                  <a:lnTo>
                    <a:pt x="987294" y="2417080"/>
                  </a:lnTo>
                  <a:lnTo>
                    <a:pt x="945431" y="2433826"/>
                  </a:lnTo>
                  <a:lnTo>
                    <a:pt x="902588" y="2447877"/>
                  </a:lnTo>
                  <a:lnTo>
                    <a:pt x="858905" y="2459184"/>
                  </a:lnTo>
                  <a:lnTo>
                    <a:pt x="814522" y="2467694"/>
                  </a:lnTo>
                  <a:lnTo>
                    <a:pt x="769577" y="2473358"/>
                  </a:lnTo>
                  <a:lnTo>
                    <a:pt x="724211" y="2476125"/>
                  </a:lnTo>
                  <a:lnTo>
                    <a:pt x="678563" y="2475944"/>
                  </a:lnTo>
                  <a:lnTo>
                    <a:pt x="632773" y="2472765"/>
                  </a:lnTo>
                  <a:lnTo>
                    <a:pt x="586979" y="2466535"/>
                  </a:lnTo>
                  <a:lnTo>
                    <a:pt x="541322" y="2457206"/>
                  </a:lnTo>
                  <a:lnTo>
                    <a:pt x="495941" y="2444726"/>
                  </a:lnTo>
                  <a:lnTo>
                    <a:pt x="450976" y="2429044"/>
                  </a:lnTo>
                  <a:lnTo>
                    <a:pt x="406565" y="2410110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65711" y="3175"/>
              <a:ext cx="1117600" cy="3144520"/>
            </a:xfrm>
            <a:custGeom>
              <a:avLst/>
              <a:gdLst/>
              <a:ahLst/>
              <a:cxnLst/>
              <a:rect l="l" t="t" r="r" b="b"/>
              <a:pathLst>
                <a:path w="1117600" h="3144520">
                  <a:moveTo>
                    <a:pt x="406565" y="3078054"/>
                  </a:moveTo>
                  <a:lnTo>
                    <a:pt x="363530" y="3056173"/>
                  </a:lnTo>
                  <a:lnTo>
                    <a:pt x="322631" y="3031778"/>
                  </a:lnTo>
                  <a:lnTo>
                    <a:pt x="283919" y="3005009"/>
                  </a:lnTo>
                  <a:lnTo>
                    <a:pt x="247445" y="2976004"/>
                  </a:lnTo>
                  <a:lnTo>
                    <a:pt x="213260" y="2944904"/>
                  </a:lnTo>
                  <a:lnTo>
                    <a:pt x="181413" y="2911848"/>
                  </a:lnTo>
                  <a:lnTo>
                    <a:pt x="151957" y="2876975"/>
                  </a:lnTo>
                  <a:lnTo>
                    <a:pt x="124941" y="2840425"/>
                  </a:lnTo>
                  <a:lnTo>
                    <a:pt x="100417" y="2802337"/>
                  </a:lnTo>
                  <a:lnTo>
                    <a:pt x="78434" y="2762851"/>
                  </a:lnTo>
                  <a:lnTo>
                    <a:pt x="59045" y="2722107"/>
                  </a:lnTo>
                  <a:lnTo>
                    <a:pt x="42299" y="2680244"/>
                  </a:lnTo>
                  <a:lnTo>
                    <a:pt x="28248" y="2637401"/>
                  </a:lnTo>
                  <a:lnTo>
                    <a:pt x="16941" y="2593718"/>
                  </a:lnTo>
                  <a:lnTo>
                    <a:pt x="8431" y="2549335"/>
                  </a:lnTo>
                  <a:lnTo>
                    <a:pt x="2766" y="2504390"/>
                  </a:lnTo>
                  <a:lnTo>
                    <a:pt x="0" y="2459024"/>
                  </a:lnTo>
                  <a:lnTo>
                    <a:pt x="181" y="2413376"/>
                  </a:lnTo>
                  <a:lnTo>
                    <a:pt x="3360" y="2367586"/>
                  </a:lnTo>
                  <a:lnTo>
                    <a:pt x="9589" y="2321792"/>
                  </a:lnTo>
                  <a:lnTo>
                    <a:pt x="18919" y="2276135"/>
                  </a:lnTo>
                  <a:lnTo>
                    <a:pt x="31399" y="2230754"/>
                  </a:lnTo>
                  <a:lnTo>
                    <a:pt x="47081" y="2185789"/>
                  </a:lnTo>
                  <a:lnTo>
                    <a:pt x="66015" y="2141378"/>
                  </a:lnTo>
                  <a:lnTo>
                    <a:pt x="1065474" y="0"/>
                  </a:lnTo>
                </a:path>
                <a:path w="1117600" h="3144520">
                  <a:moveTo>
                    <a:pt x="1117526" y="3010327"/>
                  </a:moveTo>
                  <a:lnTo>
                    <a:pt x="1067524" y="3043658"/>
                  </a:lnTo>
                  <a:lnTo>
                    <a:pt x="1028039" y="3065640"/>
                  </a:lnTo>
                  <a:lnTo>
                    <a:pt x="987294" y="3085029"/>
                  </a:lnTo>
                  <a:lnTo>
                    <a:pt x="945431" y="3101774"/>
                  </a:lnTo>
                  <a:lnTo>
                    <a:pt x="902588" y="3115825"/>
                  </a:lnTo>
                  <a:lnTo>
                    <a:pt x="858905" y="3127131"/>
                  </a:lnTo>
                  <a:lnTo>
                    <a:pt x="814522" y="3135641"/>
                  </a:lnTo>
                  <a:lnTo>
                    <a:pt x="769577" y="3141305"/>
                  </a:lnTo>
                  <a:lnTo>
                    <a:pt x="724211" y="3144071"/>
                  </a:lnTo>
                  <a:lnTo>
                    <a:pt x="678563" y="3143890"/>
                  </a:lnTo>
                  <a:lnTo>
                    <a:pt x="632773" y="3140710"/>
                  </a:lnTo>
                  <a:lnTo>
                    <a:pt x="586979" y="3134480"/>
                  </a:lnTo>
                  <a:lnTo>
                    <a:pt x="541322" y="3125150"/>
                  </a:lnTo>
                  <a:lnTo>
                    <a:pt x="495941" y="3112670"/>
                  </a:lnTo>
                  <a:lnTo>
                    <a:pt x="450976" y="3096988"/>
                  </a:lnTo>
                  <a:lnTo>
                    <a:pt x="406565" y="3078054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0775980" y="536923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75980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75980" y="60592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05046" y="5714255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05046" y="6059272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4805" y="89037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807" y="54535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4807" y="20033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741" y="545354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741" y="200337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39">
                <a:moveTo>
                  <a:pt x="26543" y="0"/>
                </a:moveTo>
                <a:lnTo>
                  <a:pt x="16212" y="2084"/>
                </a:lnTo>
                <a:lnTo>
                  <a:pt x="7775" y="7769"/>
                </a:lnTo>
                <a:lnTo>
                  <a:pt x="2086" y="16202"/>
                </a:lnTo>
                <a:lnTo>
                  <a:pt x="0" y="26530"/>
                </a:lnTo>
                <a:lnTo>
                  <a:pt x="2086" y="36858"/>
                </a:lnTo>
                <a:lnTo>
                  <a:pt x="7775" y="45291"/>
                </a:lnTo>
                <a:lnTo>
                  <a:pt x="16212" y="50976"/>
                </a:lnTo>
                <a:lnTo>
                  <a:pt x="26543" y="53060"/>
                </a:lnTo>
                <a:lnTo>
                  <a:pt x="36871" y="50976"/>
                </a:lnTo>
                <a:lnTo>
                  <a:pt x="45304" y="45291"/>
                </a:lnTo>
                <a:lnTo>
                  <a:pt x="50988" y="36858"/>
                </a:lnTo>
                <a:lnTo>
                  <a:pt x="53073" y="26530"/>
                </a:lnTo>
                <a:lnTo>
                  <a:pt x="50988" y="16202"/>
                </a:lnTo>
                <a:lnTo>
                  <a:pt x="45304" y="7769"/>
                </a:lnTo>
                <a:lnTo>
                  <a:pt x="36871" y="2084"/>
                </a:lnTo>
                <a:lnTo>
                  <a:pt x="26543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0345" y="647700"/>
            <a:ext cx="9728200" cy="5054600"/>
          </a:xfrm>
          <a:custGeom>
            <a:avLst/>
            <a:gdLst/>
            <a:ahLst/>
            <a:cxnLst/>
            <a:rect l="l" t="t" r="r" b="b"/>
            <a:pathLst>
              <a:path w="9728200" h="5054600">
                <a:moveTo>
                  <a:pt x="9374835" y="0"/>
                </a:moveTo>
                <a:lnTo>
                  <a:pt x="353364" y="0"/>
                </a:lnTo>
                <a:lnTo>
                  <a:pt x="305414" y="3225"/>
                </a:lnTo>
                <a:lnTo>
                  <a:pt x="259425" y="12622"/>
                </a:lnTo>
                <a:lnTo>
                  <a:pt x="215818" y="27768"/>
                </a:lnTo>
                <a:lnTo>
                  <a:pt x="175013" y="48244"/>
                </a:lnTo>
                <a:lnTo>
                  <a:pt x="137432" y="73627"/>
                </a:lnTo>
                <a:lnTo>
                  <a:pt x="103497" y="103497"/>
                </a:lnTo>
                <a:lnTo>
                  <a:pt x="73627" y="137432"/>
                </a:lnTo>
                <a:lnTo>
                  <a:pt x="48244" y="175013"/>
                </a:lnTo>
                <a:lnTo>
                  <a:pt x="27768" y="215818"/>
                </a:lnTo>
                <a:lnTo>
                  <a:pt x="12622" y="259425"/>
                </a:lnTo>
                <a:lnTo>
                  <a:pt x="3225" y="305414"/>
                </a:lnTo>
                <a:lnTo>
                  <a:pt x="0" y="353364"/>
                </a:lnTo>
                <a:lnTo>
                  <a:pt x="0" y="4701235"/>
                </a:lnTo>
                <a:lnTo>
                  <a:pt x="3225" y="4749185"/>
                </a:lnTo>
                <a:lnTo>
                  <a:pt x="12622" y="4795174"/>
                </a:lnTo>
                <a:lnTo>
                  <a:pt x="27768" y="4838781"/>
                </a:lnTo>
                <a:lnTo>
                  <a:pt x="48244" y="4879586"/>
                </a:lnTo>
                <a:lnTo>
                  <a:pt x="73627" y="4917167"/>
                </a:lnTo>
                <a:lnTo>
                  <a:pt x="103497" y="4951102"/>
                </a:lnTo>
                <a:lnTo>
                  <a:pt x="137432" y="4980972"/>
                </a:lnTo>
                <a:lnTo>
                  <a:pt x="175013" y="5006355"/>
                </a:lnTo>
                <a:lnTo>
                  <a:pt x="215818" y="5026831"/>
                </a:lnTo>
                <a:lnTo>
                  <a:pt x="259425" y="5041977"/>
                </a:lnTo>
                <a:lnTo>
                  <a:pt x="305414" y="5051374"/>
                </a:lnTo>
                <a:lnTo>
                  <a:pt x="353364" y="5054600"/>
                </a:lnTo>
                <a:lnTo>
                  <a:pt x="9374835" y="5054600"/>
                </a:lnTo>
                <a:lnTo>
                  <a:pt x="9422785" y="5051374"/>
                </a:lnTo>
                <a:lnTo>
                  <a:pt x="9468774" y="5041977"/>
                </a:lnTo>
                <a:lnTo>
                  <a:pt x="9512381" y="5026831"/>
                </a:lnTo>
                <a:lnTo>
                  <a:pt x="9553186" y="5006355"/>
                </a:lnTo>
                <a:lnTo>
                  <a:pt x="9590767" y="4980972"/>
                </a:lnTo>
                <a:lnTo>
                  <a:pt x="9624702" y="4951102"/>
                </a:lnTo>
                <a:lnTo>
                  <a:pt x="9654572" y="4917167"/>
                </a:lnTo>
                <a:lnTo>
                  <a:pt x="9679955" y="4879586"/>
                </a:lnTo>
                <a:lnTo>
                  <a:pt x="9700431" y="4838781"/>
                </a:lnTo>
                <a:lnTo>
                  <a:pt x="9715577" y="4795174"/>
                </a:lnTo>
                <a:lnTo>
                  <a:pt x="9724974" y="4749185"/>
                </a:lnTo>
                <a:lnTo>
                  <a:pt x="9728200" y="4701235"/>
                </a:lnTo>
                <a:lnTo>
                  <a:pt x="9728200" y="353364"/>
                </a:lnTo>
                <a:lnTo>
                  <a:pt x="9724974" y="305414"/>
                </a:lnTo>
                <a:lnTo>
                  <a:pt x="9715577" y="259425"/>
                </a:lnTo>
                <a:lnTo>
                  <a:pt x="9700431" y="215818"/>
                </a:lnTo>
                <a:lnTo>
                  <a:pt x="9679955" y="175013"/>
                </a:lnTo>
                <a:lnTo>
                  <a:pt x="9654572" y="137432"/>
                </a:lnTo>
                <a:lnTo>
                  <a:pt x="9624702" y="103497"/>
                </a:lnTo>
                <a:lnTo>
                  <a:pt x="9590767" y="73627"/>
                </a:lnTo>
                <a:lnTo>
                  <a:pt x="9553186" y="48244"/>
                </a:lnTo>
                <a:lnTo>
                  <a:pt x="9512381" y="27768"/>
                </a:lnTo>
                <a:lnTo>
                  <a:pt x="9468774" y="12622"/>
                </a:lnTo>
                <a:lnTo>
                  <a:pt x="9422785" y="3225"/>
                </a:lnTo>
                <a:lnTo>
                  <a:pt x="9374835" y="0"/>
                </a:lnTo>
                <a:close/>
              </a:path>
            </a:pathLst>
          </a:custGeom>
          <a:solidFill>
            <a:srgbClr val="F9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947912" y="724743"/>
            <a:ext cx="7393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latin typeface="Montserrat ExtraBold" pitchFamily="2" charset="77"/>
              </a:rPr>
              <a:t>Reconocimiento</a:t>
            </a:r>
            <a:r>
              <a:rPr spc="-229" dirty="0">
                <a:latin typeface="Montserrat ExtraBold" pitchFamily="2" charset="77"/>
              </a:rPr>
              <a:t> </a:t>
            </a:r>
            <a:r>
              <a:rPr spc="-140" dirty="0">
                <a:latin typeface="Montserrat ExtraBold" pitchFamily="2" charset="77"/>
              </a:rPr>
              <a:t>Internacional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1174038" y="1435100"/>
            <a:ext cx="8858250" cy="4076700"/>
            <a:chOff x="1174038" y="1435100"/>
            <a:chExt cx="8858250" cy="4076700"/>
          </a:xfrm>
        </p:grpSpPr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92147" y="4263288"/>
              <a:ext cx="1633791" cy="5246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5723" y="4260557"/>
              <a:ext cx="524611" cy="52461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1419" y="4263284"/>
              <a:ext cx="1253405" cy="52461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73188" y="4263284"/>
              <a:ext cx="1585189" cy="52461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74038" y="1435100"/>
              <a:ext cx="3271431" cy="195985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62688" y="1435100"/>
              <a:ext cx="3269358" cy="196159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6626" y="3548944"/>
              <a:ext cx="3271425" cy="196285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46790" y="1435100"/>
              <a:ext cx="1959324" cy="1959851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1022376" y="1426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1076" y="142618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39">
                <a:moveTo>
                  <a:pt x="26530" y="0"/>
                </a:moveTo>
                <a:lnTo>
                  <a:pt x="16202" y="2084"/>
                </a:lnTo>
                <a:lnTo>
                  <a:pt x="7769" y="7769"/>
                </a:lnTo>
                <a:lnTo>
                  <a:pt x="2084" y="16202"/>
                </a:lnTo>
                <a:lnTo>
                  <a:pt x="0" y="26530"/>
                </a:lnTo>
                <a:lnTo>
                  <a:pt x="2084" y="36858"/>
                </a:lnTo>
                <a:lnTo>
                  <a:pt x="7769" y="45291"/>
                </a:lnTo>
                <a:lnTo>
                  <a:pt x="16202" y="50976"/>
                </a:lnTo>
                <a:lnTo>
                  <a:pt x="26530" y="53060"/>
                </a:lnTo>
                <a:lnTo>
                  <a:pt x="36860" y="50976"/>
                </a:lnTo>
                <a:lnTo>
                  <a:pt x="45297" y="45291"/>
                </a:lnTo>
                <a:lnTo>
                  <a:pt x="50986" y="36858"/>
                </a:lnTo>
                <a:lnTo>
                  <a:pt x="53073" y="26530"/>
                </a:lnTo>
                <a:lnTo>
                  <a:pt x="50986" y="16202"/>
                </a:lnTo>
                <a:lnTo>
                  <a:pt x="45297" y="7769"/>
                </a:lnTo>
                <a:lnTo>
                  <a:pt x="36860" y="2084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44445" y="0"/>
            <a:ext cx="5651500" cy="6369050"/>
            <a:chOff x="5644445" y="0"/>
            <a:chExt cx="5651500" cy="6369050"/>
          </a:xfrm>
        </p:grpSpPr>
        <p:sp>
          <p:nvSpPr>
            <p:cNvPr id="3" name="object 3"/>
            <p:cNvSpPr/>
            <p:nvPr/>
          </p:nvSpPr>
          <p:spPr>
            <a:xfrm>
              <a:off x="5644445" y="3172"/>
              <a:ext cx="5638800" cy="6343650"/>
            </a:xfrm>
            <a:custGeom>
              <a:avLst/>
              <a:gdLst/>
              <a:ahLst/>
              <a:cxnLst/>
              <a:rect l="l" t="t" r="r" b="b"/>
              <a:pathLst>
                <a:path w="5638800" h="6343650">
                  <a:moveTo>
                    <a:pt x="5638800" y="0"/>
                  </a:moveTo>
                  <a:lnTo>
                    <a:pt x="2946400" y="0"/>
                  </a:lnTo>
                  <a:lnTo>
                    <a:pt x="0" y="6343650"/>
                  </a:lnTo>
                  <a:lnTo>
                    <a:pt x="5638800" y="6343650"/>
                  </a:lnTo>
                  <a:lnTo>
                    <a:pt x="5638800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54632" y="2517304"/>
              <a:ext cx="2184400" cy="1315720"/>
            </a:xfrm>
            <a:custGeom>
              <a:avLst/>
              <a:gdLst/>
              <a:ahLst/>
              <a:cxnLst/>
              <a:rect l="l" t="t" r="r" b="b"/>
              <a:pathLst>
                <a:path w="2184400" h="1315720">
                  <a:moveTo>
                    <a:pt x="896150" y="258940"/>
                  </a:moveTo>
                  <a:lnTo>
                    <a:pt x="894257" y="211594"/>
                  </a:lnTo>
                  <a:lnTo>
                    <a:pt x="883437" y="165836"/>
                  </a:lnTo>
                  <a:lnTo>
                    <a:pt x="864108" y="122961"/>
                  </a:lnTo>
                  <a:lnTo>
                    <a:pt x="836739" y="84289"/>
                  </a:lnTo>
                  <a:lnTo>
                    <a:pt x="801763" y="51155"/>
                  </a:lnTo>
                  <a:lnTo>
                    <a:pt x="759637" y="24866"/>
                  </a:lnTo>
                  <a:lnTo>
                    <a:pt x="713117" y="7518"/>
                  </a:lnTo>
                  <a:lnTo>
                    <a:pt x="665530" y="0"/>
                  </a:lnTo>
                  <a:lnTo>
                    <a:pt x="618197" y="1879"/>
                  </a:lnTo>
                  <a:lnTo>
                    <a:pt x="572427" y="12712"/>
                  </a:lnTo>
                  <a:lnTo>
                    <a:pt x="529551" y="32042"/>
                  </a:lnTo>
                  <a:lnTo>
                    <a:pt x="490893" y="59410"/>
                  </a:lnTo>
                  <a:lnTo>
                    <a:pt x="457746" y="94386"/>
                  </a:lnTo>
                  <a:lnTo>
                    <a:pt x="431469" y="136499"/>
                  </a:lnTo>
                  <a:lnTo>
                    <a:pt x="24866" y="962355"/>
                  </a:lnTo>
                  <a:lnTo>
                    <a:pt x="7505" y="1008875"/>
                  </a:lnTo>
                  <a:lnTo>
                    <a:pt x="0" y="1056462"/>
                  </a:lnTo>
                  <a:lnTo>
                    <a:pt x="1892" y="1103795"/>
                  </a:lnTo>
                  <a:lnTo>
                    <a:pt x="12725" y="1149565"/>
                  </a:lnTo>
                  <a:lnTo>
                    <a:pt x="32042" y="1192441"/>
                  </a:lnTo>
                  <a:lnTo>
                    <a:pt x="59423" y="1231112"/>
                  </a:lnTo>
                  <a:lnTo>
                    <a:pt x="94386" y="1264246"/>
                  </a:lnTo>
                  <a:lnTo>
                    <a:pt x="136512" y="1290535"/>
                  </a:lnTo>
                  <a:lnTo>
                    <a:pt x="183032" y="1307884"/>
                  </a:lnTo>
                  <a:lnTo>
                    <a:pt x="230619" y="1315402"/>
                  </a:lnTo>
                  <a:lnTo>
                    <a:pt x="277952" y="1313510"/>
                  </a:lnTo>
                  <a:lnTo>
                    <a:pt x="323723" y="1302689"/>
                  </a:lnTo>
                  <a:lnTo>
                    <a:pt x="366598" y="1283360"/>
                  </a:lnTo>
                  <a:lnTo>
                    <a:pt x="405269" y="1255991"/>
                  </a:lnTo>
                  <a:lnTo>
                    <a:pt x="438404" y="1221016"/>
                  </a:lnTo>
                  <a:lnTo>
                    <a:pt x="464693" y="1178890"/>
                  </a:lnTo>
                  <a:lnTo>
                    <a:pt x="871283" y="353047"/>
                  </a:lnTo>
                  <a:lnTo>
                    <a:pt x="888631" y="306527"/>
                  </a:lnTo>
                  <a:lnTo>
                    <a:pt x="896150" y="258940"/>
                  </a:lnTo>
                  <a:close/>
                </a:path>
                <a:path w="2184400" h="1315720">
                  <a:moveTo>
                    <a:pt x="1649844" y="258940"/>
                  </a:moveTo>
                  <a:lnTo>
                    <a:pt x="1647952" y="211594"/>
                  </a:lnTo>
                  <a:lnTo>
                    <a:pt x="1637131" y="165836"/>
                  </a:lnTo>
                  <a:lnTo>
                    <a:pt x="1617802" y="122961"/>
                  </a:lnTo>
                  <a:lnTo>
                    <a:pt x="1590433" y="84289"/>
                  </a:lnTo>
                  <a:lnTo>
                    <a:pt x="1555457" y="51155"/>
                  </a:lnTo>
                  <a:lnTo>
                    <a:pt x="1513332" y="24866"/>
                  </a:lnTo>
                  <a:lnTo>
                    <a:pt x="1466811" y="7518"/>
                  </a:lnTo>
                  <a:lnTo>
                    <a:pt x="1419225" y="0"/>
                  </a:lnTo>
                  <a:lnTo>
                    <a:pt x="1371892" y="1879"/>
                  </a:lnTo>
                  <a:lnTo>
                    <a:pt x="1326121" y="12712"/>
                  </a:lnTo>
                  <a:lnTo>
                    <a:pt x="1283246" y="32042"/>
                  </a:lnTo>
                  <a:lnTo>
                    <a:pt x="1244587" y="59410"/>
                  </a:lnTo>
                  <a:lnTo>
                    <a:pt x="1211440" y="94386"/>
                  </a:lnTo>
                  <a:lnTo>
                    <a:pt x="1185164" y="136499"/>
                  </a:lnTo>
                  <a:lnTo>
                    <a:pt x="778560" y="962355"/>
                  </a:lnTo>
                  <a:lnTo>
                    <a:pt x="761199" y="1008875"/>
                  </a:lnTo>
                  <a:lnTo>
                    <a:pt x="753694" y="1056462"/>
                  </a:lnTo>
                  <a:lnTo>
                    <a:pt x="755586" y="1103795"/>
                  </a:lnTo>
                  <a:lnTo>
                    <a:pt x="766419" y="1149565"/>
                  </a:lnTo>
                  <a:lnTo>
                    <a:pt x="785736" y="1192441"/>
                  </a:lnTo>
                  <a:lnTo>
                    <a:pt x="813117" y="1231112"/>
                  </a:lnTo>
                  <a:lnTo>
                    <a:pt x="848080" y="1264246"/>
                  </a:lnTo>
                  <a:lnTo>
                    <a:pt x="890206" y="1290535"/>
                  </a:lnTo>
                  <a:lnTo>
                    <a:pt x="936726" y="1307884"/>
                  </a:lnTo>
                  <a:lnTo>
                    <a:pt x="984313" y="1315402"/>
                  </a:lnTo>
                  <a:lnTo>
                    <a:pt x="1031646" y="1313510"/>
                  </a:lnTo>
                  <a:lnTo>
                    <a:pt x="1077417" y="1302689"/>
                  </a:lnTo>
                  <a:lnTo>
                    <a:pt x="1120292" y="1283360"/>
                  </a:lnTo>
                  <a:lnTo>
                    <a:pt x="1158963" y="1255991"/>
                  </a:lnTo>
                  <a:lnTo>
                    <a:pt x="1192098" y="1221016"/>
                  </a:lnTo>
                  <a:lnTo>
                    <a:pt x="1218387" y="1178890"/>
                  </a:lnTo>
                  <a:lnTo>
                    <a:pt x="1624977" y="353047"/>
                  </a:lnTo>
                  <a:lnTo>
                    <a:pt x="1642325" y="306527"/>
                  </a:lnTo>
                  <a:lnTo>
                    <a:pt x="1649844" y="258940"/>
                  </a:lnTo>
                  <a:close/>
                </a:path>
                <a:path w="2184400" h="1315720">
                  <a:moveTo>
                    <a:pt x="2184006" y="973797"/>
                  </a:moveTo>
                  <a:lnTo>
                    <a:pt x="2180602" y="927468"/>
                  </a:lnTo>
                  <a:lnTo>
                    <a:pt x="2170734" y="883259"/>
                  </a:lnTo>
                  <a:lnTo>
                    <a:pt x="2154872" y="841641"/>
                  </a:lnTo>
                  <a:lnTo>
                    <a:pt x="2133498" y="803097"/>
                  </a:lnTo>
                  <a:lnTo>
                    <a:pt x="2107107" y="768121"/>
                  </a:lnTo>
                  <a:lnTo>
                    <a:pt x="2076196" y="737209"/>
                  </a:lnTo>
                  <a:lnTo>
                    <a:pt x="2041220" y="710819"/>
                  </a:lnTo>
                  <a:lnTo>
                    <a:pt x="2002675" y="689444"/>
                  </a:lnTo>
                  <a:lnTo>
                    <a:pt x="1961057" y="673582"/>
                  </a:lnTo>
                  <a:lnTo>
                    <a:pt x="1916849" y="663714"/>
                  </a:lnTo>
                  <a:lnTo>
                    <a:pt x="1870519" y="660311"/>
                  </a:lnTo>
                  <a:lnTo>
                    <a:pt x="1824189" y="663714"/>
                  </a:lnTo>
                  <a:lnTo>
                    <a:pt x="1779981" y="673582"/>
                  </a:lnTo>
                  <a:lnTo>
                    <a:pt x="1738363" y="689444"/>
                  </a:lnTo>
                  <a:lnTo>
                    <a:pt x="1699831" y="710819"/>
                  </a:lnTo>
                  <a:lnTo>
                    <a:pt x="1664855" y="737209"/>
                  </a:lnTo>
                  <a:lnTo>
                    <a:pt x="1633931" y="768121"/>
                  </a:lnTo>
                  <a:lnTo>
                    <a:pt x="1607540" y="803097"/>
                  </a:lnTo>
                  <a:lnTo>
                    <a:pt x="1586179" y="841641"/>
                  </a:lnTo>
                  <a:lnTo>
                    <a:pt x="1570316" y="883259"/>
                  </a:lnTo>
                  <a:lnTo>
                    <a:pt x="1560449" y="927468"/>
                  </a:lnTo>
                  <a:lnTo>
                    <a:pt x="1557045" y="973797"/>
                  </a:lnTo>
                  <a:lnTo>
                    <a:pt x="1560449" y="1020127"/>
                  </a:lnTo>
                  <a:lnTo>
                    <a:pt x="1570316" y="1064336"/>
                  </a:lnTo>
                  <a:lnTo>
                    <a:pt x="1586179" y="1105954"/>
                  </a:lnTo>
                  <a:lnTo>
                    <a:pt x="1607540" y="1144498"/>
                  </a:lnTo>
                  <a:lnTo>
                    <a:pt x="1633931" y="1179461"/>
                  </a:lnTo>
                  <a:lnTo>
                    <a:pt x="1664855" y="1210386"/>
                  </a:lnTo>
                  <a:lnTo>
                    <a:pt x="1699831" y="1236776"/>
                  </a:lnTo>
                  <a:lnTo>
                    <a:pt x="1738363" y="1258150"/>
                  </a:lnTo>
                  <a:lnTo>
                    <a:pt x="1779981" y="1274013"/>
                  </a:lnTo>
                  <a:lnTo>
                    <a:pt x="1824189" y="1283881"/>
                  </a:lnTo>
                  <a:lnTo>
                    <a:pt x="1870519" y="1287284"/>
                  </a:lnTo>
                  <a:lnTo>
                    <a:pt x="1916849" y="1283881"/>
                  </a:lnTo>
                  <a:lnTo>
                    <a:pt x="1961057" y="1274013"/>
                  </a:lnTo>
                  <a:lnTo>
                    <a:pt x="2002675" y="1258150"/>
                  </a:lnTo>
                  <a:lnTo>
                    <a:pt x="2041220" y="1236776"/>
                  </a:lnTo>
                  <a:lnTo>
                    <a:pt x="2076196" y="1210386"/>
                  </a:lnTo>
                  <a:lnTo>
                    <a:pt x="2107107" y="1179461"/>
                  </a:lnTo>
                  <a:lnTo>
                    <a:pt x="2133498" y="1144498"/>
                  </a:lnTo>
                  <a:lnTo>
                    <a:pt x="2154872" y="1105954"/>
                  </a:lnTo>
                  <a:lnTo>
                    <a:pt x="2170734" y="1064336"/>
                  </a:lnTo>
                  <a:lnTo>
                    <a:pt x="2180602" y="1020127"/>
                  </a:lnTo>
                  <a:lnTo>
                    <a:pt x="2184006" y="973797"/>
                  </a:lnTo>
                  <a:close/>
                </a:path>
              </a:pathLst>
            </a:custGeom>
            <a:solidFill>
              <a:srgbClr val="F9FB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5608" y="3174"/>
              <a:ext cx="1931035" cy="1664970"/>
            </a:xfrm>
            <a:custGeom>
              <a:avLst/>
              <a:gdLst/>
              <a:ahLst/>
              <a:cxnLst/>
              <a:rect l="l" t="t" r="r" b="b"/>
              <a:pathLst>
                <a:path w="1931034" h="1664970">
                  <a:moveTo>
                    <a:pt x="406565" y="1598786"/>
                  </a:moveTo>
                  <a:lnTo>
                    <a:pt x="363530" y="1576905"/>
                  </a:lnTo>
                  <a:lnTo>
                    <a:pt x="322631" y="1552510"/>
                  </a:lnTo>
                  <a:lnTo>
                    <a:pt x="283919" y="1525741"/>
                  </a:lnTo>
                  <a:lnTo>
                    <a:pt x="247445" y="1496736"/>
                  </a:lnTo>
                  <a:lnTo>
                    <a:pt x="213260" y="1465636"/>
                  </a:lnTo>
                  <a:lnTo>
                    <a:pt x="181413" y="1432580"/>
                  </a:lnTo>
                  <a:lnTo>
                    <a:pt x="151957" y="1397707"/>
                  </a:lnTo>
                  <a:lnTo>
                    <a:pt x="124941" y="1361157"/>
                  </a:lnTo>
                  <a:lnTo>
                    <a:pt x="100417" y="1323069"/>
                  </a:lnTo>
                  <a:lnTo>
                    <a:pt x="78434" y="1283584"/>
                  </a:lnTo>
                  <a:lnTo>
                    <a:pt x="59045" y="1242839"/>
                  </a:lnTo>
                  <a:lnTo>
                    <a:pt x="42299" y="1200976"/>
                  </a:lnTo>
                  <a:lnTo>
                    <a:pt x="28248" y="1158133"/>
                  </a:lnTo>
                  <a:lnTo>
                    <a:pt x="16941" y="1114450"/>
                  </a:lnTo>
                  <a:lnTo>
                    <a:pt x="8431" y="1070067"/>
                  </a:lnTo>
                  <a:lnTo>
                    <a:pt x="2766" y="1025122"/>
                  </a:lnTo>
                  <a:lnTo>
                    <a:pt x="0" y="979756"/>
                  </a:lnTo>
                  <a:lnTo>
                    <a:pt x="181" y="934108"/>
                  </a:lnTo>
                  <a:lnTo>
                    <a:pt x="3360" y="888318"/>
                  </a:lnTo>
                  <a:lnTo>
                    <a:pt x="9589" y="842524"/>
                  </a:lnTo>
                  <a:lnTo>
                    <a:pt x="18919" y="796867"/>
                  </a:lnTo>
                  <a:lnTo>
                    <a:pt x="31399" y="751486"/>
                  </a:lnTo>
                  <a:lnTo>
                    <a:pt x="47081" y="706521"/>
                  </a:lnTo>
                  <a:lnTo>
                    <a:pt x="66015" y="662110"/>
                  </a:lnTo>
                  <a:lnTo>
                    <a:pt x="375046" y="0"/>
                  </a:lnTo>
                </a:path>
                <a:path w="1931034" h="1664970">
                  <a:moveTo>
                    <a:pt x="1930505" y="0"/>
                  </a:moveTo>
                  <a:lnTo>
                    <a:pt x="1343241" y="1258236"/>
                  </a:lnTo>
                  <a:lnTo>
                    <a:pt x="1321360" y="1301271"/>
                  </a:lnTo>
                  <a:lnTo>
                    <a:pt x="1296965" y="1342170"/>
                  </a:lnTo>
                  <a:lnTo>
                    <a:pt x="1270196" y="1380882"/>
                  </a:lnTo>
                  <a:lnTo>
                    <a:pt x="1241191" y="1417356"/>
                  </a:lnTo>
                  <a:lnTo>
                    <a:pt x="1210091" y="1451541"/>
                  </a:lnTo>
                  <a:lnTo>
                    <a:pt x="1177035" y="1483388"/>
                  </a:lnTo>
                  <a:lnTo>
                    <a:pt x="1142162" y="1512844"/>
                  </a:lnTo>
                  <a:lnTo>
                    <a:pt x="1105612" y="1539860"/>
                  </a:lnTo>
                  <a:lnTo>
                    <a:pt x="1067524" y="1564384"/>
                  </a:lnTo>
                  <a:lnTo>
                    <a:pt x="1028039" y="1586367"/>
                  </a:lnTo>
                  <a:lnTo>
                    <a:pt x="987294" y="1605756"/>
                  </a:lnTo>
                  <a:lnTo>
                    <a:pt x="945431" y="1622502"/>
                  </a:lnTo>
                  <a:lnTo>
                    <a:pt x="902588" y="1636553"/>
                  </a:lnTo>
                  <a:lnTo>
                    <a:pt x="858905" y="1647860"/>
                  </a:lnTo>
                  <a:lnTo>
                    <a:pt x="814522" y="1656370"/>
                  </a:lnTo>
                  <a:lnTo>
                    <a:pt x="769577" y="1662034"/>
                  </a:lnTo>
                  <a:lnTo>
                    <a:pt x="724211" y="1664801"/>
                  </a:lnTo>
                  <a:lnTo>
                    <a:pt x="678563" y="1664620"/>
                  </a:lnTo>
                  <a:lnTo>
                    <a:pt x="632773" y="1661441"/>
                  </a:lnTo>
                  <a:lnTo>
                    <a:pt x="586979" y="1655211"/>
                  </a:lnTo>
                  <a:lnTo>
                    <a:pt x="541322" y="1645882"/>
                  </a:lnTo>
                  <a:lnTo>
                    <a:pt x="495941" y="1633402"/>
                  </a:lnTo>
                  <a:lnTo>
                    <a:pt x="450976" y="1617720"/>
                  </a:lnTo>
                  <a:lnTo>
                    <a:pt x="406565" y="1598786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97272" y="3174"/>
              <a:ext cx="1725930" cy="1225550"/>
            </a:xfrm>
            <a:custGeom>
              <a:avLst/>
              <a:gdLst/>
              <a:ahLst/>
              <a:cxnLst/>
              <a:rect l="l" t="t" r="r" b="b"/>
              <a:pathLst>
                <a:path w="1725929" h="1225550">
                  <a:moveTo>
                    <a:pt x="406565" y="1159162"/>
                  </a:moveTo>
                  <a:lnTo>
                    <a:pt x="363530" y="1137281"/>
                  </a:lnTo>
                  <a:lnTo>
                    <a:pt x="322631" y="1112886"/>
                  </a:lnTo>
                  <a:lnTo>
                    <a:pt x="283919" y="1086117"/>
                  </a:lnTo>
                  <a:lnTo>
                    <a:pt x="247445" y="1057112"/>
                  </a:lnTo>
                  <a:lnTo>
                    <a:pt x="213260" y="1026012"/>
                  </a:lnTo>
                  <a:lnTo>
                    <a:pt x="181413" y="992955"/>
                  </a:lnTo>
                  <a:lnTo>
                    <a:pt x="151957" y="958082"/>
                  </a:lnTo>
                  <a:lnTo>
                    <a:pt x="124941" y="921532"/>
                  </a:lnTo>
                  <a:lnTo>
                    <a:pt x="100417" y="883445"/>
                  </a:lnTo>
                  <a:lnTo>
                    <a:pt x="78434" y="843959"/>
                  </a:lnTo>
                  <a:lnTo>
                    <a:pt x="59045" y="803215"/>
                  </a:lnTo>
                  <a:lnTo>
                    <a:pt x="42299" y="761352"/>
                  </a:lnTo>
                  <a:lnTo>
                    <a:pt x="28248" y="718509"/>
                  </a:lnTo>
                  <a:lnTo>
                    <a:pt x="16941" y="674826"/>
                  </a:lnTo>
                  <a:lnTo>
                    <a:pt x="8431" y="630442"/>
                  </a:lnTo>
                  <a:lnTo>
                    <a:pt x="2766" y="585498"/>
                  </a:lnTo>
                  <a:lnTo>
                    <a:pt x="0" y="540132"/>
                  </a:lnTo>
                  <a:lnTo>
                    <a:pt x="181" y="494484"/>
                  </a:lnTo>
                  <a:lnTo>
                    <a:pt x="3360" y="448693"/>
                  </a:lnTo>
                  <a:lnTo>
                    <a:pt x="9589" y="402900"/>
                  </a:lnTo>
                  <a:lnTo>
                    <a:pt x="18919" y="357243"/>
                  </a:lnTo>
                  <a:lnTo>
                    <a:pt x="31399" y="311862"/>
                  </a:lnTo>
                  <a:lnTo>
                    <a:pt x="47081" y="266896"/>
                  </a:lnTo>
                  <a:lnTo>
                    <a:pt x="66015" y="222486"/>
                  </a:lnTo>
                  <a:lnTo>
                    <a:pt x="169857" y="0"/>
                  </a:lnTo>
                </a:path>
                <a:path w="1725929" h="1225550">
                  <a:moveTo>
                    <a:pt x="1725317" y="0"/>
                  </a:moveTo>
                  <a:lnTo>
                    <a:pt x="1343241" y="818611"/>
                  </a:lnTo>
                  <a:lnTo>
                    <a:pt x="1321360" y="861646"/>
                  </a:lnTo>
                  <a:lnTo>
                    <a:pt x="1296965" y="902545"/>
                  </a:lnTo>
                  <a:lnTo>
                    <a:pt x="1270196" y="941257"/>
                  </a:lnTo>
                  <a:lnTo>
                    <a:pt x="1241191" y="977731"/>
                  </a:lnTo>
                  <a:lnTo>
                    <a:pt x="1210091" y="1011917"/>
                  </a:lnTo>
                  <a:lnTo>
                    <a:pt x="1177035" y="1043763"/>
                  </a:lnTo>
                  <a:lnTo>
                    <a:pt x="1142162" y="1073220"/>
                  </a:lnTo>
                  <a:lnTo>
                    <a:pt x="1105612" y="1100236"/>
                  </a:lnTo>
                  <a:lnTo>
                    <a:pt x="1067524" y="1124760"/>
                  </a:lnTo>
                  <a:lnTo>
                    <a:pt x="1028039" y="1146742"/>
                  </a:lnTo>
                  <a:lnTo>
                    <a:pt x="987294" y="1166132"/>
                  </a:lnTo>
                  <a:lnTo>
                    <a:pt x="945431" y="1182877"/>
                  </a:lnTo>
                  <a:lnTo>
                    <a:pt x="902588" y="1196929"/>
                  </a:lnTo>
                  <a:lnTo>
                    <a:pt x="858905" y="1208235"/>
                  </a:lnTo>
                  <a:lnTo>
                    <a:pt x="814522" y="1216746"/>
                  </a:lnTo>
                  <a:lnTo>
                    <a:pt x="769577" y="1222410"/>
                  </a:lnTo>
                  <a:lnTo>
                    <a:pt x="724211" y="1225177"/>
                  </a:lnTo>
                  <a:lnTo>
                    <a:pt x="678563" y="1224996"/>
                  </a:lnTo>
                  <a:lnTo>
                    <a:pt x="632773" y="1221816"/>
                  </a:lnTo>
                  <a:lnTo>
                    <a:pt x="586979" y="1215587"/>
                  </a:lnTo>
                  <a:lnTo>
                    <a:pt x="541322" y="1206258"/>
                  </a:lnTo>
                  <a:lnTo>
                    <a:pt x="495941" y="1193778"/>
                  </a:lnTo>
                  <a:lnTo>
                    <a:pt x="450976" y="1178096"/>
                  </a:lnTo>
                  <a:lnTo>
                    <a:pt x="406565" y="1159162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62259" y="3175"/>
              <a:ext cx="921385" cy="1893570"/>
            </a:xfrm>
            <a:custGeom>
              <a:avLst/>
              <a:gdLst/>
              <a:ahLst/>
              <a:cxnLst/>
              <a:rect l="l" t="t" r="r" b="b"/>
              <a:pathLst>
                <a:path w="921384" h="1893570">
                  <a:moveTo>
                    <a:pt x="406565" y="1827107"/>
                  </a:moveTo>
                  <a:lnTo>
                    <a:pt x="363530" y="1805226"/>
                  </a:lnTo>
                  <a:lnTo>
                    <a:pt x="322631" y="1780831"/>
                  </a:lnTo>
                  <a:lnTo>
                    <a:pt x="283919" y="1754061"/>
                  </a:lnTo>
                  <a:lnTo>
                    <a:pt x="247445" y="1725057"/>
                  </a:lnTo>
                  <a:lnTo>
                    <a:pt x="213260" y="1693957"/>
                  </a:lnTo>
                  <a:lnTo>
                    <a:pt x="181413" y="1660900"/>
                  </a:lnTo>
                  <a:lnTo>
                    <a:pt x="151957" y="1626027"/>
                  </a:lnTo>
                  <a:lnTo>
                    <a:pt x="124941" y="1589477"/>
                  </a:lnTo>
                  <a:lnTo>
                    <a:pt x="100417" y="1551390"/>
                  </a:lnTo>
                  <a:lnTo>
                    <a:pt x="78434" y="1511904"/>
                  </a:lnTo>
                  <a:lnTo>
                    <a:pt x="59045" y="1471160"/>
                  </a:lnTo>
                  <a:lnTo>
                    <a:pt x="42299" y="1429297"/>
                  </a:lnTo>
                  <a:lnTo>
                    <a:pt x="28248" y="1386454"/>
                  </a:lnTo>
                  <a:lnTo>
                    <a:pt x="16941" y="1342771"/>
                  </a:lnTo>
                  <a:lnTo>
                    <a:pt x="8431" y="1298387"/>
                  </a:lnTo>
                  <a:lnTo>
                    <a:pt x="2766" y="1253443"/>
                  </a:lnTo>
                  <a:lnTo>
                    <a:pt x="0" y="1208077"/>
                  </a:lnTo>
                  <a:lnTo>
                    <a:pt x="181" y="1162429"/>
                  </a:lnTo>
                  <a:lnTo>
                    <a:pt x="3360" y="1116638"/>
                  </a:lnTo>
                  <a:lnTo>
                    <a:pt x="9589" y="1070845"/>
                  </a:lnTo>
                  <a:lnTo>
                    <a:pt x="18919" y="1025188"/>
                  </a:lnTo>
                  <a:lnTo>
                    <a:pt x="31399" y="979807"/>
                  </a:lnTo>
                  <a:lnTo>
                    <a:pt x="47081" y="934841"/>
                  </a:lnTo>
                  <a:lnTo>
                    <a:pt x="66015" y="890431"/>
                  </a:lnTo>
                  <a:lnTo>
                    <a:pt x="481611" y="0"/>
                  </a:lnTo>
                </a:path>
                <a:path w="921384" h="1893570">
                  <a:moveTo>
                    <a:pt x="920978" y="1858842"/>
                  </a:moveTo>
                  <a:lnTo>
                    <a:pt x="858905" y="1876180"/>
                  </a:lnTo>
                  <a:lnTo>
                    <a:pt x="814522" y="1884691"/>
                  </a:lnTo>
                  <a:lnTo>
                    <a:pt x="769577" y="1890355"/>
                  </a:lnTo>
                  <a:lnTo>
                    <a:pt x="724211" y="1893122"/>
                  </a:lnTo>
                  <a:lnTo>
                    <a:pt x="678563" y="1892941"/>
                  </a:lnTo>
                  <a:lnTo>
                    <a:pt x="632773" y="1889761"/>
                  </a:lnTo>
                  <a:lnTo>
                    <a:pt x="586979" y="1883532"/>
                  </a:lnTo>
                  <a:lnTo>
                    <a:pt x="541322" y="1874203"/>
                  </a:lnTo>
                  <a:lnTo>
                    <a:pt x="495941" y="1861722"/>
                  </a:lnTo>
                  <a:lnTo>
                    <a:pt x="450976" y="1846041"/>
                  </a:lnTo>
                  <a:lnTo>
                    <a:pt x="406565" y="1827107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47440" y="4797596"/>
              <a:ext cx="1877060" cy="1549400"/>
            </a:xfrm>
            <a:custGeom>
              <a:avLst/>
              <a:gdLst/>
              <a:ahLst/>
              <a:cxnLst/>
              <a:rect l="l" t="t" r="r" b="b"/>
              <a:pathLst>
                <a:path w="1877059" h="1549400">
                  <a:moveTo>
                    <a:pt x="0" y="1549228"/>
                  </a:moveTo>
                  <a:lnTo>
                    <a:pt x="533321" y="406568"/>
                  </a:lnTo>
                  <a:lnTo>
                    <a:pt x="555201" y="363531"/>
                  </a:lnTo>
                  <a:lnTo>
                    <a:pt x="579596" y="322631"/>
                  </a:lnTo>
                  <a:lnTo>
                    <a:pt x="606366" y="283918"/>
                  </a:lnTo>
                  <a:lnTo>
                    <a:pt x="635370" y="247443"/>
                  </a:lnTo>
                  <a:lnTo>
                    <a:pt x="666471" y="213257"/>
                  </a:lnTo>
                  <a:lnTo>
                    <a:pt x="699527" y="181410"/>
                  </a:lnTo>
                  <a:lnTo>
                    <a:pt x="734400" y="151953"/>
                  </a:lnTo>
                  <a:lnTo>
                    <a:pt x="770950" y="124938"/>
                  </a:lnTo>
                  <a:lnTo>
                    <a:pt x="809038" y="100413"/>
                  </a:lnTo>
                  <a:lnTo>
                    <a:pt x="848523" y="78431"/>
                  </a:lnTo>
                  <a:lnTo>
                    <a:pt x="889267" y="59042"/>
                  </a:lnTo>
                  <a:lnTo>
                    <a:pt x="931131" y="42297"/>
                  </a:lnTo>
                  <a:lnTo>
                    <a:pt x="973974" y="28246"/>
                  </a:lnTo>
                  <a:lnTo>
                    <a:pt x="1017656" y="16940"/>
                  </a:lnTo>
                  <a:lnTo>
                    <a:pt x="1062040" y="8430"/>
                  </a:lnTo>
                  <a:lnTo>
                    <a:pt x="1106984" y="2766"/>
                  </a:lnTo>
                  <a:lnTo>
                    <a:pt x="1152350" y="0"/>
                  </a:lnTo>
                  <a:lnTo>
                    <a:pt x="1197998" y="181"/>
                  </a:lnTo>
                  <a:lnTo>
                    <a:pt x="1243789" y="3361"/>
                  </a:lnTo>
                  <a:lnTo>
                    <a:pt x="1289582" y="9591"/>
                  </a:lnTo>
                  <a:lnTo>
                    <a:pt x="1335240" y="18921"/>
                  </a:lnTo>
                  <a:lnTo>
                    <a:pt x="1380621" y="31401"/>
                  </a:lnTo>
                  <a:lnTo>
                    <a:pt x="1425586" y="47083"/>
                  </a:lnTo>
                  <a:lnTo>
                    <a:pt x="1469996" y="66017"/>
                  </a:lnTo>
                  <a:lnTo>
                    <a:pt x="1513033" y="87898"/>
                  </a:lnTo>
                  <a:lnTo>
                    <a:pt x="1553933" y="112292"/>
                  </a:lnTo>
                  <a:lnTo>
                    <a:pt x="1592646" y="139062"/>
                  </a:lnTo>
                  <a:lnTo>
                    <a:pt x="1629121" y="168066"/>
                  </a:lnTo>
                  <a:lnTo>
                    <a:pt x="1663307" y="199166"/>
                  </a:lnTo>
                  <a:lnTo>
                    <a:pt x="1695154" y="232222"/>
                  </a:lnTo>
                  <a:lnTo>
                    <a:pt x="1724611" y="267094"/>
                  </a:lnTo>
                  <a:lnTo>
                    <a:pt x="1751627" y="303643"/>
                  </a:lnTo>
                  <a:lnTo>
                    <a:pt x="1776151" y="341731"/>
                  </a:lnTo>
                  <a:lnTo>
                    <a:pt x="1798133" y="381216"/>
                  </a:lnTo>
                  <a:lnTo>
                    <a:pt x="1817522" y="421959"/>
                  </a:lnTo>
                  <a:lnTo>
                    <a:pt x="1834267" y="463822"/>
                  </a:lnTo>
                  <a:lnTo>
                    <a:pt x="1848318" y="506665"/>
                  </a:lnTo>
                  <a:lnTo>
                    <a:pt x="1859624" y="550347"/>
                  </a:lnTo>
                  <a:lnTo>
                    <a:pt x="1868135" y="594731"/>
                  </a:lnTo>
                  <a:lnTo>
                    <a:pt x="1873798" y="639675"/>
                  </a:lnTo>
                  <a:lnTo>
                    <a:pt x="1876565" y="685041"/>
                  </a:lnTo>
                  <a:lnTo>
                    <a:pt x="1876383" y="730689"/>
                  </a:lnTo>
                  <a:lnTo>
                    <a:pt x="1873203" y="776480"/>
                  </a:lnTo>
                  <a:lnTo>
                    <a:pt x="1866973" y="822274"/>
                  </a:lnTo>
                  <a:lnTo>
                    <a:pt x="1857644" y="867932"/>
                  </a:lnTo>
                  <a:lnTo>
                    <a:pt x="1845163" y="913314"/>
                  </a:lnTo>
                  <a:lnTo>
                    <a:pt x="1829481" y="958281"/>
                  </a:lnTo>
                  <a:lnTo>
                    <a:pt x="1810547" y="1002693"/>
                  </a:lnTo>
                  <a:lnTo>
                    <a:pt x="1555459" y="154922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23915" y="4357971"/>
              <a:ext cx="2082164" cy="1989455"/>
            </a:xfrm>
            <a:custGeom>
              <a:avLst/>
              <a:gdLst/>
              <a:ahLst/>
              <a:cxnLst/>
              <a:rect l="l" t="t" r="r" b="b"/>
              <a:pathLst>
                <a:path w="2082165" h="1989454">
                  <a:moveTo>
                    <a:pt x="0" y="1988853"/>
                  </a:moveTo>
                  <a:lnTo>
                    <a:pt x="738509" y="406568"/>
                  </a:lnTo>
                  <a:lnTo>
                    <a:pt x="760390" y="363531"/>
                  </a:lnTo>
                  <a:lnTo>
                    <a:pt x="784785" y="322631"/>
                  </a:lnTo>
                  <a:lnTo>
                    <a:pt x="811554" y="283918"/>
                  </a:lnTo>
                  <a:lnTo>
                    <a:pt x="840559" y="247443"/>
                  </a:lnTo>
                  <a:lnTo>
                    <a:pt x="871659" y="213257"/>
                  </a:lnTo>
                  <a:lnTo>
                    <a:pt x="904716" y="181410"/>
                  </a:lnTo>
                  <a:lnTo>
                    <a:pt x="939589" y="151953"/>
                  </a:lnTo>
                  <a:lnTo>
                    <a:pt x="976139" y="124938"/>
                  </a:lnTo>
                  <a:lnTo>
                    <a:pt x="1014226" y="100413"/>
                  </a:lnTo>
                  <a:lnTo>
                    <a:pt x="1053712" y="78431"/>
                  </a:lnTo>
                  <a:lnTo>
                    <a:pt x="1094456" y="59042"/>
                  </a:lnTo>
                  <a:lnTo>
                    <a:pt x="1136319" y="42297"/>
                  </a:lnTo>
                  <a:lnTo>
                    <a:pt x="1179162" y="28246"/>
                  </a:lnTo>
                  <a:lnTo>
                    <a:pt x="1222845" y="16940"/>
                  </a:lnTo>
                  <a:lnTo>
                    <a:pt x="1267229" y="8430"/>
                  </a:lnTo>
                  <a:lnTo>
                    <a:pt x="1312173" y="2766"/>
                  </a:lnTo>
                  <a:lnTo>
                    <a:pt x="1357539" y="0"/>
                  </a:lnTo>
                  <a:lnTo>
                    <a:pt x="1403187" y="181"/>
                  </a:lnTo>
                  <a:lnTo>
                    <a:pt x="1448978" y="3361"/>
                  </a:lnTo>
                  <a:lnTo>
                    <a:pt x="1494771" y="9591"/>
                  </a:lnTo>
                  <a:lnTo>
                    <a:pt x="1540428" y="18921"/>
                  </a:lnTo>
                  <a:lnTo>
                    <a:pt x="1585809" y="31401"/>
                  </a:lnTo>
                  <a:lnTo>
                    <a:pt x="1630775" y="47083"/>
                  </a:lnTo>
                  <a:lnTo>
                    <a:pt x="1675185" y="66017"/>
                  </a:lnTo>
                  <a:lnTo>
                    <a:pt x="1718222" y="87898"/>
                  </a:lnTo>
                  <a:lnTo>
                    <a:pt x="1759122" y="112292"/>
                  </a:lnTo>
                  <a:lnTo>
                    <a:pt x="1797835" y="139062"/>
                  </a:lnTo>
                  <a:lnTo>
                    <a:pt x="1834310" y="168066"/>
                  </a:lnTo>
                  <a:lnTo>
                    <a:pt x="1868496" y="199166"/>
                  </a:lnTo>
                  <a:lnTo>
                    <a:pt x="1900343" y="232222"/>
                  </a:lnTo>
                  <a:lnTo>
                    <a:pt x="1929799" y="267094"/>
                  </a:lnTo>
                  <a:lnTo>
                    <a:pt x="1956815" y="303643"/>
                  </a:lnTo>
                  <a:lnTo>
                    <a:pt x="1981340" y="341731"/>
                  </a:lnTo>
                  <a:lnTo>
                    <a:pt x="2003322" y="381216"/>
                  </a:lnTo>
                  <a:lnTo>
                    <a:pt x="2022711" y="421959"/>
                  </a:lnTo>
                  <a:lnTo>
                    <a:pt x="2039456" y="463822"/>
                  </a:lnTo>
                  <a:lnTo>
                    <a:pt x="2053507" y="506665"/>
                  </a:lnTo>
                  <a:lnTo>
                    <a:pt x="2064813" y="550347"/>
                  </a:lnTo>
                  <a:lnTo>
                    <a:pt x="2073323" y="594731"/>
                  </a:lnTo>
                  <a:lnTo>
                    <a:pt x="2078987" y="639675"/>
                  </a:lnTo>
                  <a:lnTo>
                    <a:pt x="2081753" y="685041"/>
                  </a:lnTo>
                  <a:lnTo>
                    <a:pt x="2081572" y="730689"/>
                  </a:lnTo>
                  <a:lnTo>
                    <a:pt x="2078391" y="776480"/>
                  </a:lnTo>
                  <a:lnTo>
                    <a:pt x="2072162" y="822274"/>
                  </a:lnTo>
                  <a:lnTo>
                    <a:pt x="2062832" y="867932"/>
                  </a:lnTo>
                  <a:lnTo>
                    <a:pt x="2050352" y="913314"/>
                  </a:lnTo>
                  <a:lnTo>
                    <a:pt x="2034670" y="958281"/>
                  </a:lnTo>
                  <a:lnTo>
                    <a:pt x="2015736" y="1002693"/>
                  </a:lnTo>
                  <a:lnTo>
                    <a:pt x="1555459" y="1988853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00656" y="5025916"/>
              <a:ext cx="1770380" cy="1321435"/>
            </a:xfrm>
            <a:custGeom>
              <a:avLst/>
              <a:gdLst/>
              <a:ahLst/>
              <a:cxnLst/>
              <a:rect l="l" t="t" r="r" b="b"/>
              <a:pathLst>
                <a:path w="1770379" h="1321435">
                  <a:moveTo>
                    <a:pt x="0" y="1320908"/>
                  </a:moveTo>
                  <a:lnTo>
                    <a:pt x="426755" y="406568"/>
                  </a:lnTo>
                  <a:lnTo>
                    <a:pt x="448636" y="363531"/>
                  </a:lnTo>
                  <a:lnTo>
                    <a:pt x="473031" y="322631"/>
                  </a:lnTo>
                  <a:lnTo>
                    <a:pt x="499800" y="283918"/>
                  </a:lnTo>
                  <a:lnTo>
                    <a:pt x="528805" y="247443"/>
                  </a:lnTo>
                  <a:lnTo>
                    <a:pt x="559905" y="213257"/>
                  </a:lnTo>
                  <a:lnTo>
                    <a:pt x="592962" y="181410"/>
                  </a:lnTo>
                  <a:lnTo>
                    <a:pt x="627834" y="151953"/>
                  </a:lnTo>
                  <a:lnTo>
                    <a:pt x="664384" y="124938"/>
                  </a:lnTo>
                  <a:lnTo>
                    <a:pt x="702472" y="100413"/>
                  </a:lnTo>
                  <a:lnTo>
                    <a:pt x="741958" y="78431"/>
                  </a:lnTo>
                  <a:lnTo>
                    <a:pt x="782702" y="59042"/>
                  </a:lnTo>
                  <a:lnTo>
                    <a:pt x="824565" y="42297"/>
                  </a:lnTo>
                  <a:lnTo>
                    <a:pt x="867408" y="28246"/>
                  </a:lnTo>
                  <a:lnTo>
                    <a:pt x="911091" y="16940"/>
                  </a:lnTo>
                  <a:lnTo>
                    <a:pt x="955474" y="8430"/>
                  </a:lnTo>
                  <a:lnTo>
                    <a:pt x="1000419" y="2766"/>
                  </a:lnTo>
                  <a:lnTo>
                    <a:pt x="1045785" y="0"/>
                  </a:lnTo>
                  <a:lnTo>
                    <a:pt x="1091433" y="181"/>
                  </a:lnTo>
                  <a:lnTo>
                    <a:pt x="1137223" y="3361"/>
                  </a:lnTo>
                  <a:lnTo>
                    <a:pt x="1183017" y="9591"/>
                  </a:lnTo>
                  <a:lnTo>
                    <a:pt x="1228674" y="18921"/>
                  </a:lnTo>
                  <a:lnTo>
                    <a:pt x="1274055" y="31401"/>
                  </a:lnTo>
                  <a:lnTo>
                    <a:pt x="1319021" y="47083"/>
                  </a:lnTo>
                  <a:lnTo>
                    <a:pt x="1363431" y="66017"/>
                  </a:lnTo>
                  <a:lnTo>
                    <a:pt x="1406468" y="87898"/>
                  </a:lnTo>
                  <a:lnTo>
                    <a:pt x="1447368" y="112292"/>
                  </a:lnTo>
                  <a:lnTo>
                    <a:pt x="1486081" y="139062"/>
                  </a:lnTo>
                  <a:lnTo>
                    <a:pt x="1522556" y="168066"/>
                  </a:lnTo>
                  <a:lnTo>
                    <a:pt x="1556742" y="199166"/>
                  </a:lnTo>
                  <a:lnTo>
                    <a:pt x="1588589" y="232222"/>
                  </a:lnTo>
                  <a:lnTo>
                    <a:pt x="1618045" y="267094"/>
                  </a:lnTo>
                  <a:lnTo>
                    <a:pt x="1645061" y="303643"/>
                  </a:lnTo>
                  <a:lnTo>
                    <a:pt x="1669585" y="341731"/>
                  </a:lnTo>
                  <a:lnTo>
                    <a:pt x="1691567" y="381216"/>
                  </a:lnTo>
                  <a:lnTo>
                    <a:pt x="1710957" y="421959"/>
                  </a:lnTo>
                  <a:lnTo>
                    <a:pt x="1727702" y="463822"/>
                  </a:lnTo>
                  <a:lnTo>
                    <a:pt x="1741753" y="506665"/>
                  </a:lnTo>
                  <a:lnTo>
                    <a:pt x="1753059" y="550347"/>
                  </a:lnTo>
                  <a:lnTo>
                    <a:pt x="1761569" y="594731"/>
                  </a:lnTo>
                  <a:lnTo>
                    <a:pt x="1767233" y="639675"/>
                  </a:lnTo>
                  <a:lnTo>
                    <a:pt x="1769999" y="685041"/>
                  </a:lnTo>
                  <a:lnTo>
                    <a:pt x="1769818" y="730689"/>
                  </a:lnTo>
                  <a:lnTo>
                    <a:pt x="1766637" y="776480"/>
                  </a:lnTo>
                  <a:lnTo>
                    <a:pt x="1760408" y="822274"/>
                  </a:lnTo>
                  <a:lnTo>
                    <a:pt x="1751078" y="867932"/>
                  </a:lnTo>
                  <a:lnTo>
                    <a:pt x="1738598" y="913314"/>
                  </a:lnTo>
                  <a:lnTo>
                    <a:pt x="1722916" y="958281"/>
                  </a:lnTo>
                  <a:lnTo>
                    <a:pt x="1703982" y="1002693"/>
                  </a:lnTo>
                  <a:lnTo>
                    <a:pt x="1555459" y="1320908"/>
                  </a:lnTo>
                </a:path>
              </a:pathLst>
            </a:custGeom>
            <a:ln w="25400">
              <a:solidFill>
                <a:srgbClr val="EAC85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492982" y="3175"/>
              <a:ext cx="1892935" cy="1557020"/>
            </a:xfrm>
            <a:custGeom>
              <a:avLst/>
              <a:gdLst/>
              <a:ahLst/>
              <a:cxnLst/>
              <a:rect l="l" t="t" r="r" b="b"/>
              <a:pathLst>
                <a:path w="1892934" h="1557020">
                  <a:moveTo>
                    <a:pt x="1457915" y="873155"/>
                  </a:moveTo>
                  <a:lnTo>
                    <a:pt x="719281" y="873155"/>
                  </a:lnTo>
                  <a:lnTo>
                    <a:pt x="768107" y="876210"/>
                  </a:lnTo>
                  <a:lnTo>
                    <a:pt x="816016" y="892526"/>
                  </a:lnTo>
                  <a:lnTo>
                    <a:pt x="857914" y="920910"/>
                  </a:lnTo>
                  <a:lnTo>
                    <a:pt x="889786" y="958021"/>
                  </a:lnTo>
                  <a:lnTo>
                    <a:pt x="910825" y="1001449"/>
                  </a:lnTo>
                  <a:lnTo>
                    <a:pt x="920219" y="1048781"/>
                  </a:lnTo>
                  <a:lnTo>
                    <a:pt x="917160" y="1097606"/>
                  </a:lnTo>
                  <a:lnTo>
                    <a:pt x="900839" y="1145510"/>
                  </a:lnTo>
                  <a:lnTo>
                    <a:pt x="831865" y="1284093"/>
                  </a:lnTo>
                  <a:lnTo>
                    <a:pt x="815550" y="1331997"/>
                  </a:lnTo>
                  <a:lnTo>
                    <a:pt x="812495" y="1380821"/>
                  </a:lnTo>
                  <a:lnTo>
                    <a:pt x="821891" y="1428153"/>
                  </a:lnTo>
                  <a:lnTo>
                    <a:pt x="842930" y="1471581"/>
                  </a:lnTo>
                  <a:lnTo>
                    <a:pt x="874804" y="1508693"/>
                  </a:lnTo>
                  <a:lnTo>
                    <a:pt x="916701" y="1537077"/>
                  </a:lnTo>
                  <a:lnTo>
                    <a:pt x="964606" y="1553392"/>
                  </a:lnTo>
                  <a:lnTo>
                    <a:pt x="1013430" y="1556447"/>
                  </a:lnTo>
                  <a:lnTo>
                    <a:pt x="1060762" y="1547051"/>
                  </a:lnTo>
                  <a:lnTo>
                    <a:pt x="1104190" y="1526012"/>
                  </a:lnTo>
                  <a:lnTo>
                    <a:pt x="1141302" y="1494139"/>
                  </a:lnTo>
                  <a:lnTo>
                    <a:pt x="1169685" y="1452241"/>
                  </a:lnTo>
                  <a:lnTo>
                    <a:pt x="1457915" y="873155"/>
                  </a:lnTo>
                  <a:close/>
                </a:path>
                <a:path w="1892934" h="1557020">
                  <a:moveTo>
                    <a:pt x="1892512" y="0"/>
                  </a:moveTo>
                  <a:lnTo>
                    <a:pt x="627992" y="0"/>
                  </a:lnTo>
                  <a:lnTo>
                    <a:pt x="19370" y="1222764"/>
                  </a:lnTo>
                  <a:lnTo>
                    <a:pt x="3055" y="1270669"/>
                  </a:lnTo>
                  <a:lnTo>
                    <a:pt x="0" y="1319493"/>
                  </a:lnTo>
                  <a:lnTo>
                    <a:pt x="9396" y="1366825"/>
                  </a:lnTo>
                  <a:lnTo>
                    <a:pt x="30435" y="1410253"/>
                  </a:lnTo>
                  <a:lnTo>
                    <a:pt x="62308" y="1447365"/>
                  </a:lnTo>
                  <a:lnTo>
                    <a:pt x="104206" y="1475748"/>
                  </a:lnTo>
                  <a:lnTo>
                    <a:pt x="152115" y="1492064"/>
                  </a:lnTo>
                  <a:lnTo>
                    <a:pt x="200941" y="1495119"/>
                  </a:lnTo>
                  <a:lnTo>
                    <a:pt x="248272" y="1485723"/>
                  </a:lnTo>
                  <a:lnTo>
                    <a:pt x="291698" y="1464683"/>
                  </a:lnTo>
                  <a:lnTo>
                    <a:pt x="328808" y="1432810"/>
                  </a:lnTo>
                  <a:lnTo>
                    <a:pt x="357190" y="1390912"/>
                  </a:lnTo>
                  <a:lnTo>
                    <a:pt x="563032" y="977362"/>
                  </a:lnTo>
                  <a:lnTo>
                    <a:pt x="591415" y="935464"/>
                  </a:lnTo>
                  <a:lnTo>
                    <a:pt x="628524" y="903591"/>
                  </a:lnTo>
                  <a:lnTo>
                    <a:pt x="671950" y="882552"/>
                  </a:lnTo>
                  <a:lnTo>
                    <a:pt x="719281" y="873155"/>
                  </a:lnTo>
                  <a:lnTo>
                    <a:pt x="1457915" y="873155"/>
                  </a:lnTo>
                  <a:lnTo>
                    <a:pt x="1892512" y="0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50595" y="1666683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5">
                  <a:moveTo>
                    <a:pt x="195160" y="0"/>
                  </a:moveTo>
                  <a:lnTo>
                    <a:pt x="152743" y="4446"/>
                  </a:lnTo>
                  <a:lnTo>
                    <a:pt x="112493" y="17943"/>
                  </a:lnTo>
                  <a:lnTo>
                    <a:pt x="75970" y="39968"/>
                  </a:lnTo>
                  <a:lnTo>
                    <a:pt x="44734" y="69996"/>
                  </a:lnTo>
                  <a:lnTo>
                    <a:pt x="20347" y="107507"/>
                  </a:lnTo>
                  <a:lnTo>
                    <a:pt x="5125" y="149580"/>
                  </a:lnTo>
                  <a:lnTo>
                    <a:pt x="0" y="192605"/>
                  </a:lnTo>
                  <a:lnTo>
                    <a:pt x="4446" y="235021"/>
                  </a:lnTo>
                  <a:lnTo>
                    <a:pt x="17943" y="275270"/>
                  </a:lnTo>
                  <a:lnTo>
                    <a:pt x="39968" y="311792"/>
                  </a:lnTo>
                  <a:lnTo>
                    <a:pt x="69996" y="343026"/>
                  </a:lnTo>
                  <a:lnTo>
                    <a:pt x="107507" y="367412"/>
                  </a:lnTo>
                  <a:lnTo>
                    <a:pt x="149576" y="382638"/>
                  </a:lnTo>
                  <a:lnTo>
                    <a:pt x="192599" y="387765"/>
                  </a:lnTo>
                  <a:lnTo>
                    <a:pt x="235016" y="383318"/>
                  </a:lnTo>
                  <a:lnTo>
                    <a:pt x="275266" y="369820"/>
                  </a:lnTo>
                  <a:lnTo>
                    <a:pt x="311789" y="347794"/>
                  </a:lnTo>
                  <a:lnTo>
                    <a:pt x="343025" y="317763"/>
                  </a:lnTo>
                  <a:lnTo>
                    <a:pt x="367412" y="280252"/>
                  </a:lnTo>
                  <a:lnTo>
                    <a:pt x="382638" y="238183"/>
                  </a:lnTo>
                  <a:lnTo>
                    <a:pt x="387765" y="195160"/>
                  </a:lnTo>
                  <a:lnTo>
                    <a:pt x="383318" y="152743"/>
                  </a:lnTo>
                  <a:lnTo>
                    <a:pt x="369820" y="112493"/>
                  </a:lnTo>
                  <a:lnTo>
                    <a:pt x="347794" y="75970"/>
                  </a:lnTo>
                  <a:lnTo>
                    <a:pt x="317763" y="44734"/>
                  </a:lnTo>
                  <a:lnTo>
                    <a:pt x="280252" y="20347"/>
                  </a:lnTo>
                  <a:lnTo>
                    <a:pt x="238183" y="5125"/>
                  </a:lnTo>
                  <a:lnTo>
                    <a:pt x="195160" y="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828" y="1635115"/>
              <a:ext cx="105595" cy="10558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51" y="5120540"/>
            <a:ext cx="1370965" cy="1226820"/>
          </a:xfrm>
          <a:custGeom>
            <a:avLst/>
            <a:gdLst/>
            <a:ahLst/>
            <a:cxnLst/>
            <a:rect l="l" t="t" r="r" b="b"/>
            <a:pathLst>
              <a:path w="1370965" h="1226820">
                <a:moveTo>
                  <a:pt x="217270" y="688992"/>
                </a:moveTo>
                <a:lnTo>
                  <a:pt x="170074" y="695143"/>
                </a:lnTo>
                <a:lnTo>
                  <a:pt x="125548" y="711330"/>
                </a:lnTo>
                <a:lnTo>
                  <a:pt x="85420" y="736925"/>
                </a:lnTo>
                <a:lnTo>
                  <a:pt x="51414" y="771300"/>
                </a:lnTo>
                <a:lnTo>
                  <a:pt x="25257" y="813827"/>
                </a:lnTo>
                <a:lnTo>
                  <a:pt x="0" y="867943"/>
                </a:lnTo>
                <a:lnTo>
                  <a:pt x="0" y="1226284"/>
                </a:lnTo>
                <a:lnTo>
                  <a:pt x="1265093" y="1226284"/>
                </a:lnTo>
                <a:lnTo>
                  <a:pt x="1350324" y="1043672"/>
                </a:lnTo>
                <a:lnTo>
                  <a:pt x="1366127" y="996311"/>
                </a:lnTo>
                <a:lnTo>
                  <a:pt x="1370639" y="948170"/>
                </a:lnTo>
                <a:lnTo>
                  <a:pt x="1364487" y="900974"/>
                </a:lnTo>
                <a:lnTo>
                  <a:pt x="1348299" y="856450"/>
                </a:lnTo>
                <a:lnTo>
                  <a:pt x="1322702" y="816324"/>
                </a:lnTo>
                <a:lnTo>
                  <a:pt x="1288323" y="782321"/>
                </a:lnTo>
                <a:lnTo>
                  <a:pt x="1203263" y="730012"/>
                </a:lnTo>
                <a:lnTo>
                  <a:pt x="1202859" y="729613"/>
                </a:lnTo>
                <a:lnTo>
                  <a:pt x="408280" y="729613"/>
                </a:lnTo>
                <a:lnTo>
                  <a:pt x="360137" y="725104"/>
                </a:lnTo>
                <a:lnTo>
                  <a:pt x="265412" y="693504"/>
                </a:lnTo>
                <a:lnTo>
                  <a:pt x="217270" y="688992"/>
                </a:lnTo>
                <a:close/>
              </a:path>
              <a:path w="1370965" h="1226820">
                <a:moveTo>
                  <a:pt x="1016291" y="0"/>
                </a:moveTo>
                <a:lnTo>
                  <a:pt x="969095" y="6153"/>
                </a:lnTo>
                <a:lnTo>
                  <a:pt x="924571" y="22341"/>
                </a:lnTo>
                <a:lnTo>
                  <a:pt x="884445" y="47937"/>
                </a:lnTo>
                <a:lnTo>
                  <a:pt x="850443" y="82312"/>
                </a:lnTo>
                <a:lnTo>
                  <a:pt x="824290" y="124840"/>
                </a:lnTo>
                <a:lnTo>
                  <a:pt x="600288" y="604773"/>
                </a:lnTo>
                <a:lnTo>
                  <a:pt x="574132" y="647300"/>
                </a:lnTo>
                <a:lnTo>
                  <a:pt x="540128" y="681676"/>
                </a:lnTo>
                <a:lnTo>
                  <a:pt x="500001" y="707271"/>
                </a:lnTo>
                <a:lnTo>
                  <a:pt x="455477" y="723459"/>
                </a:lnTo>
                <a:lnTo>
                  <a:pt x="408280" y="729613"/>
                </a:lnTo>
                <a:lnTo>
                  <a:pt x="1202859" y="729613"/>
                </a:lnTo>
                <a:lnTo>
                  <a:pt x="1168888" y="696007"/>
                </a:lnTo>
                <a:lnTo>
                  <a:pt x="1143293" y="655878"/>
                </a:lnTo>
                <a:lnTo>
                  <a:pt x="1127107" y="611353"/>
                </a:lnTo>
                <a:lnTo>
                  <a:pt x="1120955" y="564156"/>
                </a:lnTo>
                <a:lnTo>
                  <a:pt x="1125467" y="516015"/>
                </a:lnTo>
                <a:lnTo>
                  <a:pt x="1141270" y="468654"/>
                </a:lnTo>
                <a:lnTo>
                  <a:pt x="1216327" y="307821"/>
                </a:lnTo>
                <a:lnTo>
                  <a:pt x="1232129" y="260461"/>
                </a:lnTo>
                <a:lnTo>
                  <a:pt x="1236641" y="212319"/>
                </a:lnTo>
                <a:lnTo>
                  <a:pt x="1230489" y="165122"/>
                </a:lnTo>
                <a:lnTo>
                  <a:pt x="1214301" y="120597"/>
                </a:lnTo>
                <a:lnTo>
                  <a:pt x="1188704" y="80468"/>
                </a:lnTo>
                <a:lnTo>
                  <a:pt x="1154326" y="46463"/>
                </a:lnTo>
                <a:lnTo>
                  <a:pt x="1111793" y="20306"/>
                </a:lnTo>
                <a:lnTo>
                  <a:pt x="1064432" y="4508"/>
                </a:lnTo>
                <a:lnTo>
                  <a:pt x="1016291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43420" y="4674422"/>
            <a:ext cx="377190" cy="377190"/>
          </a:xfrm>
          <a:custGeom>
            <a:avLst/>
            <a:gdLst/>
            <a:ahLst/>
            <a:cxnLst/>
            <a:rect l="l" t="t" r="r" b="b"/>
            <a:pathLst>
              <a:path w="377190" h="377189">
                <a:moveTo>
                  <a:pt x="171075" y="0"/>
                </a:moveTo>
                <a:lnTo>
                  <a:pt x="123840" y="10617"/>
                </a:lnTo>
                <a:lnTo>
                  <a:pt x="80815" y="32814"/>
                </a:lnTo>
                <a:lnTo>
                  <a:pt x="44397" y="65718"/>
                </a:lnTo>
                <a:lnTo>
                  <a:pt x="16985" y="108457"/>
                </a:lnTo>
                <a:lnTo>
                  <a:pt x="1832" y="156919"/>
                </a:lnTo>
                <a:lnTo>
                  <a:pt x="0" y="205966"/>
                </a:lnTo>
                <a:lnTo>
                  <a:pt x="10618" y="253200"/>
                </a:lnTo>
                <a:lnTo>
                  <a:pt x="32815" y="296223"/>
                </a:lnTo>
                <a:lnTo>
                  <a:pt x="65720" y="332637"/>
                </a:lnTo>
                <a:lnTo>
                  <a:pt x="108463" y="360044"/>
                </a:lnTo>
                <a:lnTo>
                  <a:pt x="156920" y="375201"/>
                </a:lnTo>
                <a:lnTo>
                  <a:pt x="205964" y="377035"/>
                </a:lnTo>
                <a:lnTo>
                  <a:pt x="253197" y="366417"/>
                </a:lnTo>
                <a:lnTo>
                  <a:pt x="296221" y="344220"/>
                </a:lnTo>
                <a:lnTo>
                  <a:pt x="332638" y="311316"/>
                </a:lnTo>
                <a:lnTo>
                  <a:pt x="360050" y="268578"/>
                </a:lnTo>
                <a:lnTo>
                  <a:pt x="375204" y="220120"/>
                </a:lnTo>
                <a:lnTo>
                  <a:pt x="377036" y="171074"/>
                </a:lnTo>
                <a:lnTo>
                  <a:pt x="366419" y="123839"/>
                </a:lnTo>
                <a:lnTo>
                  <a:pt x="344224" y="80815"/>
                </a:lnTo>
                <a:lnTo>
                  <a:pt x="311322" y="44399"/>
                </a:lnTo>
                <a:lnTo>
                  <a:pt x="268585" y="16991"/>
                </a:lnTo>
                <a:lnTo>
                  <a:pt x="220122" y="1833"/>
                </a:lnTo>
                <a:lnTo>
                  <a:pt x="171075" y="0"/>
                </a:lnTo>
                <a:close/>
              </a:path>
            </a:pathLst>
          </a:custGeom>
          <a:solidFill>
            <a:srgbClr val="EAC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252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754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56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37579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2595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27612" y="5293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52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754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9256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7579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82595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927612" y="770651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30" y="0"/>
                </a:moveTo>
                <a:lnTo>
                  <a:pt x="16202" y="2086"/>
                </a:lnTo>
                <a:lnTo>
                  <a:pt x="7769" y="7775"/>
                </a:lnTo>
                <a:lnTo>
                  <a:pt x="2084" y="16212"/>
                </a:lnTo>
                <a:lnTo>
                  <a:pt x="0" y="26542"/>
                </a:lnTo>
                <a:lnTo>
                  <a:pt x="2084" y="36871"/>
                </a:lnTo>
                <a:lnTo>
                  <a:pt x="7769" y="45304"/>
                </a:lnTo>
                <a:lnTo>
                  <a:pt x="16202" y="50988"/>
                </a:lnTo>
                <a:lnTo>
                  <a:pt x="26530" y="53073"/>
                </a:lnTo>
                <a:lnTo>
                  <a:pt x="36858" y="50988"/>
                </a:lnTo>
                <a:lnTo>
                  <a:pt x="45291" y="45304"/>
                </a:lnTo>
                <a:lnTo>
                  <a:pt x="50976" y="36871"/>
                </a:lnTo>
                <a:lnTo>
                  <a:pt x="53060" y="26542"/>
                </a:lnTo>
                <a:lnTo>
                  <a:pt x="50976" y="16212"/>
                </a:lnTo>
                <a:lnTo>
                  <a:pt x="45291" y="7775"/>
                </a:lnTo>
                <a:lnTo>
                  <a:pt x="36858" y="2086"/>
                </a:lnTo>
                <a:lnTo>
                  <a:pt x="26530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0817" y="5499346"/>
            <a:ext cx="105595" cy="10559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4017" y="5410446"/>
            <a:ext cx="105595" cy="105592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1339307" y="2401817"/>
            <a:ext cx="2783205" cy="904875"/>
            <a:chOff x="1339307" y="2401817"/>
            <a:chExt cx="2783205" cy="904875"/>
          </a:xfrm>
        </p:grpSpPr>
        <p:sp>
          <p:nvSpPr>
            <p:cNvPr id="31" name="object 31"/>
            <p:cNvSpPr/>
            <p:nvPr/>
          </p:nvSpPr>
          <p:spPr>
            <a:xfrm>
              <a:off x="1339303" y="2401823"/>
              <a:ext cx="2635250" cy="904875"/>
            </a:xfrm>
            <a:custGeom>
              <a:avLst/>
              <a:gdLst/>
              <a:ahLst/>
              <a:cxnLst/>
              <a:rect l="l" t="t" r="r" b="b"/>
              <a:pathLst>
                <a:path w="2635250" h="904875">
                  <a:moveTo>
                    <a:pt x="725157" y="701865"/>
                  </a:moveTo>
                  <a:lnTo>
                    <a:pt x="719010" y="694410"/>
                  </a:lnTo>
                  <a:lnTo>
                    <a:pt x="710006" y="690194"/>
                  </a:lnTo>
                  <a:lnTo>
                    <a:pt x="700239" y="689495"/>
                  </a:lnTo>
                  <a:lnTo>
                    <a:pt x="691857" y="692543"/>
                  </a:lnTo>
                  <a:lnTo>
                    <a:pt x="665848" y="740067"/>
                  </a:lnTo>
                  <a:lnTo>
                    <a:pt x="640588" y="778103"/>
                  </a:lnTo>
                  <a:lnTo>
                    <a:pt x="597306" y="821702"/>
                  </a:lnTo>
                  <a:lnTo>
                    <a:pt x="539546" y="837184"/>
                  </a:lnTo>
                  <a:lnTo>
                    <a:pt x="492620" y="840613"/>
                  </a:lnTo>
                  <a:lnTo>
                    <a:pt x="426834" y="841679"/>
                  </a:lnTo>
                  <a:lnTo>
                    <a:pt x="354457" y="839139"/>
                  </a:lnTo>
                  <a:lnTo>
                    <a:pt x="308305" y="832358"/>
                  </a:lnTo>
                  <a:lnTo>
                    <a:pt x="265684" y="811060"/>
                  </a:lnTo>
                  <a:lnTo>
                    <a:pt x="245046" y="759790"/>
                  </a:lnTo>
                  <a:lnTo>
                    <a:pt x="241338" y="720788"/>
                  </a:lnTo>
                  <a:lnTo>
                    <a:pt x="240385" y="672566"/>
                  </a:lnTo>
                  <a:lnTo>
                    <a:pt x="240385" y="484771"/>
                  </a:lnTo>
                  <a:lnTo>
                    <a:pt x="241630" y="464540"/>
                  </a:lnTo>
                  <a:lnTo>
                    <a:pt x="247383" y="453809"/>
                  </a:lnTo>
                  <a:lnTo>
                    <a:pt x="260616" y="449567"/>
                  </a:lnTo>
                  <a:lnTo>
                    <a:pt x="284327" y="448818"/>
                  </a:lnTo>
                  <a:lnTo>
                    <a:pt x="361581" y="448818"/>
                  </a:lnTo>
                  <a:lnTo>
                    <a:pt x="425335" y="450151"/>
                  </a:lnTo>
                  <a:lnTo>
                    <a:pt x="464121" y="455485"/>
                  </a:lnTo>
                  <a:lnTo>
                    <a:pt x="500456" y="488988"/>
                  </a:lnTo>
                  <a:lnTo>
                    <a:pt x="517410" y="558025"/>
                  </a:lnTo>
                  <a:lnTo>
                    <a:pt x="524878" y="562495"/>
                  </a:lnTo>
                  <a:lnTo>
                    <a:pt x="535216" y="563841"/>
                  </a:lnTo>
                  <a:lnTo>
                    <a:pt x="545299" y="561949"/>
                  </a:lnTo>
                  <a:lnTo>
                    <a:pt x="552030" y="556691"/>
                  </a:lnTo>
                  <a:lnTo>
                    <a:pt x="551192" y="531088"/>
                  </a:lnTo>
                  <a:lnTo>
                    <a:pt x="547535" y="464921"/>
                  </a:lnTo>
                  <a:lnTo>
                    <a:pt x="546696" y="428840"/>
                  </a:lnTo>
                  <a:lnTo>
                    <a:pt x="547535" y="390956"/>
                  </a:lnTo>
                  <a:lnTo>
                    <a:pt x="551192" y="321716"/>
                  </a:lnTo>
                  <a:lnTo>
                    <a:pt x="552030" y="294335"/>
                  </a:lnTo>
                  <a:lnTo>
                    <a:pt x="545299" y="289064"/>
                  </a:lnTo>
                  <a:lnTo>
                    <a:pt x="535216" y="287172"/>
                  </a:lnTo>
                  <a:lnTo>
                    <a:pt x="524878" y="288518"/>
                  </a:lnTo>
                  <a:lnTo>
                    <a:pt x="517410" y="292989"/>
                  </a:lnTo>
                  <a:lnTo>
                    <a:pt x="506742" y="347599"/>
                  </a:lnTo>
                  <a:lnTo>
                    <a:pt x="501192" y="368173"/>
                  </a:lnTo>
                  <a:lnTo>
                    <a:pt x="458216" y="397713"/>
                  </a:lnTo>
                  <a:lnTo>
                    <a:pt x="400621" y="401688"/>
                  </a:lnTo>
                  <a:lnTo>
                    <a:pt x="361581" y="402196"/>
                  </a:lnTo>
                  <a:lnTo>
                    <a:pt x="284327" y="402196"/>
                  </a:lnTo>
                  <a:lnTo>
                    <a:pt x="260616" y="401612"/>
                  </a:lnTo>
                  <a:lnTo>
                    <a:pt x="247383" y="397535"/>
                  </a:lnTo>
                  <a:lnTo>
                    <a:pt x="241630" y="386461"/>
                  </a:lnTo>
                  <a:lnTo>
                    <a:pt x="240385" y="364921"/>
                  </a:lnTo>
                  <a:lnTo>
                    <a:pt x="240385" y="98552"/>
                  </a:lnTo>
                  <a:lnTo>
                    <a:pt x="241007" y="68884"/>
                  </a:lnTo>
                  <a:lnTo>
                    <a:pt x="245376" y="52946"/>
                  </a:lnTo>
                  <a:lnTo>
                    <a:pt x="257238" y="46494"/>
                  </a:lnTo>
                  <a:lnTo>
                    <a:pt x="280339" y="45288"/>
                  </a:lnTo>
                  <a:lnTo>
                    <a:pt x="376224" y="45288"/>
                  </a:lnTo>
                  <a:lnTo>
                    <a:pt x="417195" y="45593"/>
                  </a:lnTo>
                  <a:lnTo>
                    <a:pt x="481672" y="49212"/>
                  </a:lnTo>
                  <a:lnTo>
                    <a:pt x="547636" y="71539"/>
                  </a:lnTo>
                  <a:lnTo>
                    <a:pt x="574497" y="99555"/>
                  </a:lnTo>
                  <a:lnTo>
                    <a:pt x="592124" y="136055"/>
                  </a:lnTo>
                  <a:lnTo>
                    <a:pt x="606628" y="179806"/>
                  </a:lnTo>
                  <a:lnTo>
                    <a:pt x="613892" y="183870"/>
                  </a:lnTo>
                  <a:lnTo>
                    <a:pt x="623773" y="184454"/>
                  </a:lnTo>
                  <a:lnTo>
                    <a:pt x="633412" y="182041"/>
                  </a:lnTo>
                  <a:lnTo>
                    <a:pt x="639914" y="177126"/>
                  </a:lnTo>
                  <a:lnTo>
                    <a:pt x="635469" y="127914"/>
                  </a:lnTo>
                  <a:lnTo>
                    <a:pt x="630262" y="75082"/>
                  </a:lnTo>
                  <a:lnTo>
                    <a:pt x="624560" y="28994"/>
                  </a:lnTo>
                  <a:lnTo>
                    <a:pt x="618617" y="12"/>
                  </a:lnTo>
                  <a:lnTo>
                    <a:pt x="595769" y="2311"/>
                  </a:lnTo>
                  <a:lnTo>
                    <a:pt x="554685" y="3492"/>
                  </a:lnTo>
                  <a:lnTo>
                    <a:pt x="500621" y="3937"/>
                  </a:lnTo>
                  <a:lnTo>
                    <a:pt x="188442" y="4000"/>
                  </a:lnTo>
                  <a:lnTo>
                    <a:pt x="148907" y="3746"/>
                  </a:lnTo>
                  <a:lnTo>
                    <a:pt x="110871" y="2997"/>
                  </a:lnTo>
                  <a:lnTo>
                    <a:pt x="72326" y="1752"/>
                  </a:lnTo>
                  <a:lnTo>
                    <a:pt x="31292" y="12"/>
                  </a:lnTo>
                  <a:lnTo>
                    <a:pt x="26377" y="6146"/>
                  </a:lnTo>
                  <a:lnTo>
                    <a:pt x="23964" y="16141"/>
                  </a:lnTo>
                  <a:lnTo>
                    <a:pt x="24549" y="26403"/>
                  </a:lnTo>
                  <a:lnTo>
                    <a:pt x="28625" y="33299"/>
                  </a:lnTo>
                  <a:lnTo>
                    <a:pt x="49936" y="35953"/>
                  </a:lnTo>
                  <a:lnTo>
                    <a:pt x="88557" y="43688"/>
                  </a:lnTo>
                  <a:lnTo>
                    <a:pt x="112483" y="59156"/>
                  </a:lnTo>
                  <a:lnTo>
                    <a:pt x="125209" y="87541"/>
                  </a:lnTo>
                  <a:lnTo>
                    <a:pt x="130276" y="134023"/>
                  </a:lnTo>
                  <a:lnTo>
                    <a:pt x="131178" y="203771"/>
                  </a:lnTo>
                  <a:lnTo>
                    <a:pt x="131178" y="683221"/>
                  </a:lnTo>
                  <a:lnTo>
                    <a:pt x="129882" y="753579"/>
                  </a:lnTo>
                  <a:lnTo>
                    <a:pt x="123977" y="800303"/>
                  </a:lnTo>
                  <a:lnTo>
                    <a:pt x="86347" y="843241"/>
                  </a:lnTo>
                  <a:lnTo>
                    <a:pt x="48615" y="849680"/>
                  </a:lnTo>
                  <a:lnTo>
                    <a:pt x="4648" y="853681"/>
                  </a:lnTo>
                  <a:lnTo>
                    <a:pt x="571" y="861695"/>
                  </a:lnTo>
                  <a:lnTo>
                    <a:pt x="0" y="871829"/>
                  </a:lnTo>
                  <a:lnTo>
                    <a:pt x="2413" y="881202"/>
                  </a:lnTo>
                  <a:lnTo>
                    <a:pt x="7327" y="886968"/>
                  </a:lnTo>
                  <a:lnTo>
                    <a:pt x="105867" y="883970"/>
                  </a:lnTo>
                  <a:lnTo>
                    <a:pt x="147027" y="883221"/>
                  </a:lnTo>
                  <a:lnTo>
                    <a:pt x="188442" y="882980"/>
                  </a:lnTo>
                  <a:lnTo>
                    <a:pt x="359105" y="883056"/>
                  </a:lnTo>
                  <a:lnTo>
                    <a:pt x="460806" y="883704"/>
                  </a:lnTo>
                  <a:lnTo>
                    <a:pt x="562787" y="885012"/>
                  </a:lnTo>
                  <a:lnTo>
                    <a:pt x="665226" y="886968"/>
                  </a:lnTo>
                  <a:lnTo>
                    <a:pt x="680580" y="849426"/>
                  </a:lnTo>
                  <a:lnTo>
                    <a:pt x="698182" y="798398"/>
                  </a:lnTo>
                  <a:lnTo>
                    <a:pt x="714298" y="745388"/>
                  </a:lnTo>
                  <a:lnTo>
                    <a:pt x="725157" y="701865"/>
                  </a:lnTo>
                  <a:close/>
                </a:path>
                <a:path w="2635250" h="904875">
                  <a:moveTo>
                    <a:pt x="1676958" y="432828"/>
                  </a:moveTo>
                  <a:lnTo>
                    <a:pt x="1674710" y="385533"/>
                  </a:lnTo>
                  <a:lnTo>
                    <a:pt x="1667979" y="339699"/>
                  </a:lnTo>
                  <a:lnTo>
                    <a:pt x="1656778" y="295617"/>
                  </a:lnTo>
                  <a:lnTo>
                    <a:pt x="1641094" y="253580"/>
                  </a:lnTo>
                  <a:lnTo>
                    <a:pt x="1620951" y="213855"/>
                  </a:lnTo>
                  <a:lnTo>
                    <a:pt x="1596339" y="176720"/>
                  </a:lnTo>
                  <a:lnTo>
                    <a:pt x="1567281" y="142481"/>
                  </a:lnTo>
                  <a:lnTo>
                    <a:pt x="1543786" y="120688"/>
                  </a:lnTo>
                  <a:lnTo>
                    <a:pt x="1543786" y="435495"/>
                  </a:lnTo>
                  <a:lnTo>
                    <a:pt x="1541995" y="487337"/>
                  </a:lnTo>
                  <a:lnTo>
                    <a:pt x="1536611" y="536587"/>
                  </a:lnTo>
                  <a:lnTo>
                    <a:pt x="1527556" y="583031"/>
                  </a:lnTo>
                  <a:lnTo>
                    <a:pt x="1514792" y="626465"/>
                  </a:lnTo>
                  <a:lnTo>
                    <a:pt x="1498231" y="666711"/>
                  </a:lnTo>
                  <a:lnTo>
                    <a:pt x="1477848" y="703554"/>
                  </a:lnTo>
                  <a:lnTo>
                    <a:pt x="1453553" y="736815"/>
                  </a:lnTo>
                  <a:lnTo>
                    <a:pt x="1425308" y="766279"/>
                  </a:lnTo>
                  <a:lnTo>
                    <a:pt x="1393063" y="791756"/>
                  </a:lnTo>
                  <a:lnTo>
                    <a:pt x="1356728" y="813041"/>
                  </a:lnTo>
                  <a:lnTo>
                    <a:pt x="1316278" y="829945"/>
                  </a:lnTo>
                  <a:lnTo>
                    <a:pt x="1271638" y="842264"/>
                  </a:lnTo>
                  <a:lnTo>
                    <a:pt x="1222743" y="849795"/>
                  </a:lnTo>
                  <a:lnTo>
                    <a:pt x="1169555" y="852347"/>
                  </a:lnTo>
                  <a:lnTo>
                    <a:pt x="1112685" y="849617"/>
                  </a:lnTo>
                  <a:lnTo>
                    <a:pt x="1067181" y="840524"/>
                  </a:lnTo>
                  <a:lnTo>
                    <a:pt x="1031900" y="823696"/>
                  </a:lnTo>
                  <a:lnTo>
                    <a:pt x="992035" y="771499"/>
                  </a:lnTo>
                  <a:lnTo>
                    <a:pt x="980084" y="700532"/>
                  </a:lnTo>
                  <a:lnTo>
                    <a:pt x="979106" y="652564"/>
                  </a:lnTo>
                  <a:lnTo>
                    <a:pt x="979106" y="161150"/>
                  </a:lnTo>
                  <a:lnTo>
                    <a:pt x="979690" y="121170"/>
                  </a:lnTo>
                  <a:lnTo>
                    <a:pt x="985850" y="70688"/>
                  </a:lnTo>
                  <a:lnTo>
                    <a:pt x="1032865" y="47612"/>
                  </a:lnTo>
                  <a:lnTo>
                    <a:pt x="1072019" y="43078"/>
                  </a:lnTo>
                  <a:lnTo>
                    <a:pt x="1124280" y="41287"/>
                  </a:lnTo>
                  <a:lnTo>
                    <a:pt x="1190409" y="44488"/>
                  </a:lnTo>
                  <a:lnTo>
                    <a:pt x="1249489" y="53670"/>
                  </a:lnTo>
                  <a:lnTo>
                    <a:pt x="1301889" y="68224"/>
                  </a:lnTo>
                  <a:lnTo>
                    <a:pt x="1347978" y="87515"/>
                  </a:lnTo>
                  <a:lnTo>
                    <a:pt x="1388110" y="110934"/>
                  </a:lnTo>
                  <a:lnTo>
                    <a:pt x="1422679" y="137858"/>
                  </a:lnTo>
                  <a:lnTo>
                    <a:pt x="1452029" y="167665"/>
                  </a:lnTo>
                  <a:lnTo>
                    <a:pt x="1476552" y="199732"/>
                  </a:lnTo>
                  <a:lnTo>
                    <a:pt x="1496606" y="233451"/>
                  </a:lnTo>
                  <a:lnTo>
                    <a:pt x="1512557" y="268185"/>
                  </a:lnTo>
                  <a:lnTo>
                    <a:pt x="1533652" y="338239"/>
                  </a:lnTo>
                  <a:lnTo>
                    <a:pt x="1542783" y="404952"/>
                  </a:lnTo>
                  <a:lnTo>
                    <a:pt x="1543786" y="435495"/>
                  </a:lnTo>
                  <a:lnTo>
                    <a:pt x="1543786" y="120688"/>
                  </a:lnTo>
                  <a:lnTo>
                    <a:pt x="1495818" y="83756"/>
                  </a:lnTo>
                  <a:lnTo>
                    <a:pt x="1453426" y="59855"/>
                  </a:lnTo>
                  <a:lnTo>
                    <a:pt x="1409750" y="41287"/>
                  </a:lnTo>
                  <a:lnTo>
                    <a:pt x="1362621" y="25895"/>
                  </a:lnTo>
                  <a:lnTo>
                    <a:pt x="1317040" y="15392"/>
                  </a:lnTo>
                  <a:lnTo>
                    <a:pt x="1269606" y="7988"/>
                  </a:lnTo>
                  <a:lnTo>
                    <a:pt x="1220063" y="3251"/>
                  </a:lnTo>
                  <a:lnTo>
                    <a:pt x="1168146" y="736"/>
                  </a:lnTo>
                  <a:lnTo>
                    <a:pt x="1113612" y="0"/>
                  </a:lnTo>
                  <a:lnTo>
                    <a:pt x="1065390" y="241"/>
                  </a:lnTo>
                  <a:lnTo>
                    <a:pt x="970165" y="2095"/>
                  </a:lnTo>
                  <a:lnTo>
                    <a:pt x="875309" y="5626"/>
                  </a:lnTo>
                  <a:lnTo>
                    <a:pt x="779335" y="10655"/>
                  </a:lnTo>
                  <a:lnTo>
                    <a:pt x="769670" y="26797"/>
                  </a:lnTo>
                  <a:lnTo>
                    <a:pt x="771842" y="36690"/>
                  </a:lnTo>
                  <a:lnTo>
                    <a:pt x="778014" y="43954"/>
                  </a:lnTo>
                  <a:lnTo>
                    <a:pt x="807313" y="47942"/>
                  </a:lnTo>
                  <a:lnTo>
                    <a:pt x="840689" y="58394"/>
                  </a:lnTo>
                  <a:lnTo>
                    <a:pt x="859574" y="80568"/>
                  </a:lnTo>
                  <a:lnTo>
                    <a:pt x="867981" y="118732"/>
                  </a:lnTo>
                  <a:lnTo>
                    <a:pt x="869886" y="176720"/>
                  </a:lnTo>
                  <a:lnTo>
                    <a:pt x="869899" y="683209"/>
                  </a:lnTo>
                  <a:lnTo>
                    <a:pt x="868997" y="753198"/>
                  </a:lnTo>
                  <a:lnTo>
                    <a:pt x="864019" y="799147"/>
                  </a:lnTo>
                  <a:lnTo>
                    <a:pt x="827963" y="841692"/>
                  </a:lnTo>
                  <a:lnTo>
                    <a:pt x="789990" y="849668"/>
                  </a:lnTo>
                  <a:lnTo>
                    <a:pt x="759358" y="853681"/>
                  </a:lnTo>
                  <a:lnTo>
                    <a:pt x="755281" y="861695"/>
                  </a:lnTo>
                  <a:lnTo>
                    <a:pt x="754697" y="871829"/>
                  </a:lnTo>
                  <a:lnTo>
                    <a:pt x="757110" y="881214"/>
                  </a:lnTo>
                  <a:lnTo>
                    <a:pt x="762025" y="886968"/>
                  </a:lnTo>
                  <a:lnTo>
                    <a:pt x="847750" y="883983"/>
                  </a:lnTo>
                  <a:lnTo>
                    <a:pt x="887691" y="883234"/>
                  </a:lnTo>
                  <a:lnTo>
                    <a:pt x="934085" y="883208"/>
                  </a:lnTo>
                  <a:lnTo>
                    <a:pt x="970089" y="884643"/>
                  </a:lnTo>
                  <a:lnTo>
                    <a:pt x="1082255" y="891971"/>
                  </a:lnTo>
                  <a:lnTo>
                    <a:pt x="1145578" y="893635"/>
                  </a:lnTo>
                  <a:lnTo>
                    <a:pt x="1197267" y="892136"/>
                  </a:lnTo>
                  <a:lnTo>
                    <a:pt x="1249260" y="887425"/>
                  </a:lnTo>
                  <a:lnTo>
                    <a:pt x="1276883" y="882980"/>
                  </a:lnTo>
                  <a:lnTo>
                    <a:pt x="1300734" y="879144"/>
                  </a:lnTo>
                  <a:lnTo>
                    <a:pt x="1350873" y="866990"/>
                  </a:lnTo>
                  <a:lnTo>
                    <a:pt x="1393812" y="852347"/>
                  </a:lnTo>
                  <a:lnTo>
                    <a:pt x="1443901" y="829703"/>
                  </a:lnTo>
                  <a:lnTo>
                    <a:pt x="1487322" y="803084"/>
                  </a:lnTo>
                  <a:lnTo>
                    <a:pt x="1526438" y="772947"/>
                  </a:lnTo>
                  <a:lnTo>
                    <a:pt x="1561198" y="739521"/>
                  </a:lnTo>
                  <a:lnTo>
                    <a:pt x="1591525" y="703033"/>
                  </a:lnTo>
                  <a:lnTo>
                    <a:pt x="1617357" y="663727"/>
                  </a:lnTo>
                  <a:lnTo>
                    <a:pt x="1638642" y="621817"/>
                  </a:lnTo>
                  <a:lnTo>
                    <a:pt x="1655305" y="577532"/>
                  </a:lnTo>
                  <a:lnTo>
                    <a:pt x="1667294" y="531126"/>
                  </a:lnTo>
                  <a:lnTo>
                    <a:pt x="1674533" y="482815"/>
                  </a:lnTo>
                  <a:lnTo>
                    <a:pt x="1676958" y="432828"/>
                  </a:lnTo>
                  <a:close/>
                </a:path>
                <a:path w="2635250" h="904875">
                  <a:moveTo>
                    <a:pt x="2634843" y="15481"/>
                  </a:moveTo>
                  <a:lnTo>
                    <a:pt x="2632862" y="6680"/>
                  </a:lnTo>
                  <a:lnTo>
                    <a:pt x="2627033" y="0"/>
                  </a:lnTo>
                  <a:lnTo>
                    <a:pt x="2592806" y="1752"/>
                  </a:lnTo>
                  <a:lnTo>
                    <a:pt x="2560091" y="2997"/>
                  </a:lnTo>
                  <a:lnTo>
                    <a:pt x="2525890" y="3733"/>
                  </a:lnTo>
                  <a:lnTo>
                    <a:pt x="2487193" y="3987"/>
                  </a:lnTo>
                  <a:lnTo>
                    <a:pt x="2448661" y="3733"/>
                  </a:lnTo>
                  <a:lnTo>
                    <a:pt x="2410764" y="2997"/>
                  </a:lnTo>
                  <a:lnTo>
                    <a:pt x="2373122" y="1752"/>
                  </a:lnTo>
                  <a:lnTo>
                    <a:pt x="2335352" y="0"/>
                  </a:lnTo>
                  <a:lnTo>
                    <a:pt x="2330450" y="5930"/>
                  </a:lnTo>
                  <a:lnTo>
                    <a:pt x="2328037" y="14478"/>
                  </a:lnTo>
                  <a:lnTo>
                    <a:pt x="2328608" y="23787"/>
                  </a:lnTo>
                  <a:lnTo>
                    <a:pt x="2332698" y="31965"/>
                  </a:lnTo>
                  <a:lnTo>
                    <a:pt x="2365997" y="34632"/>
                  </a:lnTo>
                  <a:lnTo>
                    <a:pt x="2389136" y="37871"/>
                  </a:lnTo>
                  <a:lnTo>
                    <a:pt x="2432583" y="62598"/>
                  </a:lnTo>
                  <a:lnTo>
                    <a:pt x="2449195" y="133477"/>
                  </a:lnTo>
                  <a:lnTo>
                    <a:pt x="2453716" y="184454"/>
                  </a:lnTo>
                  <a:lnTo>
                    <a:pt x="2456345" y="238988"/>
                  </a:lnTo>
                  <a:lnTo>
                    <a:pt x="2457564" y="291960"/>
                  </a:lnTo>
                  <a:lnTo>
                    <a:pt x="2457869" y="338277"/>
                  </a:lnTo>
                  <a:lnTo>
                    <a:pt x="2457869" y="491426"/>
                  </a:lnTo>
                  <a:lnTo>
                    <a:pt x="2456015" y="545299"/>
                  </a:lnTo>
                  <a:lnTo>
                    <a:pt x="2450325" y="596214"/>
                  </a:lnTo>
                  <a:lnTo>
                    <a:pt x="2440584" y="643712"/>
                  </a:lnTo>
                  <a:lnTo>
                    <a:pt x="2426576" y="687324"/>
                  </a:lnTo>
                  <a:lnTo>
                    <a:pt x="2408097" y="726605"/>
                  </a:lnTo>
                  <a:lnTo>
                    <a:pt x="2384933" y="761085"/>
                  </a:lnTo>
                  <a:lnTo>
                    <a:pt x="2356878" y="790333"/>
                  </a:lnTo>
                  <a:lnTo>
                    <a:pt x="2323719" y="813866"/>
                  </a:lnTo>
                  <a:lnTo>
                    <a:pt x="2285250" y="831240"/>
                  </a:lnTo>
                  <a:lnTo>
                    <a:pt x="2241258" y="842010"/>
                  </a:lnTo>
                  <a:lnTo>
                    <a:pt x="2191524" y="845693"/>
                  </a:lnTo>
                  <a:lnTo>
                    <a:pt x="2139302" y="842238"/>
                  </a:lnTo>
                  <a:lnTo>
                    <a:pt x="2093556" y="832104"/>
                  </a:lnTo>
                  <a:lnTo>
                    <a:pt x="2053983" y="815568"/>
                  </a:lnTo>
                  <a:lnTo>
                    <a:pt x="2020252" y="792962"/>
                  </a:lnTo>
                  <a:lnTo>
                    <a:pt x="1992058" y="764565"/>
                  </a:lnTo>
                  <a:lnTo>
                    <a:pt x="1969071" y="730707"/>
                  </a:lnTo>
                  <a:lnTo>
                    <a:pt x="1950974" y="691692"/>
                  </a:lnTo>
                  <a:lnTo>
                    <a:pt x="1937448" y="647814"/>
                  </a:lnTo>
                  <a:lnTo>
                    <a:pt x="1928190" y="599389"/>
                  </a:lnTo>
                  <a:lnTo>
                    <a:pt x="1922868" y="546709"/>
                  </a:lnTo>
                  <a:lnTo>
                    <a:pt x="1921167" y="490105"/>
                  </a:lnTo>
                  <a:lnTo>
                    <a:pt x="1921167" y="202425"/>
                  </a:lnTo>
                  <a:lnTo>
                    <a:pt x="1922056" y="132422"/>
                  </a:lnTo>
                  <a:lnTo>
                    <a:pt x="1927047" y="85445"/>
                  </a:lnTo>
                  <a:lnTo>
                    <a:pt x="1963102" y="41338"/>
                  </a:lnTo>
                  <a:lnTo>
                    <a:pt x="2001075" y="34632"/>
                  </a:lnTo>
                  <a:lnTo>
                    <a:pt x="2033028" y="31965"/>
                  </a:lnTo>
                  <a:lnTo>
                    <a:pt x="2037118" y="25285"/>
                  </a:lnTo>
                  <a:lnTo>
                    <a:pt x="2037702" y="15481"/>
                  </a:lnTo>
                  <a:lnTo>
                    <a:pt x="2035289" y="5930"/>
                  </a:lnTo>
                  <a:lnTo>
                    <a:pt x="2030374" y="0"/>
                  </a:lnTo>
                  <a:lnTo>
                    <a:pt x="1984921" y="1752"/>
                  </a:lnTo>
                  <a:lnTo>
                    <a:pt x="1944471" y="2997"/>
                  </a:lnTo>
                  <a:lnTo>
                    <a:pt x="1906016" y="3733"/>
                  </a:lnTo>
                  <a:lnTo>
                    <a:pt x="1866557" y="3987"/>
                  </a:lnTo>
                  <a:lnTo>
                    <a:pt x="1827644" y="3733"/>
                  </a:lnTo>
                  <a:lnTo>
                    <a:pt x="1788985" y="2997"/>
                  </a:lnTo>
                  <a:lnTo>
                    <a:pt x="1747824" y="1752"/>
                  </a:lnTo>
                  <a:lnTo>
                    <a:pt x="1701419" y="0"/>
                  </a:lnTo>
                  <a:lnTo>
                    <a:pt x="1696504" y="5930"/>
                  </a:lnTo>
                  <a:lnTo>
                    <a:pt x="1694091" y="15481"/>
                  </a:lnTo>
                  <a:lnTo>
                    <a:pt x="1694675" y="25285"/>
                  </a:lnTo>
                  <a:lnTo>
                    <a:pt x="1698764" y="31965"/>
                  </a:lnTo>
                  <a:lnTo>
                    <a:pt x="1732051" y="34632"/>
                  </a:lnTo>
                  <a:lnTo>
                    <a:pt x="1770024" y="41338"/>
                  </a:lnTo>
                  <a:lnTo>
                    <a:pt x="1793544" y="56680"/>
                  </a:lnTo>
                  <a:lnTo>
                    <a:pt x="1806079" y="85445"/>
                  </a:lnTo>
                  <a:lnTo>
                    <a:pt x="1811058" y="132422"/>
                  </a:lnTo>
                  <a:lnTo>
                    <a:pt x="1811959" y="202425"/>
                  </a:lnTo>
                  <a:lnTo>
                    <a:pt x="1811959" y="516737"/>
                  </a:lnTo>
                  <a:lnTo>
                    <a:pt x="1814004" y="580974"/>
                  </a:lnTo>
                  <a:lnTo>
                    <a:pt x="1820202" y="638098"/>
                  </a:lnTo>
                  <a:lnTo>
                    <a:pt x="1830616" y="688530"/>
                  </a:lnTo>
                  <a:lnTo>
                    <a:pt x="1845322" y="732637"/>
                  </a:lnTo>
                  <a:lnTo>
                    <a:pt x="1864372" y="770813"/>
                  </a:lnTo>
                  <a:lnTo>
                    <a:pt x="1887867" y="803490"/>
                  </a:lnTo>
                  <a:lnTo>
                    <a:pt x="1915845" y="831024"/>
                  </a:lnTo>
                  <a:lnTo>
                    <a:pt x="1957984" y="860120"/>
                  </a:lnTo>
                  <a:lnTo>
                    <a:pt x="2005228" y="880973"/>
                  </a:lnTo>
                  <a:lnTo>
                    <a:pt x="2056320" y="894600"/>
                  </a:lnTo>
                  <a:lnTo>
                    <a:pt x="2109952" y="902030"/>
                  </a:lnTo>
                  <a:lnTo>
                    <a:pt x="2164880" y="904278"/>
                  </a:lnTo>
                  <a:lnTo>
                    <a:pt x="2213965" y="901420"/>
                  </a:lnTo>
                  <a:lnTo>
                    <a:pt x="2261908" y="892987"/>
                  </a:lnTo>
                  <a:lnTo>
                    <a:pt x="2307552" y="879144"/>
                  </a:lnTo>
                  <a:lnTo>
                    <a:pt x="2349766" y="860082"/>
                  </a:lnTo>
                  <a:lnTo>
                    <a:pt x="2387384" y="836002"/>
                  </a:lnTo>
                  <a:lnTo>
                    <a:pt x="2419273" y="807072"/>
                  </a:lnTo>
                  <a:lnTo>
                    <a:pt x="2447912" y="770356"/>
                  </a:lnTo>
                  <a:lnTo>
                    <a:pt x="2470366" y="729284"/>
                  </a:lnTo>
                  <a:lnTo>
                    <a:pt x="2487269" y="684720"/>
                  </a:lnTo>
                  <a:lnTo>
                    <a:pt x="2499283" y="637527"/>
                  </a:lnTo>
                  <a:lnTo>
                    <a:pt x="2507069" y="588556"/>
                  </a:lnTo>
                  <a:lnTo>
                    <a:pt x="2511247" y="538683"/>
                  </a:lnTo>
                  <a:lnTo>
                    <a:pt x="2512504" y="488772"/>
                  </a:lnTo>
                  <a:lnTo>
                    <a:pt x="2512657" y="285597"/>
                  </a:lnTo>
                  <a:lnTo>
                    <a:pt x="2513698" y="223075"/>
                  </a:lnTo>
                  <a:lnTo>
                    <a:pt x="2516530" y="159727"/>
                  </a:lnTo>
                  <a:lnTo>
                    <a:pt x="2522042" y="104571"/>
                  </a:lnTo>
                  <a:lnTo>
                    <a:pt x="2531148" y="66598"/>
                  </a:lnTo>
                  <a:lnTo>
                    <a:pt x="2574391" y="38315"/>
                  </a:lnTo>
                  <a:lnTo>
                    <a:pt x="2629687" y="31965"/>
                  </a:lnTo>
                  <a:lnTo>
                    <a:pt x="2633573" y="24536"/>
                  </a:lnTo>
                  <a:lnTo>
                    <a:pt x="2634843" y="15481"/>
                  </a:lnTo>
                  <a:close/>
                </a:path>
              </a:pathLst>
            </a:custGeom>
            <a:solidFill>
              <a:srgbClr val="E69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3322" y="3151614"/>
              <a:ext cx="149161" cy="151828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4182719" y="2580030"/>
            <a:ext cx="1430020" cy="721995"/>
          </a:xfrm>
          <a:custGeom>
            <a:avLst/>
            <a:gdLst/>
            <a:ahLst/>
            <a:cxnLst/>
            <a:rect l="l" t="t" r="r" b="b"/>
            <a:pathLst>
              <a:path w="1430020" h="721995">
                <a:moveTo>
                  <a:pt x="658888" y="544220"/>
                </a:moveTo>
                <a:lnTo>
                  <a:pt x="653935" y="539750"/>
                </a:lnTo>
                <a:lnTo>
                  <a:pt x="646518" y="537438"/>
                </a:lnTo>
                <a:lnTo>
                  <a:pt x="638517" y="537464"/>
                </a:lnTo>
                <a:lnTo>
                  <a:pt x="631799" y="540054"/>
                </a:lnTo>
                <a:lnTo>
                  <a:pt x="616673" y="572439"/>
                </a:lnTo>
                <a:lnTo>
                  <a:pt x="594537" y="606031"/>
                </a:lnTo>
                <a:lnTo>
                  <a:pt x="564286" y="637641"/>
                </a:lnTo>
                <a:lnTo>
                  <a:pt x="524840" y="664146"/>
                </a:lnTo>
                <a:lnTo>
                  <a:pt x="475068" y="682345"/>
                </a:lnTo>
                <a:lnTo>
                  <a:pt x="413905" y="689127"/>
                </a:lnTo>
                <a:lnTo>
                  <a:pt x="368147" y="686142"/>
                </a:lnTo>
                <a:lnTo>
                  <a:pt x="324485" y="677265"/>
                </a:lnTo>
                <a:lnTo>
                  <a:pt x="283375" y="662609"/>
                </a:lnTo>
                <a:lnTo>
                  <a:pt x="245313" y="642251"/>
                </a:lnTo>
                <a:lnTo>
                  <a:pt x="210769" y="616318"/>
                </a:lnTo>
                <a:lnTo>
                  <a:pt x="180225" y="584911"/>
                </a:lnTo>
                <a:lnTo>
                  <a:pt x="154152" y="548119"/>
                </a:lnTo>
                <a:lnTo>
                  <a:pt x="133045" y="506056"/>
                </a:lnTo>
                <a:lnTo>
                  <a:pt x="117373" y="458825"/>
                </a:lnTo>
                <a:lnTo>
                  <a:pt x="107619" y="406527"/>
                </a:lnTo>
                <a:lnTo>
                  <a:pt x="104267" y="349262"/>
                </a:lnTo>
                <a:lnTo>
                  <a:pt x="107543" y="293230"/>
                </a:lnTo>
                <a:lnTo>
                  <a:pt x="117030" y="242836"/>
                </a:lnTo>
                <a:lnTo>
                  <a:pt x="132245" y="198005"/>
                </a:lnTo>
                <a:lnTo>
                  <a:pt x="152666" y="158673"/>
                </a:lnTo>
                <a:lnTo>
                  <a:pt x="177800" y="124777"/>
                </a:lnTo>
                <a:lnTo>
                  <a:pt x="207137" y="96278"/>
                </a:lnTo>
                <a:lnTo>
                  <a:pt x="240169" y="73088"/>
                </a:lnTo>
                <a:lnTo>
                  <a:pt x="276415" y="55156"/>
                </a:lnTo>
                <a:lnTo>
                  <a:pt x="315353" y="42430"/>
                </a:lnTo>
                <a:lnTo>
                  <a:pt x="356489" y="34836"/>
                </a:lnTo>
                <a:lnTo>
                  <a:pt x="399313" y="32321"/>
                </a:lnTo>
                <a:lnTo>
                  <a:pt x="466547" y="38671"/>
                </a:lnTo>
                <a:lnTo>
                  <a:pt x="518426" y="56032"/>
                </a:lnTo>
                <a:lnTo>
                  <a:pt x="556996" y="81838"/>
                </a:lnTo>
                <a:lnTo>
                  <a:pt x="584263" y="113563"/>
                </a:lnTo>
                <a:lnTo>
                  <a:pt x="602272" y="148640"/>
                </a:lnTo>
                <a:lnTo>
                  <a:pt x="613041" y="184543"/>
                </a:lnTo>
                <a:lnTo>
                  <a:pt x="619785" y="187871"/>
                </a:lnTo>
                <a:lnTo>
                  <a:pt x="627888" y="188569"/>
                </a:lnTo>
                <a:lnTo>
                  <a:pt x="635609" y="186740"/>
                </a:lnTo>
                <a:lnTo>
                  <a:pt x="641184" y="182460"/>
                </a:lnTo>
                <a:lnTo>
                  <a:pt x="635533" y="135039"/>
                </a:lnTo>
                <a:lnTo>
                  <a:pt x="631151" y="90957"/>
                </a:lnTo>
                <a:lnTo>
                  <a:pt x="628142" y="54305"/>
                </a:lnTo>
                <a:lnTo>
                  <a:pt x="626592" y="29184"/>
                </a:lnTo>
                <a:lnTo>
                  <a:pt x="619823" y="29413"/>
                </a:lnTo>
                <a:lnTo>
                  <a:pt x="613156" y="28663"/>
                </a:lnTo>
                <a:lnTo>
                  <a:pt x="605904" y="27139"/>
                </a:lnTo>
                <a:lnTo>
                  <a:pt x="555802" y="15392"/>
                </a:lnTo>
                <a:lnTo>
                  <a:pt x="507847" y="7429"/>
                </a:lnTo>
                <a:lnTo>
                  <a:pt x="458533" y="1993"/>
                </a:lnTo>
                <a:lnTo>
                  <a:pt x="412851" y="0"/>
                </a:lnTo>
                <a:lnTo>
                  <a:pt x="359638" y="2438"/>
                </a:lnTo>
                <a:lnTo>
                  <a:pt x="308597" y="9766"/>
                </a:lnTo>
                <a:lnTo>
                  <a:pt x="259981" y="22021"/>
                </a:lnTo>
                <a:lnTo>
                  <a:pt x="214071" y="39230"/>
                </a:lnTo>
                <a:lnTo>
                  <a:pt x="171107" y="61417"/>
                </a:lnTo>
                <a:lnTo>
                  <a:pt x="131356" y="88620"/>
                </a:lnTo>
                <a:lnTo>
                  <a:pt x="94119" y="122402"/>
                </a:lnTo>
                <a:lnTo>
                  <a:pt x="62090" y="161861"/>
                </a:lnTo>
                <a:lnTo>
                  <a:pt x="35966" y="206425"/>
                </a:lnTo>
                <a:lnTo>
                  <a:pt x="16446" y="255511"/>
                </a:lnTo>
                <a:lnTo>
                  <a:pt x="4229" y="308521"/>
                </a:lnTo>
                <a:lnTo>
                  <a:pt x="0" y="364896"/>
                </a:lnTo>
                <a:lnTo>
                  <a:pt x="3822" y="420103"/>
                </a:lnTo>
                <a:lnTo>
                  <a:pt x="14757" y="470509"/>
                </a:lnTo>
                <a:lnTo>
                  <a:pt x="32016" y="516140"/>
                </a:lnTo>
                <a:lnTo>
                  <a:pt x="54762" y="557022"/>
                </a:lnTo>
                <a:lnTo>
                  <a:pt x="82219" y="593204"/>
                </a:lnTo>
                <a:lnTo>
                  <a:pt x="113588" y="624725"/>
                </a:lnTo>
                <a:lnTo>
                  <a:pt x="148043" y="651611"/>
                </a:lnTo>
                <a:lnTo>
                  <a:pt x="195262" y="678484"/>
                </a:lnTo>
                <a:lnTo>
                  <a:pt x="245275" y="698258"/>
                </a:lnTo>
                <a:lnTo>
                  <a:pt x="297649" y="711581"/>
                </a:lnTo>
                <a:lnTo>
                  <a:pt x="351917" y="719099"/>
                </a:lnTo>
                <a:lnTo>
                  <a:pt x="407644" y="721461"/>
                </a:lnTo>
                <a:lnTo>
                  <a:pt x="458304" y="718883"/>
                </a:lnTo>
                <a:lnTo>
                  <a:pt x="506437" y="712597"/>
                </a:lnTo>
                <a:lnTo>
                  <a:pt x="546354" y="704735"/>
                </a:lnTo>
                <a:lnTo>
                  <a:pt x="572376" y="697484"/>
                </a:lnTo>
                <a:lnTo>
                  <a:pt x="581164" y="694372"/>
                </a:lnTo>
                <a:lnTo>
                  <a:pt x="590232" y="691476"/>
                </a:lnTo>
                <a:lnTo>
                  <a:pt x="599490" y="688962"/>
                </a:lnTo>
                <a:lnTo>
                  <a:pt x="608850" y="687057"/>
                </a:lnTo>
                <a:lnTo>
                  <a:pt x="622249" y="663994"/>
                </a:lnTo>
                <a:lnTo>
                  <a:pt x="637006" y="628523"/>
                </a:lnTo>
                <a:lnTo>
                  <a:pt x="650189" y="586613"/>
                </a:lnTo>
                <a:lnTo>
                  <a:pt x="658888" y="544220"/>
                </a:lnTo>
                <a:close/>
              </a:path>
              <a:path w="1430020" h="721995">
                <a:moveTo>
                  <a:pt x="1429512" y="357593"/>
                </a:moveTo>
                <a:lnTo>
                  <a:pt x="1427365" y="315493"/>
                </a:lnTo>
                <a:lnTo>
                  <a:pt x="1420926" y="274180"/>
                </a:lnTo>
                <a:lnTo>
                  <a:pt x="1410208" y="234086"/>
                </a:lnTo>
                <a:lnTo>
                  <a:pt x="1395196" y="195694"/>
                </a:lnTo>
                <a:lnTo>
                  <a:pt x="1375905" y="159423"/>
                </a:lnTo>
                <a:lnTo>
                  <a:pt x="1352334" y="125730"/>
                </a:lnTo>
                <a:lnTo>
                  <a:pt x="1325270" y="95948"/>
                </a:lnTo>
                <a:lnTo>
                  <a:pt x="1325270" y="389915"/>
                </a:lnTo>
                <a:lnTo>
                  <a:pt x="1321028" y="454279"/>
                </a:lnTo>
                <a:lnTo>
                  <a:pt x="1308900" y="510514"/>
                </a:lnTo>
                <a:lnTo>
                  <a:pt x="1289824" y="558774"/>
                </a:lnTo>
                <a:lnTo>
                  <a:pt x="1264729" y="599211"/>
                </a:lnTo>
                <a:lnTo>
                  <a:pt x="1234528" y="631964"/>
                </a:lnTo>
                <a:lnTo>
                  <a:pt x="1200162" y="657186"/>
                </a:lnTo>
                <a:lnTo>
                  <a:pt x="1162545" y="675030"/>
                </a:lnTo>
                <a:lnTo>
                  <a:pt x="1122629" y="685622"/>
                </a:lnTo>
                <a:lnTo>
                  <a:pt x="1081303" y="689114"/>
                </a:lnTo>
                <a:lnTo>
                  <a:pt x="1028484" y="684339"/>
                </a:lnTo>
                <a:lnTo>
                  <a:pt x="981875" y="670750"/>
                </a:lnTo>
                <a:lnTo>
                  <a:pt x="941222" y="649452"/>
                </a:lnTo>
                <a:lnTo>
                  <a:pt x="906284" y="621550"/>
                </a:lnTo>
                <a:lnTo>
                  <a:pt x="876820" y="588162"/>
                </a:lnTo>
                <a:lnTo>
                  <a:pt x="852576" y="550392"/>
                </a:lnTo>
                <a:lnTo>
                  <a:pt x="833285" y="509346"/>
                </a:lnTo>
                <a:lnTo>
                  <a:pt x="818730" y="466153"/>
                </a:lnTo>
                <a:lnTo>
                  <a:pt x="808634" y="421894"/>
                </a:lnTo>
                <a:lnTo>
                  <a:pt x="802754" y="377698"/>
                </a:lnTo>
                <a:lnTo>
                  <a:pt x="800849" y="334657"/>
                </a:lnTo>
                <a:lnTo>
                  <a:pt x="804900" y="270713"/>
                </a:lnTo>
                <a:lnTo>
                  <a:pt x="816356" y="215544"/>
                </a:lnTo>
                <a:lnTo>
                  <a:pt x="834186" y="168668"/>
                </a:lnTo>
                <a:lnTo>
                  <a:pt x="857338" y="129603"/>
                </a:lnTo>
                <a:lnTo>
                  <a:pt x="884783" y="97866"/>
                </a:lnTo>
                <a:lnTo>
                  <a:pt x="915479" y="72986"/>
                </a:lnTo>
                <a:lnTo>
                  <a:pt x="982472" y="41846"/>
                </a:lnTo>
                <a:lnTo>
                  <a:pt x="1050023" y="32308"/>
                </a:lnTo>
                <a:lnTo>
                  <a:pt x="1101318" y="36766"/>
                </a:lnTo>
                <a:lnTo>
                  <a:pt x="1146733" y="49517"/>
                </a:lnTo>
                <a:lnTo>
                  <a:pt x="1186459" y="69684"/>
                </a:lnTo>
                <a:lnTo>
                  <a:pt x="1220724" y="96354"/>
                </a:lnTo>
                <a:lnTo>
                  <a:pt x="1249730" y="128638"/>
                </a:lnTo>
                <a:lnTo>
                  <a:pt x="1273695" y="165646"/>
                </a:lnTo>
                <a:lnTo>
                  <a:pt x="1292821" y="206451"/>
                </a:lnTo>
                <a:lnTo>
                  <a:pt x="1307338" y="250190"/>
                </a:lnTo>
                <a:lnTo>
                  <a:pt x="1317447" y="295948"/>
                </a:lnTo>
                <a:lnTo>
                  <a:pt x="1323352" y="342823"/>
                </a:lnTo>
                <a:lnTo>
                  <a:pt x="1325270" y="389915"/>
                </a:lnTo>
                <a:lnTo>
                  <a:pt x="1325270" y="95948"/>
                </a:lnTo>
                <a:lnTo>
                  <a:pt x="1292364" y="67894"/>
                </a:lnTo>
                <a:lnTo>
                  <a:pt x="1255966" y="44653"/>
                </a:lnTo>
                <a:lnTo>
                  <a:pt x="1215313" y="25793"/>
                </a:lnTo>
                <a:lnTo>
                  <a:pt x="1170381" y="11772"/>
                </a:lnTo>
                <a:lnTo>
                  <a:pt x="1121194" y="3022"/>
                </a:lnTo>
                <a:lnTo>
                  <a:pt x="1067739" y="0"/>
                </a:lnTo>
                <a:lnTo>
                  <a:pt x="1019263" y="2781"/>
                </a:lnTo>
                <a:lnTo>
                  <a:pt x="973124" y="10934"/>
                </a:lnTo>
                <a:lnTo>
                  <a:pt x="929589" y="24130"/>
                </a:lnTo>
                <a:lnTo>
                  <a:pt x="888936" y="42087"/>
                </a:lnTo>
                <a:lnTo>
                  <a:pt x="851420" y="64503"/>
                </a:lnTo>
                <a:lnTo>
                  <a:pt x="817321" y="91071"/>
                </a:lnTo>
                <a:lnTo>
                  <a:pt x="786892" y="121488"/>
                </a:lnTo>
                <a:lnTo>
                  <a:pt x="760412" y="155460"/>
                </a:lnTo>
                <a:lnTo>
                  <a:pt x="738149" y="192684"/>
                </a:lnTo>
                <a:lnTo>
                  <a:pt x="720369" y="232854"/>
                </a:lnTo>
                <a:lnTo>
                  <a:pt x="707339" y="275666"/>
                </a:lnTo>
                <a:lnTo>
                  <a:pt x="699312" y="320827"/>
                </a:lnTo>
                <a:lnTo>
                  <a:pt x="696582" y="368020"/>
                </a:lnTo>
                <a:lnTo>
                  <a:pt x="699046" y="410870"/>
                </a:lnTo>
                <a:lnTo>
                  <a:pt x="706335" y="452551"/>
                </a:lnTo>
                <a:lnTo>
                  <a:pt x="718312" y="492671"/>
                </a:lnTo>
                <a:lnTo>
                  <a:pt x="734872" y="530834"/>
                </a:lnTo>
                <a:lnTo>
                  <a:pt x="755853" y="566648"/>
                </a:lnTo>
                <a:lnTo>
                  <a:pt x="781151" y="599719"/>
                </a:lnTo>
                <a:lnTo>
                  <a:pt x="810615" y="629666"/>
                </a:lnTo>
                <a:lnTo>
                  <a:pt x="844130" y="656069"/>
                </a:lnTo>
                <a:lnTo>
                  <a:pt x="881557" y="678561"/>
                </a:lnTo>
                <a:lnTo>
                  <a:pt x="922756" y="696734"/>
                </a:lnTo>
                <a:lnTo>
                  <a:pt x="967613" y="710209"/>
                </a:lnTo>
                <a:lnTo>
                  <a:pt x="1015987" y="718578"/>
                </a:lnTo>
                <a:lnTo>
                  <a:pt x="1067739" y="721448"/>
                </a:lnTo>
                <a:lnTo>
                  <a:pt x="1117130" y="718312"/>
                </a:lnTo>
                <a:lnTo>
                  <a:pt x="1164412" y="709129"/>
                </a:lnTo>
                <a:lnTo>
                  <a:pt x="1209167" y="694220"/>
                </a:lnTo>
                <a:lnTo>
                  <a:pt x="1219657" y="689114"/>
                </a:lnTo>
                <a:lnTo>
                  <a:pt x="1250975" y="673925"/>
                </a:lnTo>
                <a:lnTo>
                  <a:pt x="1289418" y="648576"/>
                </a:lnTo>
                <a:lnTo>
                  <a:pt x="1324089" y="618502"/>
                </a:lnTo>
                <a:lnTo>
                  <a:pt x="1354569" y="584047"/>
                </a:lnTo>
                <a:lnTo>
                  <a:pt x="1380439" y="545528"/>
                </a:lnTo>
                <a:lnTo>
                  <a:pt x="1401292" y="503301"/>
                </a:lnTo>
                <a:lnTo>
                  <a:pt x="1416697" y="457669"/>
                </a:lnTo>
                <a:lnTo>
                  <a:pt x="1426235" y="409003"/>
                </a:lnTo>
                <a:lnTo>
                  <a:pt x="1429512" y="357593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6595" y="3386179"/>
            <a:ext cx="223545" cy="233591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57784" y="3386180"/>
            <a:ext cx="166014" cy="230822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92185" y="3386175"/>
            <a:ext cx="189572" cy="23082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9575" y="3386182"/>
            <a:ext cx="246418" cy="235318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2474225" y="3386179"/>
            <a:ext cx="255904" cy="235585"/>
          </a:xfrm>
          <a:custGeom>
            <a:avLst/>
            <a:gdLst/>
            <a:ahLst/>
            <a:cxnLst/>
            <a:rect l="l" t="t" r="r" b="b"/>
            <a:pathLst>
              <a:path w="255905" h="235585">
                <a:moveTo>
                  <a:pt x="252996" y="0"/>
                </a:moveTo>
                <a:lnTo>
                  <a:pt x="244548" y="455"/>
                </a:lnTo>
                <a:lnTo>
                  <a:pt x="227514" y="966"/>
                </a:lnTo>
                <a:lnTo>
                  <a:pt x="207598" y="966"/>
                </a:lnTo>
                <a:lnTo>
                  <a:pt x="176415" y="0"/>
                </a:lnTo>
                <a:lnTo>
                  <a:pt x="173634" y="1028"/>
                </a:lnTo>
                <a:lnTo>
                  <a:pt x="173278" y="6578"/>
                </a:lnTo>
                <a:lnTo>
                  <a:pt x="175717" y="8674"/>
                </a:lnTo>
                <a:lnTo>
                  <a:pt x="195465" y="11074"/>
                </a:lnTo>
                <a:lnTo>
                  <a:pt x="201015" y="13169"/>
                </a:lnTo>
                <a:lnTo>
                  <a:pt x="209863" y="71407"/>
                </a:lnTo>
                <a:lnTo>
                  <a:pt x="210019" y="88023"/>
                </a:lnTo>
                <a:lnTo>
                  <a:pt x="210019" y="175018"/>
                </a:lnTo>
                <a:lnTo>
                  <a:pt x="208635" y="176758"/>
                </a:lnTo>
                <a:lnTo>
                  <a:pt x="207949" y="176758"/>
                </a:lnTo>
                <a:lnTo>
                  <a:pt x="104031" y="61405"/>
                </a:lnTo>
                <a:lnTo>
                  <a:pt x="68451" y="17566"/>
                </a:lnTo>
                <a:lnTo>
                  <a:pt x="57873" y="0"/>
                </a:lnTo>
                <a:lnTo>
                  <a:pt x="53365" y="698"/>
                </a:lnTo>
                <a:lnTo>
                  <a:pt x="47485" y="1028"/>
                </a:lnTo>
                <a:lnTo>
                  <a:pt x="14149" y="594"/>
                </a:lnTo>
                <a:lnTo>
                  <a:pt x="2768" y="0"/>
                </a:lnTo>
                <a:lnTo>
                  <a:pt x="0" y="1371"/>
                </a:lnTo>
                <a:lnTo>
                  <a:pt x="0" y="6578"/>
                </a:lnTo>
                <a:lnTo>
                  <a:pt x="2082" y="8674"/>
                </a:lnTo>
                <a:lnTo>
                  <a:pt x="16294" y="10375"/>
                </a:lnTo>
                <a:lnTo>
                  <a:pt x="24599" y="12814"/>
                </a:lnTo>
                <a:lnTo>
                  <a:pt x="37071" y="42633"/>
                </a:lnTo>
                <a:lnTo>
                  <a:pt x="37051" y="159205"/>
                </a:lnTo>
                <a:lnTo>
                  <a:pt x="35324" y="200100"/>
                </a:lnTo>
                <a:lnTo>
                  <a:pt x="7962" y="222148"/>
                </a:lnTo>
                <a:lnTo>
                  <a:pt x="5880" y="224243"/>
                </a:lnTo>
                <a:lnTo>
                  <a:pt x="6235" y="229082"/>
                </a:lnTo>
                <a:lnTo>
                  <a:pt x="8661" y="230822"/>
                </a:lnTo>
                <a:lnTo>
                  <a:pt x="17363" y="230365"/>
                </a:lnTo>
                <a:lnTo>
                  <a:pt x="34637" y="229845"/>
                </a:lnTo>
                <a:lnTo>
                  <a:pt x="54258" y="229845"/>
                </a:lnTo>
                <a:lnTo>
                  <a:pt x="85255" y="230822"/>
                </a:lnTo>
                <a:lnTo>
                  <a:pt x="87680" y="229082"/>
                </a:lnTo>
                <a:lnTo>
                  <a:pt x="88023" y="224917"/>
                </a:lnTo>
                <a:lnTo>
                  <a:pt x="85953" y="222148"/>
                </a:lnTo>
                <a:lnTo>
                  <a:pt x="66535" y="220421"/>
                </a:lnTo>
                <a:lnTo>
                  <a:pt x="59601" y="218351"/>
                </a:lnTo>
                <a:lnTo>
                  <a:pt x="52197" y="180874"/>
                </a:lnTo>
                <a:lnTo>
                  <a:pt x="51282" y="56832"/>
                </a:lnTo>
                <a:lnTo>
                  <a:pt x="51638" y="48869"/>
                </a:lnTo>
                <a:lnTo>
                  <a:pt x="53022" y="44704"/>
                </a:lnTo>
                <a:lnTo>
                  <a:pt x="53721" y="44704"/>
                </a:lnTo>
                <a:lnTo>
                  <a:pt x="61750" y="53723"/>
                </a:lnTo>
                <a:lnTo>
                  <a:pt x="93929" y="91490"/>
                </a:lnTo>
                <a:lnTo>
                  <a:pt x="174332" y="182994"/>
                </a:lnTo>
                <a:lnTo>
                  <a:pt x="206257" y="219816"/>
                </a:lnTo>
                <a:lnTo>
                  <a:pt x="214245" y="229487"/>
                </a:lnTo>
                <a:lnTo>
                  <a:pt x="218694" y="235331"/>
                </a:lnTo>
                <a:lnTo>
                  <a:pt x="222491" y="235331"/>
                </a:lnTo>
                <a:lnTo>
                  <a:pt x="224574" y="233591"/>
                </a:lnTo>
                <a:lnTo>
                  <a:pt x="225272" y="231521"/>
                </a:lnTo>
                <a:lnTo>
                  <a:pt x="224670" y="219705"/>
                </a:lnTo>
                <a:lnTo>
                  <a:pt x="224361" y="201710"/>
                </a:lnTo>
                <a:lnTo>
                  <a:pt x="224231" y="170853"/>
                </a:lnTo>
                <a:lnTo>
                  <a:pt x="224216" y="71901"/>
                </a:lnTo>
                <a:lnTo>
                  <a:pt x="224624" y="51034"/>
                </a:lnTo>
                <a:lnTo>
                  <a:pt x="237756" y="11074"/>
                </a:lnTo>
                <a:lnTo>
                  <a:pt x="253695" y="8674"/>
                </a:lnTo>
                <a:lnTo>
                  <a:pt x="255765" y="6578"/>
                </a:lnTo>
                <a:lnTo>
                  <a:pt x="255765" y="1727"/>
                </a:lnTo>
                <a:lnTo>
                  <a:pt x="252996" y="0"/>
                </a:lnTo>
                <a:close/>
              </a:path>
            </a:pathLst>
          </a:custGeom>
          <a:solidFill>
            <a:srgbClr val="E69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object 3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814439" y="3386178"/>
            <a:ext cx="92201" cy="230822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01625" y="3386175"/>
            <a:ext cx="189572" cy="23082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984921" y="3386173"/>
            <a:ext cx="246430" cy="23533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567841" y="3386179"/>
            <a:ext cx="223545" cy="23359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861130" y="3381678"/>
            <a:ext cx="137261" cy="23982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83843" y="3386178"/>
            <a:ext cx="92202" cy="230822"/>
          </a:xfrm>
          <a:prstGeom prst="rect">
            <a:avLst/>
          </a:prstGeom>
        </p:spPr>
      </p:pic>
      <p:grpSp>
        <p:nvGrpSpPr>
          <p:cNvPr id="45" name="object 45"/>
          <p:cNvGrpSpPr/>
          <p:nvPr/>
        </p:nvGrpSpPr>
        <p:grpSpPr>
          <a:xfrm>
            <a:off x="4252734" y="3375436"/>
            <a:ext cx="494665" cy="241935"/>
            <a:chOff x="4252734" y="3375436"/>
            <a:chExt cx="494665" cy="241935"/>
          </a:xfrm>
        </p:grpSpPr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52734" y="3375436"/>
              <a:ext cx="222846" cy="24156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513664" y="3381671"/>
              <a:ext cx="233260" cy="235331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5120242" y="3386178"/>
            <a:ext cx="92202" cy="230822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823105" y="3386179"/>
            <a:ext cx="223520" cy="233591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291632" y="3381678"/>
            <a:ext cx="243662" cy="239826"/>
          </a:xfrm>
          <a:prstGeom prst="rect">
            <a:avLst/>
          </a:prstGeom>
        </p:spPr>
      </p:pic>
      <p:grpSp>
        <p:nvGrpSpPr>
          <p:cNvPr id="51" name="object 51"/>
          <p:cNvGrpSpPr/>
          <p:nvPr/>
        </p:nvGrpSpPr>
        <p:grpSpPr>
          <a:xfrm>
            <a:off x="2380252" y="5168974"/>
            <a:ext cx="2291080" cy="767080"/>
            <a:chOff x="2380252" y="5168974"/>
            <a:chExt cx="2291080" cy="767080"/>
          </a:xfrm>
        </p:grpSpPr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131383" y="5393487"/>
              <a:ext cx="1539423" cy="42185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380252" y="5168974"/>
              <a:ext cx="716915" cy="767080"/>
            </a:xfrm>
            <a:custGeom>
              <a:avLst/>
              <a:gdLst/>
              <a:ahLst/>
              <a:cxnLst/>
              <a:rect l="l" t="t" r="r" b="b"/>
              <a:pathLst>
                <a:path w="716914" h="767079">
                  <a:moveTo>
                    <a:pt x="357136" y="0"/>
                  </a:moveTo>
                  <a:lnTo>
                    <a:pt x="278288" y="5080"/>
                  </a:lnTo>
                  <a:lnTo>
                    <a:pt x="210001" y="17780"/>
                  </a:lnTo>
                  <a:lnTo>
                    <a:pt x="152247" y="35560"/>
                  </a:lnTo>
                  <a:lnTo>
                    <a:pt x="104998" y="55880"/>
                  </a:lnTo>
                  <a:lnTo>
                    <a:pt x="68225" y="76200"/>
                  </a:lnTo>
                  <a:lnTo>
                    <a:pt x="25990" y="107950"/>
                  </a:lnTo>
                  <a:lnTo>
                    <a:pt x="20472" y="113030"/>
                  </a:lnTo>
                  <a:lnTo>
                    <a:pt x="19024" y="114300"/>
                  </a:lnTo>
                  <a:lnTo>
                    <a:pt x="19024" y="115570"/>
                  </a:lnTo>
                  <a:lnTo>
                    <a:pt x="22290" y="139700"/>
                  </a:lnTo>
                  <a:lnTo>
                    <a:pt x="26333" y="162560"/>
                  </a:lnTo>
                  <a:lnTo>
                    <a:pt x="31147" y="186690"/>
                  </a:lnTo>
                  <a:lnTo>
                    <a:pt x="36728" y="209550"/>
                  </a:lnTo>
                  <a:lnTo>
                    <a:pt x="19454" y="217170"/>
                  </a:lnTo>
                  <a:lnTo>
                    <a:pt x="2667" y="227330"/>
                  </a:lnTo>
                  <a:lnTo>
                    <a:pt x="0" y="228600"/>
                  </a:lnTo>
                  <a:lnTo>
                    <a:pt x="774" y="231140"/>
                  </a:lnTo>
                  <a:lnTo>
                    <a:pt x="15526" y="278130"/>
                  </a:lnTo>
                  <a:lnTo>
                    <a:pt x="43703" y="350520"/>
                  </a:lnTo>
                  <a:lnTo>
                    <a:pt x="64211" y="394970"/>
                  </a:lnTo>
                  <a:lnTo>
                    <a:pt x="89407" y="444500"/>
                  </a:lnTo>
                  <a:lnTo>
                    <a:pt x="119597" y="496570"/>
                  </a:lnTo>
                  <a:lnTo>
                    <a:pt x="155085" y="551180"/>
                  </a:lnTo>
                  <a:lnTo>
                    <a:pt x="196179" y="605790"/>
                  </a:lnTo>
                  <a:lnTo>
                    <a:pt x="243183" y="661670"/>
                  </a:lnTo>
                  <a:lnTo>
                    <a:pt x="296403" y="715010"/>
                  </a:lnTo>
                  <a:lnTo>
                    <a:pt x="356146" y="765810"/>
                  </a:lnTo>
                  <a:lnTo>
                    <a:pt x="358254" y="767080"/>
                  </a:lnTo>
                  <a:lnTo>
                    <a:pt x="361035" y="765810"/>
                  </a:lnTo>
                  <a:lnTo>
                    <a:pt x="371477" y="756920"/>
                  </a:lnTo>
                  <a:lnTo>
                    <a:pt x="358482" y="756920"/>
                  </a:lnTo>
                  <a:lnTo>
                    <a:pt x="302801" y="708660"/>
                  </a:lnTo>
                  <a:lnTo>
                    <a:pt x="252861" y="659130"/>
                  </a:lnTo>
                  <a:lnTo>
                    <a:pt x="208409" y="608330"/>
                  </a:lnTo>
                  <a:lnTo>
                    <a:pt x="169191" y="556260"/>
                  </a:lnTo>
                  <a:lnTo>
                    <a:pt x="134954" y="505460"/>
                  </a:lnTo>
                  <a:lnTo>
                    <a:pt x="105446" y="455930"/>
                  </a:lnTo>
                  <a:lnTo>
                    <a:pt x="80412" y="408940"/>
                  </a:lnTo>
                  <a:lnTo>
                    <a:pt x="59601" y="365760"/>
                  </a:lnTo>
                  <a:lnTo>
                    <a:pt x="42758" y="326390"/>
                  </a:lnTo>
                  <a:lnTo>
                    <a:pt x="19964" y="265430"/>
                  </a:lnTo>
                  <a:lnTo>
                    <a:pt x="10007" y="232410"/>
                  </a:lnTo>
                  <a:lnTo>
                    <a:pt x="14303" y="229870"/>
                  </a:lnTo>
                  <a:lnTo>
                    <a:pt x="20485" y="227330"/>
                  </a:lnTo>
                  <a:lnTo>
                    <a:pt x="28524" y="222250"/>
                  </a:lnTo>
                  <a:lnTo>
                    <a:pt x="38392" y="218440"/>
                  </a:lnTo>
                  <a:lnTo>
                    <a:pt x="48171" y="218440"/>
                  </a:lnTo>
                  <a:lnTo>
                    <a:pt x="37297" y="171450"/>
                  </a:lnTo>
                  <a:lnTo>
                    <a:pt x="27927" y="116840"/>
                  </a:lnTo>
                  <a:lnTo>
                    <a:pt x="63028" y="90170"/>
                  </a:lnTo>
                  <a:lnTo>
                    <a:pt x="98174" y="69850"/>
                  </a:lnTo>
                  <a:lnTo>
                    <a:pt x="145111" y="48260"/>
                  </a:lnTo>
                  <a:lnTo>
                    <a:pt x="203886" y="27940"/>
                  </a:lnTo>
                  <a:lnTo>
                    <a:pt x="274546" y="15240"/>
                  </a:lnTo>
                  <a:lnTo>
                    <a:pt x="357136" y="8890"/>
                  </a:lnTo>
                  <a:lnTo>
                    <a:pt x="456473" y="8890"/>
                  </a:lnTo>
                  <a:lnTo>
                    <a:pt x="435986" y="5080"/>
                  </a:lnTo>
                  <a:lnTo>
                    <a:pt x="357136" y="0"/>
                  </a:lnTo>
                  <a:close/>
                </a:path>
                <a:path w="716914" h="767079">
                  <a:moveTo>
                    <a:pt x="696417" y="217170"/>
                  </a:moveTo>
                  <a:lnTo>
                    <a:pt x="676008" y="217170"/>
                  </a:lnTo>
                  <a:lnTo>
                    <a:pt x="686784" y="222250"/>
                  </a:lnTo>
                  <a:lnTo>
                    <a:pt x="695548" y="226060"/>
                  </a:lnTo>
                  <a:lnTo>
                    <a:pt x="702249" y="229870"/>
                  </a:lnTo>
                  <a:lnTo>
                    <a:pt x="706831" y="232410"/>
                  </a:lnTo>
                  <a:lnTo>
                    <a:pt x="703448" y="245110"/>
                  </a:lnTo>
                  <a:lnTo>
                    <a:pt x="687350" y="292100"/>
                  </a:lnTo>
                  <a:lnTo>
                    <a:pt x="657414" y="365760"/>
                  </a:lnTo>
                  <a:lnTo>
                    <a:pt x="636620" y="408940"/>
                  </a:lnTo>
                  <a:lnTo>
                    <a:pt x="611600" y="455930"/>
                  </a:lnTo>
                  <a:lnTo>
                    <a:pt x="582101" y="505460"/>
                  </a:lnTo>
                  <a:lnTo>
                    <a:pt x="547867" y="556260"/>
                  </a:lnTo>
                  <a:lnTo>
                    <a:pt x="508643" y="608330"/>
                  </a:lnTo>
                  <a:lnTo>
                    <a:pt x="464174" y="659130"/>
                  </a:lnTo>
                  <a:lnTo>
                    <a:pt x="414206" y="708660"/>
                  </a:lnTo>
                  <a:lnTo>
                    <a:pt x="358482" y="756920"/>
                  </a:lnTo>
                  <a:lnTo>
                    <a:pt x="371477" y="756920"/>
                  </a:lnTo>
                  <a:lnTo>
                    <a:pt x="420702" y="715010"/>
                  </a:lnTo>
                  <a:lnTo>
                    <a:pt x="473856" y="660400"/>
                  </a:lnTo>
                  <a:lnTo>
                    <a:pt x="520801" y="605790"/>
                  </a:lnTo>
                  <a:lnTo>
                    <a:pt x="561844" y="551180"/>
                  </a:lnTo>
                  <a:lnTo>
                    <a:pt x="597290" y="496570"/>
                  </a:lnTo>
                  <a:lnTo>
                    <a:pt x="627445" y="444500"/>
                  </a:lnTo>
                  <a:lnTo>
                    <a:pt x="652614" y="394970"/>
                  </a:lnTo>
                  <a:lnTo>
                    <a:pt x="673105" y="350520"/>
                  </a:lnTo>
                  <a:lnTo>
                    <a:pt x="689221" y="311150"/>
                  </a:lnTo>
                  <a:lnTo>
                    <a:pt x="709555" y="254000"/>
                  </a:lnTo>
                  <a:lnTo>
                    <a:pt x="716737" y="228600"/>
                  </a:lnTo>
                  <a:lnTo>
                    <a:pt x="714400" y="227330"/>
                  </a:lnTo>
                  <a:lnTo>
                    <a:pt x="696417" y="217170"/>
                  </a:lnTo>
                  <a:close/>
                </a:path>
                <a:path w="716914" h="767079">
                  <a:moveTo>
                    <a:pt x="48171" y="218440"/>
                  </a:moveTo>
                  <a:lnTo>
                    <a:pt x="38392" y="218440"/>
                  </a:lnTo>
                  <a:lnTo>
                    <a:pt x="46386" y="247650"/>
                  </a:lnTo>
                  <a:lnTo>
                    <a:pt x="68557" y="316230"/>
                  </a:lnTo>
                  <a:lnTo>
                    <a:pt x="83127" y="354330"/>
                  </a:lnTo>
                  <a:lnTo>
                    <a:pt x="100283" y="393700"/>
                  </a:lnTo>
                  <a:lnTo>
                    <a:pt x="120221" y="435610"/>
                  </a:lnTo>
                  <a:lnTo>
                    <a:pt x="143139" y="480060"/>
                  </a:lnTo>
                  <a:lnTo>
                    <a:pt x="169234" y="523240"/>
                  </a:lnTo>
                  <a:lnTo>
                    <a:pt x="198702" y="568960"/>
                  </a:lnTo>
                  <a:lnTo>
                    <a:pt x="231741" y="613410"/>
                  </a:lnTo>
                  <a:lnTo>
                    <a:pt x="268548" y="657860"/>
                  </a:lnTo>
                  <a:lnTo>
                    <a:pt x="309320" y="702310"/>
                  </a:lnTo>
                  <a:lnTo>
                    <a:pt x="354253" y="745490"/>
                  </a:lnTo>
                  <a:lnTo>
                    <a:pt x="357136" y="748030"/>
                  </a:lnTo>
                  <a:lnTo>
                    <a:pt x="360032" y="745490"/>
                  </a:lnTo>
                  <a:lnTo>
                    <a:pt x="370434" y="735330"/>
                  </a:lnTo>
                  <a:lnTo>
                    <a:pt x="357136" y="735330"/>
                  </a:lnTo>
                  <a:lnTo>
                    <a:pt x="318889" y="698500"/>
                  </a:lnTo>
                  <a:lnTo>
                    <a:pt x="282635" y="660400"/>
                  </a:lnTo>
                  <a:lnTo>
                    <a:pt x="248443" y="619760"/>
                  </a:lnTo>
                  <a:lnTo>
                    <a:pt x="216383" y="577850"/>
                  </a:lnTo>
                  <a:lnTo>
                    <a:pt x="186524" y="534670"/>
                  </a:lnTo>
                  <a:lnTo>
                    <a:pt x="206691" y="509270"/>
                  </a:lnTo>
                  <a:lnTo>
                    <a:pt x="170726" y="509270"/>
                  </a:lnTo>
                  <a:lnTo>
                    <a:pt x="157928" y="487680"/>
                  </a:lnTo>
                  <a:lnTo>
                    <a:pt x="145903" y="466090"/>
                  </a:lnTo>
                  <a:lnTo>
                    <a:pt x="134632" y="444500"/>
                  </a:lnTo>
                  <a:lnTo>
                    <a:pt x="124091" y="422910"/>
                  </a:lnTo>
                  <a:lnTo>
                    <a:pt x="229146" y="412750"/>
                  </a:lnTo>
                  <a:lnTo>
                    <a:pt x="521103" y="412750"/>
                  </a:lnTo>
                  <a:lnTo>
                    <a:pt x="453129" y="400050"/>
                  </a:lnTo>
                  <a:lnTo>
                    <a:pt x="112852" y="400050"/>
                  </a:lnTo>
                  <a:lnTo>
                    <a:pt x="112293" y="398780"/>
                  </a:lnTo>
                  <a:lnTo>
                    <a:pt x="111290" y="397510"/>
                  </a:lnTo>
                  <a:lnTo>
                    <a:pt x="111290" y="396240"/>
                  </a:lnTo>
                  <a:lnTo>
                    <a:pt x="114855" y="379730"/>
                  </a:lnTo>
                  <a:lnTo>
                    <a:pt x="104165" y="379730"/>
                  </a:lnTo>
                  <a:lnTo>
                    <a:pt x="83109" y="328930"/>
                  </a:lnTo>
                  <a:lnTo>
                    <a:pt x="64923" y="278130"/>
                  </a:lnTo>
                  <a:lnTo>
                    <a:pt x="49640" y="224790"/>
                  </a:lnTo>
                  <a:lnTo>
                    <a:pt x="48171" y="218440"/>
                  </a:lnTo>
                  <a:close/>
                </a:path>
                <a:path w="716914" h="767079">
                  <a:moveTo>
                    <a:pt x="322557" y="429260"/>
                  </a:moveTo>
                  <a:lnTo>
                    <a:pt x="270217" y="429260"/>
                  </a:lnTo>
                  <a:lnTo>
                    <a:pt x="406996" y="687070"/>
                  </a:lnTo>
                  <a:lnTo>
                    <a:pt x="395046" y="699770"/>
                  </a:lnTo>
                  <a:lnTo>
                    <a:pt x="382738" y="711200"/>
                  </a:lnTo>
                  <a:lnTo>
                    <a:pt x="370094" y="723900"/>
                  </a:lnTo>
                  <a:lnTo>
                    <a:pt x="357136" y="735330"/>
                  </a:lnTo>
                  <a:lnTo>
                    <a:pt x="370434" y="735330"/>
                  </a:lnTo>
                  <a:lnTo>
                    <a:pt x="397741" y="708660"/>
                  </a:lnTo>
                  <a:lnTo>
                    <a:pt x="428764" y="675640"/>
                  </a:lnTo>
                  <a:lnTo>
                    <a:pt x="417347" y="675640"/>
                  </a:lnTo>
                  <a:lnTo>
                    <a:pt x="322557" y="429260"/>
                  </a:lnTo>
                  <a:close/>
                </a:path>
                <a:path w="716914" h="767079">
                  <a:moveTo>
                    <a:pt x="534697" y="415290"/>
                  </a:moveTo>
                  <a:lnTo>
                    <a:pt x="317182" y="415290"/>
                  </a:lnTo>
                  <a:lnTo>
                    <a:pt x="580961" y="441960"/>
                  </a:lnTo>
                  <a:lnTo>
                    <a:pt x="558272" y="483870"/>
                  </a:lnTo>
                  <a:lnTo>
                    <a:pt x="533694" y="524510"/>
                  </a:lnTo>
                  <a:lnTo>
                    <a:pt x="507269" y="565150"/>
                  </a:lnTo>
                  <a:lnTo>
                    <a:pt x="479041" y="603250"/>
                  </a:lnTo>
                  <a:lnTo>
                    <a:pt x="449053" y="640080"/>
                  </a:lnTo>
                  <a:lnTo>
                    <a:pt x="417347" y="675640"/>
                  </a:lnTo>
                  <a:lnTo>
                    <a:pt x="428764" y="675640"/>
                  </a:lnTo>
                  <a:lnTo>
                    <a:pt x="467375" y="631190"/>
                  </a:lnTo>
                  <a:lnTo>
                    <a:pt x="499206" y="590550"/>
                  </a:lnTo>
                  <a:lnTo>
                    <a:pt x="528984" y="547370"/>
                  </a:lnTo>
                  <a:lnTo>
                    <a:pt x="556663" y="504190"/>
                  </a:lnTo>
                  <a:lnTo>
                    <a:pt x="582194" y="458470"/>
                  </a:lnTo>
                  <a:lnTo>
                    <a:pt x="599049" y="425450"/>
                  </a:lnTo>
                  <a:lnTo>
                    <a:pt x="589076" y="425450"/>
                  </a:lnTo>
                  <a:lnTo>
                    <a:pt x="534697" y="415290"/>
                  </a:lnTo>
                  <a:close/>
                </a:path>
                <a:path w="716914" h="767079">
                  <a:moveTo>
                    <a:pt x="521103" y="412750"/>
                  </a:moveTo>
                  <a:lnTo>
                    <a:pt x="229146" y="412750"/>
                  </a:lnTo>
                  <a:lnTo>
                    <a:pt x="170726" y="509270"/>
                  </a:lnTo>
                  <a:lnTo>
                    <a:pt x="206691" y="509270"/>
                  </a:lnTo>
                  <a:lnTo>
                    <a:pt x="270217" y="429260"/>
                  </a:lnTo>
                  <a:lnTo>
                    <a:pt x="322557" y="429260"/>
                  </a:lnTo>
                  <a:lnTo>
                    <a:pt x="317182" y="415290"/>
                  </a:lnTo>
                  <a:lnTo>
                    <a:pt x="534697" y="415290"/>
                  </a:lnTo>
                  <a:lnTo>
                    <a:pt x="521103" y="412750"/>
                  </a:lnTo>
                  <a:close/>
                </a:path>
                <a:path w="716914" h="767079">
                  <a:moveTo>
                    <a:pt x="600260" y="180340"/>
                  </a:moveTo>
                  <a:lnTo>
                    <a:pt x="583628" y="180340"/>
                  </a:lnTo>
                  <a:lnTo>
                    <a:pt x="604313" y="194310"/>
                  </a:lnTo>
                  <a:lnTo>
                    <a:pt x="623808" y="210820"/>
                  </a:lnTo>
                  <a:lnTo>
                    <a:pt x="642021" y="227330"/>
                  </a:lnTo>
                  <a:lnTo>
                    <a:pt x="658863" y="245110"/>
                  </a:lnTo>
                  <a:lnTo>
                    <a:pt x="644289" y="292100"/>
                  </a:lnTo>
                  <a:lnTo>
                    <a:pt x="627841" y="336550"/>
                  </a:lnTo>
                  <a:lnTo>
                    <a:pt x="609430" y="382270"/>
                  </a:lnTo>
                  <a:lnTo>
                    <a:pt x="589076" y="425450"/>
                  </a:lnTo>
                  <a:lnTo>
                    <a:pt x="599049" y="425450"/>
                  </a:lnTo>
                  <a:lnTo>
                    <a:pt x="626629" y="365760"/>
                  </a:lnTo>
                  <a:lnTo>
                    <a:pt x="645439" y="316230"/>
                  </a:lnTo>
                  <a:lnTo>
                    <a:pt x="661914" y="266700"/>
                  </a:lnTo>
                  <a:lnTo>
                    <a:pt x="671310" y="233680"/>
                  </a:lnTo>
                  <a:lnTo>
                    <a:pt x="662089" y="233680"/>
                  </a:lnTo>
                  <a:lnTo>
                    <a:pt x="624877" y="198120"/>
                  </a:lnTo>
                  <a:lnTo>
                    <a:pt x="600260" y="180340"/>
                  </a:lnTo>
                  <a:close/>
                </a:path>
                <a:path w="716914" h="767079">
                  <a:moveTo>
                    <a:pt x="189974" y="292100"/>
                  </a:moveTo>
                  <a:lnTo>
                    <a:pt x="148463" y="292100"/>
                  </a:lnTo>
                  <a:lnTo>
                    <a:pt x="236385" y="374650"/>
                  </a:lnTo>
                  <a:lnTo>
                    <a:pt x="112852" y="400050"/>
                  </a:lnTo>
                  <a:lnTo>
                    <a:pt x="453129" y="400050"/>
                  </a:lnTo>
                  <a:lnTo>
                    <a:pt x="317182" y="374650"/>
                  </a:lnTo>
                  <a:lnTo>
                    <a:pt x="365943" y="339090"/>
                  </a:lnTo>
                  <a:lnTo>
                    <a:pt x="303606" y="339090"/>
                  </a:lnTo>
                  <a:lnTo>
                    <a:pt x="303716" y="336550"/>
                  </a:lnTo>
                  <a:lnTo>
                    <a:pt x="258533" y="336550"/>
                  </a:lnTo>
                  <a:lnTo>
                    <a:pt x="189974" y="292100"/>
                  </a:lnTo>
                  <a:close/>
                </a:path>
                <a:path w="716914" h="767079">
                  <a:moveTo>
                    <a:pt x="439353" y="124460"/>
                  </a:moveTo>
                  <a:lnTo>
                    <a:pt x="392712" y="125730"/>
                  </a:lnTo>
                  <a:lnTo>
                    <a:pt x="347409" y="132080"/>
                  </a:lnTo>
                  <a:lnTo>
                    <a:pt x="304036" y="146050"/>
                  </a:lnTo>
                  <a:lnTo>
                    <a:pt x="263184" y="165100"/>
                  </a:lnTo>
                  <a:lnTo>
                    <a:pt x="225446" y="189230"/>
                  </a:lnTo>
                  <a:lnTo>
                    <a:pt x="191412" y="218440"/>
                  </a:lnTo>
                  <a:lnTo>
                    <a:pt x="161676" y="252730"/>
                  </a:lnTo>
                  <a:lnTo>
                    <a:pt x="136828" y="292100"/>
                  </a:lnTo>
                  <a:lnTo>
                    <a:pt x="117460" y="334010"/>
                  </a:lnTo>
                  <a:lnTo>
                    <a:pt x="104165" y="379730"/>
                  </a:lnTo>
                  <a:lnTo>
                    <a:pt x="114855" y="379730"/>
                  </a:lnTo>
                  <a:lnTo>
                    <a:pt x="117050" y="369570"/>
                  </a:lnTo>
                  <a:lnTo>
                    <a:pt x="125204" y="342900"/>
                  </a:lnTo>
                  <a:lnTo>
                    <a:pt x="135694" y="317500"/>
                  </a:lnTo>
                  <a:lnTo>
                    <a:pt x="148463" y="292100"/>
                  </a:lnTo>
                  <a:lnTo>
                    <a:pt x="189974" y="292100"/>
                  </a:lnTo>
                  <a:lnTo>
                    <a:pt x="160591" y="273050"/>
                  </a:lnTo>
                  <a:lnTo>
                    <a:pt x="188995" y="236220"/>
                  </a:lnTo>
                  <a:lnTo>
                    <a:pt x="222161" y="205740"/>
                  </a:lnTo>
                  <a:lnTo>
                    <a:pt x="259518" y="179070"/>
                  </a:lnTo>
                  <a:lnTo>
                    <a:pt x="300494" y="158750"/>
                  </a:lnTo>
                  <a:lnTo>
                    <a:pt x="311454" y="158750"/>
                  </a:lnTo>
                  <a:lnTo>
                    <a:pt x="311619" y="154940"/>
                  </a:lnTo>
                  <a:lnTo>
                    <a:pt x="356256" y="140970"/>
                  </a:lnTo>
                  <a:lnTo>
                    <a:pt x="401807" y="135890"/>
                  </a:lnTo>
                  <a:lnTo>
                    <a:pt x="503275" y="135890"/>
                  </a:lnTo>
                  <a:lnTo>
                    <a:pt x="486740" y="130810"/>
                  </a:lnTo>
                  <a:lnTo>
                    <a:pt x="439353" y="124460"/>
                  </a:lnTo>
                  <a:close/>
                </a:path>
                <a:path w="716914" h="767079">
                  <a:moveTo>
                    <a:pt x="503275" y="135890"/>
                  </a:moveTo>
                  <a:lnTo>
                    <a:pt x="447524" y="135890"/>
                  </a:lnTo>
                  <a:lnTo>
                    <a:pt x="492657" y="143510"/>
                  </a:lnTo>
                  <a:lnTo>
                    <a:pt x="536459" y="157480"/>
                  </a:lnTo>
                  <a:lnTo>
                    <a:pt x="578180" y="177800"/>
                  </a:lnTo>
                  <a:lnTo>
                    <a:pt x="303606" y="339090"/>
                  </a:lnTo>
                  <a:lnTo>
                    <a:pt x="365943" y="339090"/>
                  </a:lnTo>
                  <a:lnTo>
                    <a:pt x="583628" y="180340"/>
                  </a:lnTo>
                  <a:lnTo>
                    <a:pt x="600260" y="180340"/>
                  </a:lnTo>
                  <a:lnTo>
                    <a:pt x="582677" y="167640"/>
                  </a:lnTo>
                  <a:lnTo>
                    <a:pt x="536346" y="146050"/>
                  </a:lnTo>
                  <a:lnTo>
                    <a:pt x="503275" y="135890"/>
                  </a:lnTo>
                  <a:close/>
                </a:path>
                <a:path w="716914" h="767079">
                  <a:moveTo>
                    <a:pt x="311454" y="158750"/>
                  </a:moveTo>
                  <a:lnTo>
                    <a:pt x="300494" y="158750"/>
                  </a:lnTo>
                  <a:lnTo>
                    <a:pt x="258533" y="336550"/>
                  </a:lnTo>
                  <a:lnTo>
                    <a:pt x="303716" y="336550"/>
                  </a:lnTo>
                  <a:lnTo>
                    <a:pt x="311454" y="158750"/>
                  </a:lnTo>
                  <a:close/>
                </a:path>
                <a:path w="716914" h="767079">
                  <a:moveTo>
                    <a:pt x="456473" y="8890"/>
                  </a:moveTo>
                  <a:lnTo>
                    <a:pt x="357136" y="8890"/>
                  </a:lnTo>
                  <a:lnTo>
                    <a:pt x="439731" y="15240"/>
                  </a:lnTo>
                  <a:lnTo>
                    <a:pt x="510392" y="27940"/>
                  </a:lnTo>
                  <a:lnTo>
                    <a:pt x="569163" y="48260"/>
                  </a:lnTo>
                  <a:lnTo>
                    <a:pt x="616089" y="69850"/>
                  </a:lnTo>
                  <a:lnTo>
                    <a:pt x="651215" y="90170"/>
                  </a:lnTo>
                  <a:lnTo>
                    <a:pt x="686244" y="116840"/>
                  </a:lnTo>
                  <a:lnTo>
                    <a:pt x="681802" y="146050"/>
                  </a:lnTo>
                  <a:lnTo>
                    <a:pt x="676290" y="175260"/>
                  </a:lnTo>
                  <a:lnTo>
                    <a:pt x="669717" y="204470"/>
                  </a:lnTo>
                  <a:lnTo>
                    <a:pt x="662089" y="233680"/>
                  </a:lnTo>
                  <a:lnTo>
                    <a:pt x="671310" y="233680"/>
                  </a:lnTo>
                  <a:lnTo>
                    <a:pt x="676008" y="217170"/>
                  </a:lnTo>
                  <a:lnTo>
                    <a:pt x="696417" y="217170"/>
                  </a:lnTo>
                  <a:lnTo>
                    <a:pt x="687222" y="212090"/>
                  </a:lnTo>
                  <a:lnTo>
                    <a:pt x="677900" y="208280"/>
                  </a:lnTo>
                  <a:lnTo>
                    <a:pt x="683381" y="185420"/>
                  </a:lnTo>
                  <a:lnTo>
                    <a:pt x="688122" y="162560"/>
                  </a:lnTo>
                  <a:lnTo>
                    <a:pt x="692118" y="139700"/>
                  </a:lnTo>
                  <a:lnTo>
                    <a:pt x="695363" y="115570"/>
                  </a:lnTo>
                  <a:lnTo>
                    <a:pt x="695363" y="114300"/>
                  </a:lnTo>
                  <a:lnTo>
                    <a:pt x="646109" y="76200"/>
                  </a:lnTo>
                  <a:lnTo>
                    <a:pt x="609307" y="55880"/>
                  </a:lnTo>
                  <a:lnTo>
                    <a:pt x="562040" y="35560"/>
                  </a:lnTo>
                  <a:lnTo>
                    <a:pt x="504277" y="17780"/>
                  </a:lnTo>
                  <a:lnTo>
                    <a:pt x="456473" y="8890"/>
                  </a:lnTo>
                  <a:close/>
                </a:path>
                <a:path w="716914" h="767079">
                  <a:moveTo>
                    <a:pt x="428485" y="48260"/>
                  </a:moveTo>
                  <a:lnTo>
                    <a:pt x="422516" y="48260"/>
                  </a:lnTo>
                  <a:lnTo>
                    <a:pt x="417131" y="50800"/>
                  </a:lnTo>
                  <a:lnTo>
                    <a:pt x="413092" y="53340"/>
                  </a:lnTo>
                  <a:lnTo>
                    <a:pt x="410514" y="57150"/>
                  </a:lnTo>
                  <a:lnTo>
                    <a:pt x="410121" y="62230"/>
                  </a:lnTo>
                  <a:lnTo>
                    <a:pt x="407885" y="73660"/>
                  </a:lnTo>
                  <a:lnTo>
                    <a:pt x="407352" y="76200"/>
                  </a:lnTo>
                  <a:lnTo>
                    <a:pt x="407352" y="78740"/>
                  </a:lnTo>
                  <a:lnTo>
                    <a:pt x="418846" y="92710"/>
                  </a:lnTo>
                  <a:lnTo>
                    <a:pt x="422135" y="92710"/>
                  </a:lnTo>
                  <a:lnTo>
                    <a:pt x="425475" y="93980"/>
                  </a:lnTo>
                  <a:lnTo>
                    <a:pt x="440169" y="96520"/>
                  </a:lnTo>
                  <a:lnTo>
                    <a:pt x="443611" y="97790"/>
                  </a:lnTo>
                  <a:lnTo>
                    <a:pt x="454748" y="97790"/>
                  </a:lnTo>
                  <a:lnTo>
                    <a:pt x="458368" y="96520"/>
                  </a:lnTo>
                  <a:lnTo>
                    <a:pt x="459816" y="95250"/>
                  </a:lnTo>
                  <a:lnTo>
                    <a:pt x="460756" y="92710"/>
                  </a:lnTo>
                  <a:lnTo>
                    <a:pt x="462000" y="91440"/>
                  </a:lnTo>
                  <a:lnTo>
                    <a:pt x="462826" y="88900"/>
                  </a:lnTo>
                  <a:lnTo>
                    <a:pt x="463207" y="86360"/>
                  </a:lnTo>
                  <a:lnTo>
                    <a:pt x="441312" y="86360"/>
                  </a:lnTo>
                  <a:lnTo>
                    <a:pt x="438492" y="85090"/>
                  </a:lnTo>
                  <a:lnTo>
                    <a:pt x="430936" y="83820"/>
                  </a:lnTo>
                  <a:lnTo>
                    <a:pt x="427926" y="83820"/>
                  </a:lnTo>
                  <a:lnTo>
                    <a:pt x="425081" y="82550"/>
                  </a:lnTo>
                  <a:lnTo>
                    <a:pt x="422808" y="80010"/>
                  </a:lnTo>
                  <a:lnTo>
                    <a:pt x="421462" y="78740"/>
                  </a:lnTo>
                  <a:lnTo>
                    <a:pt x="421132" y="76200"/>
                  </a:lnTo>
                  <a:lnTo>
                    <a:pt x="421919" y="73660"/>
                  </a:lnTo>
                  <a:lnTo>
                    <a:pt x="423697" y="64770"/>
                  </a:lnTo>
                  <a:lnTo>
                    <a:pt x="424815" y="62230"/>
                  </a:lnTo>
                  <a:lnTo>
                    <a:pt x="426250" y="60960"/>
                  </a:lnTo>
                  <a:lnTo>
                    <a:pt x="465823" y="60960"/>
                  </a:lnTo>
                  <a:lnTo>
                    <a:pt x="465124" y="59690"/>
                  </a:lnTo>
                  <a:lnTo>
                    <a:pt x="455764" y="53340"/>
                  </a:lnTo>
                  <a:lnTo>
                    <a:pt x="452335" y="53340"/>
                  </a:lnTo>
                  <a:lnTo>
                    <a:pt x="448843" y="52070"/>
                  </a:lnTo>
                  <a:lnTo>
                    <a:pt x="434047" y="49530"/>
                  </a:lnTo>
                  <a:lnTo>
                    <a:pt x="428485" y="48260"/>
                  </a:lnTo>
                  <a:close/>
                </a:path>
                <a:path w="716914" h="767079">
                  <a:moveTo>
                    <a:pt x="297561" y="46990"/>
                  </a:moveTo>
                  <a:lnTo>
                    <a:pt x="289852" y="46990"/>
                  </a:lnTo>
                  <a:lnTo>
                    <a:pt x="286131" y="48260"/>
                  </a:lnTo>
                  <a:lnTo>
                    <a:pt x="282460" y="48260"/>
                  </a:lnTo>
                  <a:lnTo>
                    <a:pt x="249174" y="67310"/>
                  </a:lnTo>
                  <a:lnTo>
                    <a:pt x="250634" y="72390"/>
                  </a:lnTo>
                  <a:lnTo>
                    <a:pt x="252857" y="83820"/>
                  </a:lnTo>
                  <a:lnTo>
                    <a:pt x="260311" y="95250"/>
                  </a:lnTo>
                  <a:lnTo>
                    <a:pt x="262153" y="96520"/>
                  </a:lnTo>
                  <a:lnTo>
                    <a:pt x="273011" y="96520"/>
                  </a:lnTo>
                  <a:lnTo>
                    <a:pt x="276339" y="95250"/>
                  </a:lnTo>
                  <a:lnTo>
                    <a:pt x="291033" y="92710"/>
                  </a:lnTo>
                  <a:lnTo>
                    <a:pt x="294513" y="91440"/>
                  </a:lnTo>
                  <a:lnTo>
                    <a:pt x="297942" y="91440"/>
                  </a:lnTo>
                  <a:lnTo>
                    <a:pt x="301269" y="90170"/>
                  </a:lnTo>
                  <a:lnTo>
                    <a:pt x="303212" y="88900"/>
                  </a:lnTo>
                  <a:lnTo>
                    <a:pt x="304952" y="87630"/>
                  </a:lnTo>
                  <a:lnTo>
                    <a:pt x="307708" y="85090"/>
                  </a:lnTo>
                  <a:lnTo>
                    <a:pt x="269443" y="85090"/>
                  </a:lnTo>
                  <a:lnTo>
                    <a:pt x="267335" y="83820"/>
                  </a:lnTo>
                  <a:lnTo>
                    <a:pt x="266014" y="81280"/>
                  </a:lnTo>
                  <a:lnTo>
                    <a:pt x="265874" y="78740"/>
                  </a:lnTo>
                  <a:lnTo>
                    <a:pt x="264769" y="72390"/>
                  </a:lnTo>
                  <a:lnTo>
                    <a:pt x="263994" y="69850"/>
                  </a:lnTo>
                  <a:lnTo>
                    <a:pt x="264198" y="67310"/>
                  </a:lnTo>
                  <a:lnTo>
                    <a:pt x="265328" y="64770"/>
                  </a:lnTo>
                  <a:lnTo>
                    <a:pt x="267754" y="63500"/>
                  </a:lnTo>
                  <a:lnTo>
                    <a:pt x="270687" y="62230"/>
                  </a:lnTo>
                  <a:lnTo>
                    <a:pt x="273786" y="62230"/>
                  </a:lnTo>
                  <a:lnTo>
                    <a:pt x="284353" y="59690"/>
                  </a:lnTo>
                  <a:lnTo>
                    <a:pt x="305473" y="59690"/>
                  </a:lnTo>
                  <a:lnTo>
                    <a:pt x="305498" y="58420"/>
                  </a:lnTo>
                  <a:lnTo>
                    <a:pt x="305104" y="55880"/>
                  </a:lnTo>
                  <a:lnTo>
                    <a:pt x="304317" y="53340"/>
                  </a:lnTo>
                  <a:lnTo>
                    <a:pt x="303161" y="52070"/>
                  </a:lnTo>
                  <a:lnTo>
                    <a:pt x="302285" y="50800"/>
                  </a:lnTo>
                  <a:lnTo>
                    <a:pt x="300964" y="49530"/>
                  </a:lnTo>
                  <a:lnTo>
                    <a:pt x="299377" y="48260"/>
                  </a:lnTo>
                  <a:lnTo>
                    <a:pt x="297561" y="46990"/>
                  </a:lnTo>
                  <a:close/>
                </a:path>
                <a:path w="716914" h="767079">
                  <a:moveTo>
                    <a:pt x="343789" y="43180"/>
                  </a:moveTo>
                  <a:lnTo>
                    <a:pt x="330428" y="43180"/>
                  </a:lnTo>
                  <a:lnTo>
                    <a:pt x="330428" y="73660"/>
                  </a:lnTo>
                  <a:lnTo>
                    <a:pt x="329895" y="77470"/>
                  </a:lnTo>
                  <a:lnTo>
                    <a:pt x="331571" y="82550"/>
                  </a:lnTo>
                  <a:lnTo>
                    <a:pt x="334886" y="85090"/>
                  </a:lnTo>
                  <a:lnTo>
                    <a:pt x="340055" y="87630"/>
                  </a:lnTo>
                  <a:lnTo>
                    <a:pt x="345833" y="88900"/>
                  </a:lnTo>
                  <a:lnTo>
                    <a:pt x="351574" y="87630"/>
                  </a:lnTo>
                  <a:lnTo>
                    <a:pt x="376580" y="87630"/>
                  </a:lnTo>
                  <a:lnTo>
                    <a:pt x="380961" y="85090"/>
                  </a:lnTo>
                  <a:lnTo>
                    <a:pt x="384009" y="81280"/>
                  </a:lnTo>
                  <a:lnTo>
                    <a:pt x="385533" y="77470"/>
                  </a:lnTo>
                  <a:lnTo>
                    <a:pt x="351561" y="77470"/>
                  </a:lnTo>
                  <a:lnTo>
                    <a:pt x="348500" y="76200"/>
                  </a:lnTo>
                  <a:lnTo>
                    <a:pt x="345795" y="74930"/>
                  </a:lnTo>
                  <a:lnTo>
                    <a:pt x="344246" y="73660"/>
                  </a:lnTo>
                  <a:lnTo>
                    <a:pt x="343509" y="71120"/>
                  </a:lnTo>
                  <a:lnTo>
                    <a:pt x="343789" y="69850"/>
                  </a:lnTo>
                  <a:lnTo>
                    <a:pt x="343789" y="43180"/>
                  </a:lnTo>
                  <a:close/>
                </a:path>
                <a:path w="716914" h="767079">
                  <a:moveTo>
                    <a:pt x="449846" y="81280"/>
                  </a:moveTo>
                  <a:lnTo>
                    <a:pt x="449402" y="83820"/>
                  </a:lnTo>
                  <a:lnTo>
                    <a:pt x="448513" y="85090"/>
                  </a:lnTo>
                  <a:lnTo>
                    <a:pt x="447065" y="85090"/>
                  </a:lnTo>
                  <a:lnTo>
                    <a:pt x="444246" y="86360"/>
                  </a:lnTo>
                  <a:lnTo>
                    <a:pt x="463207" y="86360"/>
                  </a:lnTo>
                  <a:lnTo>
                    <a:pt x="463207" y="83820"/>
                  </a:lnTo>
                  <a:lnTo>
                    <a:pt x="449846" y="81280"/>
                  </a:lnTo>
                  <a:close/>
                </a:path>
                <a:path w="716914" h="767079">
                  <a:moveTo>
                    <a:pt x="308165" y="72390"/>
                  </a:moveTo>
                  <a:lnTo>
                    <a:pt x="294817" y="74930"/>
                  </a:lnTo>
                  <a:lnTo>
                    <a:pt x="295389" y="77470"/>
                  </a:lnTo>
                  <a:lnTo>
                    <a:pt x="295021" y="78740"/>
                  </a:lnTo>
                  <a:lnTo>
                    <a:pt x="293814" y="80010"/>
                  </a:lnTo>
                  <a:lnTo>
                    <a:pt x="291401" y="81280"/>
                  </a:lnTo>
                  <a:lnTo>
                    <a:pt x="288658" y="82550"/>
                  </a:lnTo>
                  <a:lnTo>
                    <a:pt x="285800" y="82550"/>
                  </a:lnTo>
                  <a:lnTo>
                    <a:pt x="278231" y="85090"/>
                  </a:lnTo>
                  <a:lnTo>
                    <a:pt x="307708" y="85090"/>
                  </a:lnTo>
                  <a:lnTo>
                    <a:pt x="308559" y="83820"/>
                  </a:lnTo>
                  <a:lnTo>
                    <a:pt x="308838" y="81280"/>
                  </a:lnTo>
                  <a:lnTo>
                    <a:pt x="309270" y="78740"/>
                  </a:lnTo>
                  <a:lnTo>
                    <a:pt x="309270" y="77470"/>
                  </a:lnTo>
                  <a:lnTo>
                    <a:pt x="308838" y="74930"/>
                  </a:lnTo>
                  <a:lnTo>
                    <a:pt x="308508" y="73660"/>
                  </a:lnTo>
                  <a:lnTo>
                    <a:pt x="308165" y="72390"/>
                  </a:lnTo>
                  <a:close/>
                </a:path>
                <a:path w="716914" h="767079">
                  <a:moveTo>
                    <a:pt x="385076" y="43180"/>
                  </a:moveTo>
                  <a:lnTo>
                    <a:pt x="371716" y="43180"/>
                  </a:lnTo>
                  <a:lnTo>
                    <a:pt x="371716" y="69850"/>
                  </a:lnTo>
                  <a:lnTo>
                    <a:pt x="371970" y="71120"/>
                  </a:lnTo>
                  <a:lnTo>
                    <a:pt x="371284" y="73660"/>
                  </a:lnTo>
                  <a:lnTo>
                    <a:pt x="369824" y="74930"/>
                  </a:lnTo>
                  <a:lnTo>
                    <a:pt x="367550" y="76200"/>
                  </a:lnTo>
                  <a:lnTo>
                    <a:pt x="364896" y="77470"/>
                  </a:lnTo>
                  <a:lnTo>
                    <a:pt x="385533" y="77470"/>
                  </a:lnTo>
                  <a:lnTo>
                    <a:pt x="385076" y="73660"/>
                  </a:lnTo>
                  <a:lnTo>
                    <a:pt x="385076" y="43180"/>
                  </a:lnTo>
                  <a:close/>
                </a:path>
                <a:path w="716914" h="767079">
                  <a:moveTo>
                    <a:pt x="465823" y="60960"/>
                  </a:moveTo>
                  <a:lnTo>
                    <a:pt x="435381" y="60960"/>
                  </a:lnTo>
                  <a:lnTo>
                    <a:pt x="445846" y="63500"/>
                  </a:lnTo>
                  <a:lnTo>
                    <a:pt x="447738" y="63500"/>
                  </a:lnTo>
                  <a:lnTo>
                    <a:pt x="449516" y="64770"/>
                  </a:lnTo>
                  <a:lnTo>
                    <a:pt x="450964" y="66040"/>
                  </a:lnTo>
                  <a:lnTo>
                    <a:pt x="451891" y="67310"/>
                  </a:lnTo>
                  <a:lnTo>
                    <a:pt x="452221" y="68580"/>
                  </a:lnTo>
                  <a:lnTo>
                    <a:pt x="451853" y="69850"/>
                  </a:lnTo>
                  <a:lnTo>
                    <a:pt x="466039" y="72390"/>
                  </a:lnTo>
                  <a:lnTo>
                    <a:pt x="465988" y="69850"/>
                  </a:lnTo>
                  <a:lnTo>
                    <a:pt x="466420" y="67310"/>
                  </a:lnTo>
                  <a:lnTo>
                    <a:pt x="466420" y="64770"/>
                  </a:lnTo>
                  <a:lnTo>
                    <a:pt x="465988" y="63500"/>
                  </a:lnTo>
                  <a:lnTo>
                    <a:pt x="465823" y="60960"/>
                  </a:lnTo>
                  <a:close/>
                </a:path>
                <a:path w="716914" h="767079">
                  <a:moveTo>
                    <a:pt x="305498" y="59690"/>
                  </a:moveTo>
                  <a:lnTo>
                    <a:pt x="289814" y="59690"/>
                  </a:lnTo>
                  <a:lnTo>
                    <a:pt x="291109" y="60960"/>
                  </a:lnTo>
                  <a:lnTo>
                    <a:pt x="292023" y="62230"/>
                  </a:lnTo>
                  <a:lnTo>
                    <a:pt x="292252" y="63500"/>
                  </a:lnTo>
                  <a:lnTo>
                    <a:pt x="305498" y="60960"/>
                  </a:lnTo>
                  <a:lnTo>
                    <a:pt x="305498" y="59690"/>
                  </a:lnTo>
                  <a:close/>
                </a:path>
              </a:pathLst>
            </a:custGeom>
            <a:solidFill>
              <a:srgbClr val="EAC8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108</Words>
  <Application>Microsoft Macintosh PowerPoint</Application>
  <PresentationFormat>Personalizado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Calibri</vt:lpstr>
      <vt:lpstr>Montserrat</vt:lpstr>
      <vt:lpstr>Montserrat ExtraBold</vt:lpstr>
      <vt:lpstr>Montserrat Light</vt:lpstr>
      <vt:lpstr>Montserrat Medium</vt:lpstr>
      <vt:lpstr>Montserrat SemiBold</vt:lpstr>
      <vt:lpstr>Verdana</vt:lpstr>
      <vt:lpstr>Office Theme</vt:lpstr>
      <vt:lpstr>Identidad institucional   Y logros de tu  universidad</vt:lpstr>
      <vt:lpstr>Presentación de PowerPoint</vt:lpstr>
      <vt:lpstr>Presentación de PowerPoint</vt:lpstr>
      <vt:lpstr>Reconocimiento Internacional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 Institucional</dc:title>
  <cp:lastModifiedBy>GARIZABALO LAGUNA JAIRO</cp:lastModifiedBy>
  <cp:revision>3</cp:revision>
  <dcterms:created xsi:type="dcterms:W3CDTF">2023-05-25T00:30:09Z</dcterms:created>
  <dcterms:modified xsi:type="dcterms:W3CDTF">2023-05-25T00:37:33Z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2023-05-24T00:00:00Z</vt:filetime>
  </property>
  <property fmtid="{D5CDD505-2E9C-101B-9397-08002B2CF9AE}" pid="3" name="Creator">
    <vt:lpwstr>Adobe Illustrator 26.0 (Macintosh)</vt:lpwstr>
  </property>
  <property fmtid="{D5CDD505-2E9C-101B-9397-08002B2CF9AE}" pid="4" name="LastSaved">
    <vt:filetime>2023-05-25T00:00:00Z</vt:filetime>
  </property>
</Properties>
</file>