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1290300" cy="6350000"/>
  <p:notesSz cx="11290300" cy="6350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12" d="100"/>
          <a:sy n="112" d="100"/>
        </p:scale>
        <p:origin x="750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46772" y="1968500"/>
            <a:ext cx="9596755" cy="1333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93545" y="3556000"/>
            <a:ext cx="7903210" cy="158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1" i="0">
                <a:solidFill>
                  <a:srgbClr val="E8906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283315" cy="6350000"/>
          </a:xfrm>
          <a:custGeom>
            <a:avLst/>
            <a:gdLst/>
            <a:ahLst/>
            <a:cxnLst/>
            <a:rect l="l" t="t" r="r" b="b"/>
            <a:pathLst>
              <a:path w="11283315" h="6350000">
                <a:moveTo>
                  <a:pt x="11283238" y="0"/>
                </a:moveTo>
                <a:lnTo>
                  <a:pt x="0" y="0"/>
                </a:lnTo>
                <a:lnTo>
                  <a:pt x="0" y="6350000"/>
                </a:lnTo>
                <a:lnTo>
                  <a:pt x="11283238" y="6350000"/>
                </a:lnTo>
                <a:lnTo>
                  <a:pt x="11283238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5784215" cy="2628900"/>
          </a:xfrm>
          <a:custGeom>
            <a:avLst/>
            <a:gdLst/>
            <a:ahLst/>
            <a:cxnLst/>
            <a:rect l="l" t="t" r="r" b="b"/>
            <a:pathLst>
              <a:path w="5784215" h="2628900">
                <a:moveTo>
                  <a:pt x="5784138" y="0"/>
                </a:moveTo>
                <a:lnTo>
                  <a:pt x="0" y="0"/>
                </a:lnTo>
                <a:lnTo>
                  <a:pt x="0" y="2628900"/>
                </a:lnTo>
                <a:lnTo>
                  <a:pt x="5413159" y="2628900"/>
                </a:lnTo>
                <a:lnTo>
                  <a:pt x="5459694" y="2626009"/>
                </a:lnTo>
                <a:lnTo>
                  <a:pt x="5504504" y="2617570"/>
                </a:lnTo>
                <a:lnTo>
                  <a:pt x="5547242" y="2603929"/>
                </a:lnTo>
                <a:lnTo>
                  <a:pt x="5587559" y="2585434"/>
                </a:lnTo>
                <a:lnTo>
                  <a:pt x="5625108" y="2562433"/>
                </a:lnTo>
                <a:lnTo>
                  <a:pt x="5659542" y="2535274"/>
                </a:lnTo>
                <a:lnTo>
                  <a:pt x="5690512" y="2504303"/>
                </a:lnTo>
                <a:lnTo>
                  <a:pt x="5717672" y="2469870"/>
                </a:lnTo>
                <a:lnTo>
                  <a:pt x="5740673" y="2432320"/>
                </a:lnTo>
                <a:lnTo>
                  <a:pt x="5759167" y="2392003"/>
                </a:lnTo>
                <a:lnTo>
                  <a:pt x="5772808" y="2349266"/>
                </a:lnTo>
                <a:lnTo>
                  <a:pt x="5781248" y="2304455"/>
                </a:lnTo>
                <a:lnTo>
                  <a:pt x="5784138" y="2257920"/>
                </a:lnTo>
                <a:lnTo>
                  <a:pt x="5784138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54025" y="0"/>
            <a:ext cx="1483360" cy="687705"/>
          </a:xfrm>
          <a:custGeom>
            <a:avLst/>
            <a:gdLst/>
            <a:ahLst/>
            <a:cxnLst/>
            <a:rect l="l" t="t" r="r" b="b"/>
            <a:pathLst>
              <a:path w="1483360" h="687705">
                <a:moveTo>
                  <a:pt x="409504" y="621149"/>
                </a:moveTo>
                <a:lnTo>
                  <a:pt x="366140" y="599101"/>
                </a:lnTo>
                <a:lnTo>
                  <a:pt x="324929" y="574520"/>
                </a:lnTo>
                <a:lnTo>
                  <a:pt x="285922" y="547546"/>
                </a:lnTo>
                <a:lnTo>
                  <a:pt x="249170" y="518321"/>
                </a:lnTo>
                <a:lnTo>
                  <a:pt x="214723" y="486984"/>
                </a:lnTo>
                <a:lnTo>
                  <a:pt x="182634" y="453675"/>
                </a:lnTo>
                <a:lnTo>
                  <a:pt x="152953" y="418537"/>
                </a:lnTo>
                <a:lnTo>
                  <a:pt x="125732" y="381709"/>
                </a:lnTo>
                <a:lnTo>
                  <a:pt x="101021" y="343331"/>
                </a:lnTo>
                <a:lnTo>
                  <a:pt x="78871" y="303545"/>
                </a:lnTo>
                <a:lnTo>
                  <a:pt x="59334" y="262490"/>
                </a:lnTo>
                <a:lnTo>
                  <a:pt x="42461" y="220308"/>
                </a:lnTo>
                <a:lnTo>
                  <a:pt x="28303" y="177139"/>
                </a:lnTo>
                <a:lnTo>
                  <a:pt x="16911" y="133124"/>
                </a:lnTo>
                <a:lnTo>
                  <a:pt x="8336" y="88402"/>
                </a:lnTo>
                <a:lnTo>
                  <a:pt x="2629" y="43115"/>
                </a:lnTo>
                <a:lnTo>
                  <a:pt x="0" y="0"/>
                </a:lnTo>
              </a:path>
              <a:path w="1483360" h="687705">
                <a:moveTo>
                  <a:pt x="1483073" y="0"/>
                </a:moveTo>
                <a:lnTo>
                  <a:pt x="1353317" y="278007"/>
                </a:lnTo>
                <a:lnTo>
                  <a:pt x="1331269" y="321371"/>
                </a:lnTo>
                <a:lnTo>
                  <a:pt x="1306688" y="362582"/>
                </a:lnTo>
                <a:lnTo>
                  <a:pt x="1279715" y="401589"/>
                </a:lnTo>
                <a:lnTo>
                  <a:pt x="1250489" y="438342"/>
                </a:lnTo>
                <a:lnTo>
                  <a:pt x="1219152" y="472788"/>
                </a:lnTo>
                <a:lnTo>
                  <a:pt x="1185844" y="504877"/>
                </a:lnTo>
                <a:lnTo>
                  <a:pt x="1150705" y="534558"/>
                </a:lnTo>
                <a:lnTo>
                  <a:pt x="1113877" y="561780"/>
                </a:lnTo>
                <a:lnTo>
                  <a:pt x="1075499" y="586491"/>
                </a:lnTo>
                <a:lnTo>
                  <a:pt x="1035713" y="608640"/>
                </a:lnTo>
                <a:lnTo>
                  <a:pt x="994659" y="628177"/>
                </a:lnTo>
                <a:lnTo>
                  <a:pt x="952476" y="645050"/>
                </a:lnTo>
                <a:lnTo>
                  <a:pt x="909307" y="659208"/>
                </a:lnTo>
                <a:lnTo>
                  <a:pt x="865292" y="670601"/>
                </a:lnTo>
                <a:lnTo>
                  <a:pt x="820570" y="679176"/>
                </a:lnTo>
                <a:lnTo>
                  <a:pt x="775284" y="684883"/>
                </a:lnTo>
                <a:lnTo>
                  <a:pt x="729572" y="687670"/>
                </a:lnTo>
                <a:lnTo>
                  <a:pt x="683576" y="687487"/>
                </a:lnTo>
                <a:lnTo>
                  <a:pt x="637437" y="684283"/>
                </a:lnTo>
                <a:lnTo>
                  <a:pt x="591294" y="678006"/>
                </a:lnTo>
                <a:lnTo>
                  <a:pt x="545289" y="668605"/>
                </a:lnTo>
                <a:lnTo>
                  <a:pt x="499562" y="656029"/>
                </a:lnTo>
                <a:lnTo>
                  <a:pt x="454253" y="640228"/>
                </a:lnTo>
                <a:lnTo>
                  <a:pt x="409504" y="621149"/>
                </a:lnTo>
              </a:path>
            </a:pathLst>
          </a:custGeom>
          <a:ln w="25400">
            <a:solidFill>
              <a:srgbClr val="E890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816759" y="0"/>
            <a:ext cx="1073150" cy="245110"/>
          </a:xfrm>
          <a:custGeom>
            <a:avLst/>
            <a:gdLst/>
            <a:ahLst/>
            <a:cxnLst/>
            <a:rect l="l" t="t" r="r" b="b"/>
            <a:pathLst>
              <a:path w="1073150" h="245110">
                <a:moveTo>
                  <a:pt x="235910" y="178177"/>
                </a:moveTo>
                <a:lnTo>
                  <a:pt x="192547" y="156129"/>
                </a:lnTo>
                <a:lnTo>
                  <a:pt x="151336" y="131548"/>
                </a:lnTo>
                <a:lnTo>
                  <a:pt x="112329" y="104574"/>
                </a:lnTo>
                <a:lnTo>
                  <a:pt x="75576" y="75349"/>
                </a:lnTo>
                <a:lnTo>
                  <a:pt x="41130" y="44011"/>
                </a:lnTo>
                <a:lnTo>
                  <a:pt x="9041" y="10703"/>
                </a:lnTo>
                <a:lnTo>
                  <a:pt x="0" y="0"/>
                </a:lnTo>
              </a:path>
              <a:path w="1073150" h="245110">
                <a:moveTo>
                  <a:pt x="1072684" y="0"/>
                </a:moveTo>
                <a:lnTo>
                  <a:pt x="1045558" y="29816"/>
                </a:lnTo>
                <a:lnTo>
                  <a:pt x="1012250" y="61905"/>
                </a:lnTo>
                <a:lnTo>
                  <a:pt x="977112" y="91586"/>
                </a:lnTo>
                <a:lnTo>
                  <a:pt x="940283" y="118807"/>
                </a:lnTo>
                <a:lnTo>
                  <a:pt x="901906" y="143519"/>
                </a:lnTo>
                <a:lnTo>
                  <a:pt x="862120" y="165668"/>
                </a:lnTo>
                <a:lnTo>
                  <a:pt x="821065" y="185205"/>
                </a:lnTo>
                <a:lnTo>
                  <a:pt x="778883" y="202078"/>
                </a:lnTo>
                <a:lnTo>
                  <a:pt x="735714" y="216236"/>
                </a:lnTo>
                <a:lnTo>
                  <a:pt x="691698" y="227628"/>
                </a:lnTo>
                <a:lnTo>
                  <a:pt x="646977" y="236204"/>
                </a:lnTo>
                <a:lnTo>
                  <a:pt x="601690" y="241910"/>
                </a:lnTo>
                <a:lnTo>
                  <a:pt x="555979" y="244698"/>
                </a:lnTo>
                <a:lnTo>
                  <a:pt x="509983" y="244515"/>
                </a:lnTo>
                <a:lnTo>
                  <a:pt x="463843" y="241311"/>
                </a:lnTo>
                <a:lnTo>
                  <a:pt x="417701" y="235034"/>
                </a:lnTo>
                <a:lnTo>
                  <a:pt x="371696" y="225633"/>
                </a:lnTo>
                <a:lnTo>
                  <a:pt x="325968" y="213057"/>
                </a:lnTo>
                <a:lnTo>
                  <a:pt x="280660" y="197255"/>
                </a:lnTo>
                <a:lnTo>
                  <a:pt x="235910" y="178177"/>
                </a:lnTo>
              </a:path>
            </a:pathLst>
          </a:custGeom>
          <a:ln w="25400">
            <a:solidFill>
              <a:srgbClr val="E890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514582" y="0"/>
            <a:ext cx="1590675" cy="918210"/>
          </a:xfrm>
          <a:custGeom>
            <a:avLst/>
            <a:gdLst/>
            <a:ahLst/>
            <a:cxnLst/>
            <a:rect l="l" t="t" r="r" b="b"/>
            <a:pathLst>
              <a:path w="1590675" h="918210">
                <a:moveTo>
                  <a:pt x="409662" y="851210"/>
                </a:moveTo>
                <a:lnTo>
                  <a:pt x="366298" y="829162"/>
                </a:lnTo>
                <a:lnTo>
                  <a:pt x="325087" y="804581"/>
                </a:lnTo>
                <a:lnTo>
                  <a:pt x="286080" y="777607"/>
                </a:lnTo>
                <a:lnTo>
                  <a:pt x="249328" y="748382"/>
                </a:lnTo>
                <a:lnTo>
                  <a:pt x="214882" y="717044"/>
                </a:lnTo>
                <a:lnTo>
                  <a:pt x="182793" y="683736"/>
                </a:lnTo>
                <a:lnTo>
                  <a:pt x="153112" y="648598"/>
                </a:lnTo>
                <a:lnTo>
                  <a:pt x="125890" y="611769"/>
                </a:lnTo>
                <a:lnTo>
                  <a:pt x="101179" y="573392"/>
                </a:lnTo>
                <a:lnTo>
                  <a:pt x="79029" y="533605"/>
                </a:lnTo>
                <a:lnTo>
                  <a:pt x="59493" y="492551"/>
                </a:lnTo>
                <a:lnTo>
                  <a:pt x="42619" y="450369"/>
                </a:lnTo>
                <a:lnTo>
                  <a:pt x="28461" y="407200"/>
                </a:lnTo>
                <a:lnTo>
                  <a:pt x="17069" y="363184"/>
                </a:lnTo>
                <a:lnTo>
                  <a:pt x="8494" y="318463"/>
                </a:lnTo>
                <a:lnTo>
                  <a:pt x="2787" y="273176"/>
                </a:lnTo>
                <a:lnTo>
                  <a:pt x="0" y="227465"/>
                </a:lnTo>
                <a:lnTo>
                  <a:pt x="182" y="181469"/>
                </a:lnTo>
                <a:lnTo>
                  <a:pt x="3387" y="135329"/>
                </a:lnTo>
                <a:lnTo>
                  <a:pt x="9664" y="89187"/>
                </a:lnTo>
                <a:lnTo>
                  <a:pt x="19065" y="43181"/>
                </a:lnTo>
                <a:lnTo>
                  <a:pt x="30940" y="0"/>
                </a:lnTo>
              </a:path>
              <a:path w="1590675" h="918210">
                <a:moveTo>
                  <a:pt x="1590608" y="0"/>
                </a:moveTo>
                <a:lnTo>
                  <a:pt x="1353475" y="508068"/>
                </a:lnTo>
                <a:lnTo>
                  <a:pt x="1331428" y="551432"/>
                </a:lnTo>
                <a:lnTo>
                  <a:pt x="1306847" y="592643"/>
                </a:lnTo>
                <a:lnTo>
                  <a:pt x="1279873" y="631650"/>
                </a:lnTo>
                <a:lnTo>
                  <a:pt x="1250647" y="668402"/>
                </a:lnTo>
                <a:lnTo>
                  <a:pt x="1219310" y="702849"/>
                </a:lnTo>
                <a:lnTo>
                  <a:pt x="1186002" y="734938"/>
                </a:lnTo>
                <a:lnTo>
                  <a:pt x="1150864" y="764619"/>
                </a:lnTo>
                <a:lnTo>
                  <a:pt x="1114035" y="791840"/>
                </a:lnTo>
                <a:lnTo>
                  <a:pt x="1075658" y="816551"/>
                </a:lnTo>
                <a:lnTo>
                  <a:pt x="1035871" y="838701"/>
                </a:lnTo>
                <a:lnTo>
                  <a:pt x="994817" y="858238"/>
                </a:lnTo>
                <a:lnTo>
                  <a:pt x="952635" y="875111"/>
                </a:lnTo>
                <a:lnTo>
                  <a:pt x="909466" y="889269"/>
                </a:lnTo>
                <a:lnTo>
                  <a:pt x="865450" y="900661"/>
                </a:lnTo>
                <a:lnTo>
                  <a:pt x="820729" y="909236"/>
                </a:lnTo>
                <a:lnTo>
                  <a:pt x="775442" y="914943"/>
                </a:lnTo>
                <a:lnTo>
                  <a:pt x="729730" y="917731"/>
                </a:lnTo>
                <a:lnTo>
                  <a:pt x="683734" y="917548"/>
                </a:lnTo>
                <a:lnTo>
                  <a:pt x="637595" y="914344"/>
                </a:lnTo>
                <a:lnTo>
                  <a:pt x="591452" y="908067"/>
                </a:lnTo>
                <a:lnTo>
                  <a:pt x="545447" y="898666"/>
                </a:lnTo>
                <a:lnTo>
                  <a:pt x="499720" y="886090"/>
                </a:lnTo>
                <a:lnTo>
                  <a:pt x="454412" y="870288"/>
                </a:lnTo>
                <a:lnTo>
                  <a:pt x="409662" y="851210"/>
                </a:lnTo>
              </a:path>
            </a:pathLst>
          </a:custGeom>
          <a:ln w="25400">
            <a:solidFill>
              <a:srgbClr val="E890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5428133" y="5823821"/>
            <a:ext cx="602615" cy="526415"/>
          </a:xfrm>
          <a:custGeom>
            <a:avLst/>
            <a:gdLst/>
            <a:ahLst/>
            <a:cxnLst/>
            <a:rect l="l" t="t" r="r" b="b"/>
            <a:pathLst>
              <a:path w="602614" h="526414">
                <a:moveTo>
                  <a:pt x="380342" y="0"/>
                </a:moveTo>
                <a:lnTo>
                  <a:pt x="332787" y="6198"/>
                </a:lnTo>
                <a:lnTo>
                  <a:pt x="287923" y="22509"/>
                </a:lnTo>
                <a:lnTo>
                  <a:pt x="247490" y="48298"/>
                </a:lnTo>
                <a:lnTo>
                  <a:pt x="213227" y="82935"/>
                </a:lnTo>
                <a:lnTo>
                  <a:pt x="186872" y="125787"/>
                </a:lnTo>
                <a:lnTo>
                  <a:pt x="0" y="526178"/>
                </a:lnTo>
                <a:lnTo>
                  <a:pt x="489758" y="526178"/>
                </a:lnTo>
                <a:lnTo>
                  <a:pt x="490343" y="519940"/>
                </a:lnTo>
                <a:lnTo>
                  <a:pt x="506264" y="472218"/>
                </a:lnTo>
                <a:lnTo>
                  <a:pt x="581906" y="310166"/>
                </a:lnTo>
                <a:lnTo>
                  <a:pt x="597827" y="262444"/>
                </a:lnTo>
                <a:lnTo>
                  <a:pt x="602372" y="213936"/>
                </a:lnTo>
                <a:lnTo>
                  <a:pt x="596173" y="166381"/>
                </a:lnTo>
                <a:lnTo>
                  <a:pt x="579861" y="121517"/>
                </a:lnTo>
                <a:lnTo>
                  <a:pt x="554069" y="81084"/>
                </a:lnTo>
                <a:lnTo>
                  <a:pt x="519429" y="46821"/>
                </a:lnTo>
                <a:lnTo>
                  <a:pt x="476572" y="20466"/>
                </a:lnTo>
                <a:lnTo>
                  <a:pt x="428850" y="4545"/>
                </a:lnTo>
                <a:lnTo>
                  <a:pt x="380342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5829318" y="5373519"/>
            <a:ext cx="381635" cy="381635"/>
          </a:xfrm>
          <a:custGeom>
            <a:avLst/>
            <a:gdLst/>
            <a:ahLst/>
            <a:cxnLst/>
            <a:rect l="l" t="t" r="r" b="b"/>
            <a:pathLst>
              <a:path w="381635" h="381635">
                <a:moveTo>
                  <a:pt x="187218" y="0"/>
                </a:moveTo>
                <a:lnTo>
                  <a:pt x="145603" y="5424"/>
                </a:lnTo>
                <a:lnTo>
                  <a:pt x="106343" y="19696"/>
                </a:lnTo>
                <a:lnTo>
                  <a:pt x="70960" y="42264"/>
                </a:lnTo>
                <a:lnTo>
                  <a:pt x="40974" y="72574"/>
                </a:lnTo>
                <a:lnTo>
                  <a:pt x="17908" y="110072"/>
                </a:lnTo>
                <a:lnTo>
                  <a:pt x="3976" y="151832"/>
                </a:lnTo>
                <a:lnTo>
                  <a:pt x="0" y="194280"/>
                </a:lnTo>
                <a:lnTo>
                  <a:pt x="5425" y="235894"/>
                </a:lnTo>
                <a:lnTo>
                  <a:pt x="19698" y="275153"/>
                </a:lnTo>
                <a:lnTo>
                  <a:pt x="42269" y="310534"/>
                </a:lnTo>
                <a:lnTo>
                  <a:pt x="72582" y="340516"/>
                </a:lnTo>
                <a:lnTo>
                  <a:pt x="110085" y="363577"/>
                </a:lnTo>
                <a:lnTo>
                  <a:pt x="151845" y="377509"/>
                </a:lnTo>
                <a:lnTo>
                  <a:pt x="194292" y="381486"/>
                </a:lnTo>
                <a:lnTo>
                  <a:pt x="235906" y="376062"/>
                </a:lnTo>
                <a:lnTo>
                  <a:pt x="275165" y="361789"/>
                </a:lnTo>
                <a:lnTo>
                  <a:pt x="310546" y="339221"/>
                </a:lnTo>
                <a:lnTo>
                  <a:pt x="340528" y="308912"/>
                </a:lnTo>
                <a:lnTo>
                  <a:pt x="363590" y="271413"/>
                </a:lnTo>
                <a:lnTo>
                  <a:pt x="377521" y="229653"/>
                </a:lnTo>
                <a:lnTo>
                  <a:pt x="381499" y="187206"/>
                </a:lnTo>
                <a:lnTo>
                  <a:pt x="376074" y="145592"/>
                </a:lnTo>
                <a:lnTo>
                  <a:pt x="361802" y="106333"/>
                </a:lnTo>
                <a:lnTo>
                  <a:pt x="339234" y="70952"/>
                </a:lnTo>
                <a:lnTo>
                  <a:pt x="308924" y="40970"/>
                </a:lnTo>
                <a:lnTo>
                  <a:pt x="271426" y="17908"/>
                </a:lnTo>
                <a:lnTo>
                  <a:pt x="229666" y="3977"/>
                </a:lnTo>
                <a:lnTo>
                  <a:pt x="187218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7565870" y="0"/>
            <a:ext cx="1645285" cy="1152525"/>
          </a:xfrm>
          <a:custGeom>
            <a:avLst/>
            <a:gdLst/>
            <a:ahLst/>
            <a:cxnLst/>
            <a:rect l="l" t="t" r="r" b="b"/>
            <a:pathLst>
              <a:path w="1645284" h="1152525">
                <a:moveTo>
                  <a:pt x="1623830" y="30371"/>
                </a:moveTo>
                <a:lnTo>
                  <a:pt x="662437" y="30371"/>
                </a:lnTo>
                <a:lnTo>
                  <a:pt x="710359" y="32271"/>
                </a:lnTo>
                <a:lnTo>
                  <a:pt x="757411" y="44923"/>
                </a:lnTo>
                <a:lnTo>
                  <a:pt x="801773" y="68658"/>
                </a:lnTo>
                <a:lnTo>
                  <a:pt x="839574" y="101852"/>
                </a:lnTo>
                <a:lnTo>
                  <a:pt x="867945" y="141457"/>
                </a:lnTo>
                <a:lnTo>
                  <a:pt x="886556" y="185655"/>
                </a:lnTo>
                <a:lnTo>
                  <a:pt x="895077" y="232625"/>
                </a:lnTo>
                <a:lnTo>
                  <a:pt x="893176" y="280546"/>
                </a:lnTo>
                <a:lnTo>
                  <a:pt x="880524" y="327597"/>
                </a:lnTo>
                <a:lnTo>
                  <a:pt x="856789" y="371959"/>
                </a:lnTo>
                <a:lnTo>
                  <a:pt x="552853" y="810617"/>
                </a:lnTo>
                <a:lnTo>
                  <a:pt x="529123" y="854976"/>
                </a:lnTo>
                <a:lnTo>
                  <a:pt x="516474" y="902026"/>
                </a:lnTo>
                <a:lnTo>
                  <a:pt x="514576" y="949947"/>
                </a:lnTo>
                <a:lnTo>
                  <a:pt x="523098" y="996918"/>
                </a:lnTo>
                <a:lnTo>
                  <a:pt x="541710" y="1041117"/>
                </a:lnTo>
                <a:lnTo>
                  <a:pt x="570081" y="1080725"/>
                </a:lnTo>
                <a:lnTo>
                  <a:pt x="607882" y="1113919"/>
                </a:lnTo>
                <a:lnTo>
                  <a:pt x="652240" y="1137653"/>
                </a:lnTo>
                <a:lnTo>
                  <a:pt x="699290" y="1150306"/>
                </a:lnTo>
                <a:lnTo>
                  <a:pt x="747211" y="1152205"/>
                </a:lnTo>
                <a:lnTo>
                  <a:pt x="794182" y="1143683"/>
                </a:lnTo>
                <a:lnTo>
                  <a:pt x="838382" y="1125070"/>
                </a:lnTo>
                <a:lnTo>
                  <a:pt x="877989" y="1096695"/>
                </a:lnTo>
                <a:lnTo>
                  <a:pt x="911183" y="1058890"/>
                </a:lnTo>
                <a:lnTo>
                  <a:pt x="1623830" y="30371"/>
                </a:lnTo>
                <a:close/>
              </a:path>
              <a:path w="1645284" h="1152525">
                <a:moveTo>
                  <a:pt x="1644874" y="0"/>
                </a:moveTo>
                <a:lnTo>
                  <a:pt x="53811" y="0"/>
                </a:lnTo>
                <a:lnTo>
                  <a:pt x="38287" y="22405"/>
                </a:lnTo>
                <a:lnTo>
                  <a:pt x="14552" y="66762"/>
                </a:lnTo>
                <a:lnTo>
                  <a:pt x="1900" y="113811"/>
                </a:lnTo>
                <a:lnTo>
                  <a:pt x="0" y="161730"/>
                </a:lnTo>
                <a:lnTo>
                  <a:pt x="8520" y="208700"/>
                </a:lnTo>
                <a:lnTo>
                  <a:pt x="27131" y="252899"/>
                </a:lnTo>
                <a:lnTo>
                  <a:pt x="55503" y="292508"/>
                </a:lnTo>
                <a:lnTo>
                  <a:pt x="93303" y="325706"/>
                </a:lnTo>
                <a:lnTo>
                  <a:pt x="137666" y="349436"/>
                </a:lnTo>
                <a:lnTo>
                  <a:pt x="184718" y="362085"/>
                </a:lnTo>
                <a:lnTo>
                  <a:pt x="232639" y="363983"/>
                </a:lnTo>
                <a:lnTo>
                  <a:pt x="279610" y="355461"/>
                </a:lnTo>
                <a:lnTo>
                  <a:pt x="323810" y="336849"/>
                </a:lnTo>
                <a:lnTo>
                  <a:pt x="363419" y="308478"/>
                </a:lnTo>
                <a:lnTo>
                  <a:pt x="396618" y="270677"/>
                </a:lnTo>
                <a:lnTo>
                  <a:pt x="498459" y="123674"/>
                </a:lnTo>
                <a:lnTo>
                  <a:pt x="531657" y="85874"/>
                </a:lnTo>
                <a:lnTo>
                  <a:pt x="571266" y="57502"/>
                </a:lnTo>
                <a:lnTo>
                  <a:pt x="615466" y="38891"/>
                </a:lnTo>
                <a:lnTo>
                  <a:pt x="662437" y="30371"/>
                </a:lnTo>
                <a:lnTo>
                  <a:pt x="1623830" y="30371"/>
                </a:lnTo>
                <a:lnTo>
                  <a:pt x="1644874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7274973" y="375718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76990" y="0"/>
                </a:moveTo>
                <a:lnTo>
                  <a:pt x="135888" y="7456"/>
                </a:lnTo>
                <a:lnTo>
                  <a:pt x="97210" y="23743"/>
                </a:lnTo>
                <a:lnTo>
                  <a:pt x="62550" y="48570"/>
                </a:lnTo>
                <a:lnTo>
                  <a:pt x="33501" y="81649"/>
                </a:lnTo>
                <a:lnTo>
                  <a:pt x="12734" y="120467"/>
                </a:lnTo>
                <a:lnTo>
                  <a:pt x="1663" y="161638"/>
                </a:lnTo>
                <a:lnTo>
                  <a:pt x="0" y="203571"/>
                </a:lnTo>
                <a:lnTo>
                  <a:pt x="7455" y="244671"/>
                </a:lnTo>
                <a:lnTo>
                  <a:pt x="23741" y="283347"/>
                </a:lnTo>
                <a:lnTo>
                  <a:pt x="48568" y="318006"/>
                </a:lnTo>
                <a:lnTo>
                  <a:pt x="81647" y="347054"/>
                </a:lnTo>
                <a:lnTo>
                  <a:pt x="120465" y="367822"/>
                </a:lnTo>
                <a:lnTo>
                  <a:pt x="161638" y="378893"/>
                </a:lnTo>
                <a:lnTo>
                  <a:pt x="203573" y="380556"/>
                </a:lnTo>
                <a:lnTo>
                  <a:pt x="244677" y="373100"/>
                </a:lnTo>
                <a:lnTo>
                  <a:pt x="283355" y="356815"/>
                </a:lnTo>
                <a:lnTo>
                  <a:pt x="318015" y="331988"/>
                </a:lnTo>
                <a:lnTo>
                  <a:pt x="347064" y="298908"/>
                </a:lnTo>
                <a:lnTo>
                  <a:pt x="367831" y="260090"/>
                </a:lnTo>
                <a:lnTo>
                  <a:pt x="378900" y="218917"/>
                </a:lnTo>
                <a:lnTo>
                  <a:pt x="380561" y="176982"/>
                </a:lnTo>
                <a:lnTo>
                  <a:pt x="373103" y="135879"/>
                </a:lnTo>
                <a:lnTo>
                  <a:pt x="356815" y="97200"/>
                </a:lnTo>
                <a:lnTo>
                  <a:pt x="331986" y="62540"/>
                </a:lnTo>
                <a:lnTo>
                  <a:pt x="298906" y="33491"/>
                </a:lnTo>
                <a:lnTo>
                  <a:pt x="260093" y="12728"/>
                </a:lnTo>
                <a:lnTo>
                  <a:pt x="218923" y="1661"/>
                </a:lnTo>
                <a:lnTo>
                  <a:pt x="17699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0337772" y="91017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0337772" y="56253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0337772" y="21489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0580909" y="91017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0580909" y="56253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0580909" y="21489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272458" y="528642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272458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272458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604029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604029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935602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30" y="2100"/>
                </a:lnTo>
                <a:lnTo>
                  <a:pt x="7832" y="7827"/>
                </a:lnTo>
                <a:lnTo>
                  <a:pt x="2101" y="16325"/>
                </a:lnTo>
                <a:lnTo>
                  <a:pt x="0" y="26733"/>
                </a:lnTo>
                <a:lnTo>
                  <a:pt x="2101" y="37141"/>
                </a:lnTo>
                <a:lnTo>
                  <a:pt x="7832" y="45639"/>
                </a:lnTo>
                <a:lnTo>
                  <a:pt x="16330" y="51366"/>
                </a:lnTo>
                <a:lnTo>
                  <a:pt x="26733" y="53467"/>
                </a:lnTo>
                <a:lnTo>
                  <a:pt x="37141" y="51366"/>
                </a:lnTo>
                <a:lnTo>
                  <a:pt x="45639" y="45639"/>
                </a:lnTo>
                <a:lnTo>
                  <a:pt x="51366" y="37141"/>
                </a:lnTo>
                <a:lnTo>
                  <a:pt x="53467" y="26733"/>
                </a:lnTo>
                <a:lnTo>
                  <a:pt x="51366" y="16325"/>
                </a:lnTo>
                <a:lnTo>
                  <a:pt x="45639" y="7827"/>
                </a:lnTo>
                <a:lnTo>
                  <a:pt x="37141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10917808" y="528642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10917808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10917808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10586235" y="56340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10586235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10254663" y="598171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26733" y="0"/>
                </a:moveTo>
                <a:lnTo>
                  <a:pt x="16325" y="2100"/>
                </a:lnTo>
                <a:lnTo>
                  <a:pt x="7827" y="7827"/>
                </a:lnTo>
                <a:lnTo>
                  <a:pt x="2100" y="16325"/>
                </a:lnTo>
                <a:lnTo>
                  <a:pt x="0" y="26733"/>
                </a:lnTo>
                <a:lnTo>
                  <a:pt x="2100" y="37141"/>
                </a:lnTo>
                <a:lnTo>
                  <a:pt x="7827" y="45639"/>
                </a:lnTo>
                <a:lnTo>
                  <a:pt x="16325" y="51366"/>
                </a:lnTo>
                <a:lnTo>
                  <a:pt x="26733" y="53467"/>
                </a:lnTo>
                <a:lnTo>
                  <a:pt x="37136" y="51366"/>
                </a:lnTo>
                <a:lnTo>
                  <a:pt x="45634" y="45639"/>
                </a:lnTo>
                <a:lnTo>
                  <a:pt x="51365" y="37141"/>
                </a:lnTo>
                <a:lnTo>
                  <a:pt x="53467" y="26733"/>
                </a:lnTo>
                <a:lnTo>
                  <a:pt x="51365" y="16325"/>
                </a:lnTo>
                <a:lnTo>
                  <a:pt x="45634" y="7827"/>
                </a:lnTo>
                <a:lnTo>
                  <a:pt x="37136" y="2100"/>
                </a:lnTo>
                <a:lnTo>
                  <a:pt x="26733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1" i="0">
                <a:solidFill>
                  <a:srgbClr val="E8906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64515" y="1460500"/>
            <a:ext cx="4911280" cy="419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814504" y="1460500"/>
            <a:ext cx="4911280" cy="419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651" y="3175"/>
            <a:ext cx="11277600" cy="6343650"/>
          </a:xfrm>
          <a:custGeom>
            <a:avLst/>
            <a:gdLst/>
            <a:ahLst/>
            <a:cxnLst/>
            <a:rect l="l" t="t" r="r" b="b"/>
            <a:pathLst>
              <a:path w="11277600" h="6343650">
                <a:moveTo>
                  <a:pt x="11277587" y="0"/>
                </a:moveTo>
                <a:lnTo>
                  <a:pt x="0" y="0"/>
                </a:lnTo>
                <a:lnTo>
                  <a:pt x="0" y="6343650"/>
                </a:lnTo>
                <a:lnTo>
                  <a:pt x="11277587" y="6343650"/>
                </a:lnTo>
                <a:lnTo>
                  <a:pt x="11277587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644445" y="3172"/>
            <a:ext cx="5638800" cy="6343650"/>
          </a:xfrm>
          <a:custGeom>
            <a:avLst/>
            <a:gdLst/>
            <a:ahLst/>
            <a:cxnLst/>
            <a:rect l="l" t="t" r="r" b="b"/>
            <a:pathLst>
              <a:path w="5638800" h="6343650">
                <a:moveTo>
                  <a:pt x="5638800" y="0"/>
                </a:moveTo>
                <a:lnTo>
                  <a:pt x="2946400" y="0"/>
                </a:lnTo>
                <a:lnTo>
                  <a:pt x="0" y="6343650"/>
                </a:lnTo>
                <a:lnTo>
                  <a:pt x="5638800" y="6343650"/>
                </a:lnTo>
                <a:lnTo>
                  <a:pt x="563880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854632" y="2517304"/>
            <a:ext cx="2184400" cy="1315720"/>
          </a:xfrm>
          <a:custGeom>
            <a:avLst/>
            <a:gdLst/>
            <a:ahLst/>
            <a:cxnLst/>
            <a:rect l="l" t="t" r="r" b="b"/>
            <a:pathLst>
              <a:path w="2184400" h="1315720">
                <a:moveTo>
                  <a:pt x="896150" y="258940"/>
                </a:moveTo>
                <a:lnTo>
                  <a:pt x="894257" y="211594"/>
                </a:lnTo>
                <a:lnTo>
                  <a:pt x="883437" y="165836"/>
                </a:lnTo>
                <a:lnTo>
                  <a:pt x="864108" y="122961"/>
                </a:lnTo>
                <a:lnTo>
                  <a:pt x="836739" y="84289"/>
                </a:lnTo>
                <a:lnTo>
                  <a:pt x="801763" y="51155"/>
                </a:lnTo>
                <a:lnTo>
                  <a:pt x="759637" y="24866"/>
                </a:lnTo>
                <a:lnTo>
                  <a:pt x="713117" y="7518"/>
                </a:lnTo>
                <a:lnTo>
                  <a:pt x="665530" y="0"/>
                </a:lnTo>
                <a:lnTo>
                  <a:pt x="618197" y="1879"/>
                </a:lnTo>
                <a:lnTo>
                  <a:pt x="572427" y="12712"/>
                </a:lnTo>
                <a:lnTo>
                  <a:pt x="529551" y="32042"/>
                </a:lnTo>
                <a:lnTo>
                  <a:pt x="490893" y="59410"/>
                </a:lnTo>
                <a:lnTo>
                  <a:pt x="457746" y="94386"/>
                </a:lnTo>
                <a:lnTo>
                  <a:pt x="431469" y="136499"/>
                </a:lnTo>
                <a:lnTo>
                  <a:pt x="24866" y="962355"/>
                </a:lnTo>
                <a:lnTo>
                  <a:pt x="7505" y="1008875"/>
                </a:lnTo>
                <a:lnTo>
                  <a:pt x="0" y="1056462"/>
                </a:lnTo>
                <a:lnTo>
                  <a:pt x="1892" y="1103795"/>
                </a:lnTo>
                <a:lnTo>
                  <a:pt x="12725" y="1149565"/>
                </a:lnTo>
                <a:lnTo>
                  <a:pt x="32042" y="1192441"/>
                </a:lnTo>
                <a:lnTo>
                  <a:pt x="59423" y="1231112"/>
                </a:lnTo>
                <a:lnTo>
                  <a:pt x="94386" y="1264246"/>
                </a:lnTo>
                <a:lnTo>
                  <a:pt x="136512" y="1290535"/>
                </a:lnTo>
                <a:lnTo>
                  <a:pt x="183032" y="1307884"/>
                </a:lnTo>
                <a:lnTo>
                  <a:pt x="230619" y="1315402"/>
                </a:lnTo>
                <a:lnTo>
                  <a:pt x="277952" y="1313510"/>
                </a:lnTo>
                <a:lnTo>
                  <a:pt x="323723" y="1302689"/>
                </a:lnTo>
                <a:lnTo>
                  <a:pt x="366598" y="1283360"/>
                </a:lnTo>
                <a:lnTo>
                  <a:pt x="405269" y="1255991"/>
                </a:lnTo>
                <a:lnTo>
                  <a:pt x="438404" y="1221016"/>
                </a:lnTo>
                <a:lnTo>
                  <a:pt x="464693" y="1178890"/>
                </a:lnTo>
                <a:lnTo>
                  <a:pt x="871283" y="353047"/>
                </a:lnTo>
                <a:lnTo>
                  <a:pt x="888631" y="306527"/>
                </a:lnTo>
                <a:lnTo>
                  <a:pt x="896150" y="258940"/>
                </a:lnTo>
                <a:close/>
              </a:path>
              <a:path w="2184400" h="1315720">
                <a:moveTo>
                  <a:pt x="1649844" y="258940"/>
                </a:moveTo>
                <a:lnTo>
                  <a:pt x="1647952" y="211594"/>
                </a:lnTo>
                <a:lnTo>
                  <a:pt x="1637131" y="165836"/>
                </a:lnTo>
                <a:lnTo>
                  <a:pt x="1617802" y="122961"/>
                </a:lnTo>
                <a:lnTo>
                  <a:pt x="1590433" y="84289"/>
                </a:lnTo>
                <a:lnTo>
                  <a:pt x="1555457" y="51155"/>
                </a:lnTo>
                <a:lnTo>
                  <a:pt x="1513332" y="24866"/>
                </a:lnTo>
                <a:lnTo>
                  <a:pt x="1466811" y="7518"/>
                </a:lnTo>
                <a:lnTo>
                  <a:pt x="1419225" y="0"/>
                </a:lnTo>
                <a:lnTo>
                  <a:pt x="1371892" y="1879"/>
                </a:lnTo>
                <a:lnTo>
                  <a:pt x="1326121" y="12712"/>
                </a:lnTo>
                <a:lnTo>
                  <a:pt x="1283246" y="32042"/>
                </a:lnTo>
                <a:lnTo>
                  <a:pt x="1244587" y="59410"/>
                </a:lnTo>
                <a:lnTo>
                  <a:pt x="1211440" y="94386"/>
                </a:lnTo>
                <a:lnTo>
                  <a:pt x="1185164" y="136499"/>
                </a:lnTo>
                <a:lnTo>
                  <a:pt x="778560" y="962355"/>
                </a:lnTo>
                <a:lnTo>
                  <a:pt x="761199" y="1008875"/>
                </a:lnTo>
                <a:lnTo>
                  <a:pt x="753694" y="1056462"/>
                </a:lnTo>
                <a:lnTo>
                  <a:pt x="755586" y="1103795"/>
                </a:lnTo>
                <a:lnTo>
                  <a:pt x="766419" y="1149565"/>
                </a:lnTo>
                <a:lnTo>
                  <a:pt x="785736" y="1192441"/>
                </a:lnTo>
                <a:lnTo>
                  <a:pt x="813117" y="1231112"/>
                </a:lnTo>
                <a:lnTo>
                  <a:pt x="848080" y="1264246"/>
                </a:lnTo>
                <a:lnTo>
                  <a:pt x="890206" y="1290535"/>
                </a:lnTo>
                <a:lnTo>
                  <a:pt x="936726" y="1307884"/>
                </a:lnTo>
                <a:lnTo>
                  <a:pt x="984313" y="1315402"/>
                </a:lnTo>
                <a:lnTo>
                  <a:pt x="1031646" y="1313510"/>
                </a:lnTo>
                <a:lnTo>
                  <a:pt x="1077417" y="1302689"/>
                </a:lnTo>
                <a:lnTo>
                  <a:pt x="1120292" y="1283360"/>
                </a:lnTo>
                <a:lnTo>
                  <a:pt x="1158963" y="1255991"/>
                </a:lnTo>
                <a:lnTo>
                  <a:pt x="1192098" y="1221016"/>
                </a:lnTo>
                <a:lnTo>
                  <a:pt x="1218387" y="1178890"/>
                </a:lnTo>
                <a:lnTo>
                  <a:pt x="1624977" y="353047"/>
                </a:lnTo>
                <a:lnTo>
                  <a:pt x="1642325" y="306527"/>
                </a:lnTo>
                <a:lnTo>
                  <a:pt x="1649844" y="258940"/>
                </a:lnTo>
                <a:close/>
              </a:path>
              <a:path w="2184400" h="1315720">
                <a:moveTo>
                  <a:pt x="2184006" y="973797"/>
                </a:moveTo>
                <a:lnTo>
                  <a:pt x="2180602" y="927468"/>
                </a:lnTo>
                <a:lnTo>
                  <a:pt x="2170734" y="883259"/>
                </a:lnTo>
                <a:lnTo>
                  <a:pt x="2154872" y="841641"/>
                </a:lnTo>
                <a:lnTo>
                  <a:pt x="2133498" y="803097"/>
                </a:lnTo>
                <a:lnTo>
                  <a:pt x="2107107" y="768121"/>
                </a:lnTo>
                <a:lnTo>
                  <a:pt x="2076196" y="737209"/>
                </a:lnTo>
                <a:lnTo>
                  <a:pt x="2041220" y="710819"/>
                </a:lnTo>
                <a:lnTo>
                  <a:pt x="2002675" y="689444"/>
                </a:lnTo>
                <a:lnTo>
                  <a:pt x="1961057" y="673582"/>
                </a:lnTo>
                <a:lnTo>
                  <a:pt x="1916849" y="663714"/>
                </a:lnTo>
                <a:lnTo>
                  <a:pt x="1870519" y="660311"/>
                </a:lnTo>
                <a:lnTo>
                  <a:pt x="1824189" y="663714"/>
                </a:lnTo>
                <a:lnTo>
                  <a:pt x="1779981" y="673582"/>
                </a:lnTo>
                <a:lnTo>
                  <a:pt x="1738363" y="689444"/>
                </a:lnTo>
                <a:lnTo>
                  <a:pt x="1699831" y="710819"/>
                </a:lnTo>
                <a:lnTo>
                  <a:pt x="1664855" y="737209"/>
                </a:lnTo>
                <a:lnTo>
                  <a:pt x="1633931" y="768121"/>
                </a:lnTo>
                <a:lnTo>
                  <a:pt x="1607540" y="803097"/>
                </a:lnTo>
                <a:lnTo>
                  <a:pt x="1586179" y="841641"/>
                </a:lnTo>
                <a:lnTo>
                  <a:pt x="1570316" y="883259"/>
                </a:lnTo>
                <a:lnTo>
                  <a:pt x="1560449" y="927468"/>
                </a:lnTo>
                <a:lnTo>
                  <a:pt x="1557045" y="973797"/>
                </a:lnTo>
                <a:lnTo>
                  <a:pt x="1560449" y="1020127"/>
                </a:lnTo>
                <a:lnTo>
                  <a:pt x="1570316" y="1064336"/>
                </a:lnTo>
                <a:lnTo>
                  <a:pt x="1586179" y="1105954"/>
                </a:lnTo>
                <a:lnTo>
                  <a:pt x="1607540" y="1144498"/>
                </a:lnTo>
                <a:lnTo>
                  <a:pt x="1633931" y="1179461"/>
                </a:lnTo>
                <a:lnTo>
                  <a:pt x="1664855" y="1210386"/>
                </a:lnTo>
                <a:lnTo>
                  <a:pt x="1699831" y="1236776"/>
                </a:lnTo>
                <a:lnTo>
                  <a:pt x="1738363" y="1258150"/>
                </a:lnTo>
                <a:lnTo>
                  <a:pt x="1779981" y="1274013"/>
                </a:lnTo>
                <a:lnTo>
                  <a:pt x="1824189" y="1283881"/>
                </a:lnTo>
                <a:lnTo>
                  <a:pt x="1870519" y="1287284"/>
                </a:lnTo>
                <a:lnTo>
                  <a:pt x="1916849" y="1283881"/>
                </a:lnTo>
                <a:lnTo>
                  <a:pt x="1961057" y="1274013"/>
                </a:lnTo>
                <a:lnTo>
                  <a:pt x="2002675" y="1258150"/>
                </a:lnTo>
                <a:lnTo>
                  <a:pt x="2041220" y="1236776"/>
                </a:lnTo>
                <a:lnTo>
                  <a:pt x="2076196" y="1210386"/>
                </a:lnTo>
                <a:lnTo>
                  <a:pt x="2107107" y="1179461"/>
                </a:lnTo>
                <a:lnTo>
                  <a:pt x="2133498" y="1144498"/>
                </a:lnTo>
                <a:lnTo>
                  <a:pt x="2154872" y="1105954"/>
                </a:lnTo>
                <a:lnTo>
                  <a:pt x="2170734" y="1064336"/>
                </a:lnTo>
                <a:lnTo>
                  <a:pt x="2180602" y="1020127"/>
                </a:lnTo>
                <a:lnTo>
                  <a:pt x="2184006" y="973797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8515608" y="3174"/>
            <a:ext cx="1931035" cy="1664970"/>
          </a:xfrm>
          <a:custGeom>
            <a:avLst/>
            <a:gdLst/>
            <a:ahLst/>
            <a:cxnLst/>
            <a:rect l="l" t="t" r="r" b="b"/>
            <a:pathLst>
              <a:path w="1931034" h="1664970">
                <a:moveTo>
                  <a:pt x="406565" y="1598786"/>
                </a:moveTo>
                <a:lnTo>
                  <a:pt x="363530" y="1576905"/>
                </a:lnTo>
                <a:lnTo>
                  <a:pt x="322631" y="1552510"/>
                </a:lnTo>
                <a:lnTo>
                  <a:pt x="283919" y="1525741"/>
                </a:lnTo>
                <a:lnTo>
                  <a:pt x="247445" y="1496736"/>
                </a:lnTo>
                <a:lnTo>
                  <a:pt x="213260" y="1465636"/>
                </a:lnTo>
                <a:lnTo>
                  <a:pt x="181413" y="1432580"/>
                </a:lnTo>
                <a:lnTo>
                  <a:pt x="151957" y="1397707"/>
                </a:lnTo>
                <a:lnTo>
                  <a:pt x="124941" y="1361157"/>
                </a:lnTo>
                <a:lnTo>
                  <a:pt x="100417" y="1323069"/>
                </a:lnTo>
                <a:lnTo>
                  <a:pt x="78434" y="1283584"/>
                </a:lnTo>
                <a:lnTo>
                  <a:pt x="59045" y="1242839"/>
                </a:lnTo>
                <a:lnTo>
                  <a:pt x="42299" y="1200976"/>
                </a:lnTo>
                <a:lnTo>
                  <a:pt x="28248" y="1158133"/>
                </a:lnTo>
                <a:lnTo>
                  <a:pt x="16941" y="1114450"/>
                </a:lnTo>
                <a:lnTo>
                  <a:pt x="8431" y="1070067"/>
                </a:lnTo>
                <a:lnTo>
                  <a:pt x="2766" y="1025122"/>
                </a:lnTo>
                <a:lnTo>
                  <a:pt x="0" y="979756"/>
                </a:lnTo>
                <a:lnTo>
                  <a:pt x="181" y="934108"/>
                </a:lnTo>
                <a:lnTo>
                  <a:pt x="3360" y="888318"/>
                </a:lnTo>
                <a:lnTo>
                  <a:pt x="9589" y="842524"/>
                </a:lnTo>
                <a:lnTo>
                  <a:pt x="18919" y="796867"/>
                </a:lnTo>
                <a:lnTo>
                  <a:pt x="31399" y="751486"/>
                </a:lnTo>
                <a:lnTo>
                  <a:pt x="47081" y="706521"/>
                </a:lnTo>
                <a:lnTo>
                  <a:pt x="66015" y="662110"/>
                </a:lnTo>
                <a:lnTo>
                  <a:pt x="375046" y="0"/>
                </a:lnTo>
              </a:path>
              <a:path w="1931034" h="1664970">
                <a:moveTo>
                  <a:pt x="1930505" y="0"/>
                </a:moveTo>
                <a:lnTo>
                  <a:pt x="1343241" y="1258236"/>
                </a:lnTo>
                <a:lnTo>
                  <a:pt x="1321360" y="1301271"/>
                </a:lnTo>
                <a:lnTo>
                  <a:pt x="1296965" y="1342170"/>
                </a:lnTo>
                <a:lnTo>
                  <a:pt x="1270196" y="1380882"/>
                </a:lnTo>
                <a:lnTo>
                  <a:pt x="1241191" y="1417356"/>
                </a:lnTo>
                <a:lnTo>
                  <a:pt x="1210091" y="1451541"/>
                </a:lnTo>
                <a:lnTo>
                  <a:pt x="1177035" y="1483388"/>
                </a:lnTo>
                <a:lnTo>
                  <a:pt x="1142162" y="1512844"/>
                </a:lnTo>
                <a:lnTo>
                  <a:pt x="1105612" y="1539860"/>
                </a:lnTo>
                <a:lnTo>
                  <a:pt x="1067524" y="1564384"/>
                </a:lnTo>
                <a:lnTo>
                  <a:pt x="1028039" y="1586367"/>
                </a:lnTo>
                <a:lnTo>
                  <a:pt x="987294" y="1605756"/>
                </a:lnTo>
                <a:lnTo>
                  <a:pt x="945431" y="1622502"/>
                </a:lnTo>
                <a:lnTo>
                  <a:pt x="902588" y="1636553"/>
                </a:lnTo>
                <a:lnTo>
                  <a:pt x="858905" y="1647860"/>
                </a:lnTo>
                <a:lnTo>
                  <a:pt x="814522" y="1656370"/>
                </a:lnTo>
                <a:lnTo>
                  <a:pt x="769577" y="1662034"/>
                </a:lnTo>
                <a:lnTo>
                  <a:pt x="724211" y="1664801"/>
                </a:lnTo>
                <a:lnTo>
                  <a:pt x="678563" y="1664620"/>
                </a:lnTo>
                <a:lnTo>
                  <a:pt x="632773" y="1661441"/>
                </a:lnTo>
                <a:lnTo>
                  <a:pt x="586979" y="1655211"/>
                </a:lnTo>
                <a:lnTo>
                  <a:pt x="541322" y="1645882"/>
                </a:lnTo>
                <a:lnTo>
                  <a:pt x="495941" y="1633402"/>
                </a:lnTo>
                <a:lnTo>
                  <a:pt x="450976" y="1617720"/>
                </a:lnTo>
                <a:lnTo>
                  <a:pt x="406565" y="1598786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9497272" y="3174"/>
            <a:ext cx="1725930" cy="1225550"/>
          </a:xfrm>
          <a:custGeom>
            <a:avLst/>
            <a:gdLst/>
            <a:ahLst/>
            <a:cxnLst/>
            <a:rect l="l" t="t" r="r" b="b"/>
            <a:pathLst>
              <a:path w="1725929" h="1225550">
                <a:moveTo>
                  <a:pt x="406565" y="1159162"/>
                </a:moveTo>
                <a:lnTo>
                  <a:pt x="363530" y="1137281"/>
                </a:lnTo>
                <a:lnTo>
                  <a:pt x="322631" y="1112886"/>
                </a:lnTo>
                <a:lnTo>
                  <a:pt x="283919" y="1086117"/>
                </a:lnTo>
                <a:lnTo>
                  <a:pt x="247445" y="1057112"/>
                </a:lnTo>
                <a:lnTo>
                  <a:pt x="213260" y="1026012"/>
                </a:lnTo>
                <a:lnTo>
                  <a:pt x="181413" y="992955"/>
                </a:lnTo>
                <a:lnTo>
                  <a:pt x="151957" y="958082"/>
                </a:lnTo>
                <a:lnTo>
                  <a:pt x="124941" y="921532"/>
                </a:lnTo>
                <a:lnTo>
                  <a:pt x="100417" y="883445"/>
                </a:lnTo>
                <a:lnTo>
                  <a:pt x="78434" y="843959"/>
                </a:lnTo>
                <a:lnTo>
                  <a:pt x="59045" y="803215"/>
                </a:lnTo>
                <a:lnTo>
                  <a:pt x="42299" y="761352"/>
                </a:lnTo>
                <a:lnTo>
                  <a:pt x="28248" y="718509"/>
                </a:lnTo>
                <a:lnTo>
                  <a:pt x="16941" y="674826"/>
                </a:lnTo>
                <a:lnTo>
                  <a:pt x="8431" y="630442"/>
                </a:lnTo>
                <a:lnTo>
                  <a:pt x="2766" y="585498"/>
                </a:lnTo>
                <a:lnTo>
                  <a:pt x="0" y="540132"/>
                </a:lnTo>
                <a:lnTo>
                  <a:pt x="181" y="494484"/>
                </a:lnTo>
                <a:lnTo>
                  <a:pt x="3360" y="448693"/>
                </a:lnTo>
                <a:lnTo>
                  <a:pt x="9589" y="402900"/>
                </a:lnTo>
                <a:lnTo>
                  <a:pt x="18919" y="357243"/>
                </a:lnTo>
                <a:lnTo>
                  <a:pt x="31399" y="311862"/>
                </a:lnTo>
                <a:lnTo>
                  <a:pt x="47081" y="266896"/>
                </a:lnTo>
                <a:lnTo>
                  <a:pt x="66015" y="222486"/>
                </a:lnTo>
                <a:lnTo>
                  <a:pt x="169857" y="0"/>
                </a:lnTo>
              </a:path>
              <a:path w="1725929" h="1225550">
                <a:moveTo>
                  <a:pt x="1725317" y="0"/>
                </a:moveTo>
                <a:lnTo>
                  <a:pt x="1343241" y="818611"/>
                </a:lnTo>
                <a:lnTo>
                  <a:pt x="1321360" y="861646"/>
                </a:lnTo>
                <a:lnTo>
                  <a:pt x="1296965" y="902545"/>
                </a:lnTo>
                <a:lnTo>
                  <a:pt x="1270196" y="941257"/>
                </a:lnTo>
                <a:lnTo>
                  <a:pt x="1241191" y="977731"/>
                </a:lnTo>
                <a:lnTo>
                  <a:pt x="1210091" y="1011917"/>
                </a:lnTo>
                <a:lnTo>
                  <a:pt x="1177035" y="1043763"/>
                </a:lnTo>
                <a:lnTo>
                  <a:pt x="1142162" y="1073220"/>
                </a:lnTo>
                <a:lnTo>
                  <a:pt x="1105612" y="1100236"/>
                </a:lnTo>
                <a:lnTo>
                  <a:pt x="1067524" y="1124760"/>
                </a:lnTo>
                <a:lnTo>
                  <a:pt x="1028039" y="1146742"/>
                </a:lnTo>
                <a:lnTo>
                  <a:pt x="987294" y="1166132"/>
                </a:lnTo>
                <a:lnTo>
                  <a:pt x="945431" y="1182877"/>
                </a:lnTo>
                <a:lnTo>
                  <a:pt x="902588" y="1196929"/>
                </a:lnTo>
                <a:lnTo>
                  <a:pt x="858905" y="1208235"/>
                </a:lnTo>
                <a:lnTo>
                  <a:pt x="814522" y="1216746"/>
                </a:lnTo>
                <a:lnTo>
                  <a:pt x="769577" y="1222410"/>
                </a:lnTo>
                <a:lnTo>
                  <a:pt x="724211" y="1225177"/>
                </a:lnTo>
                <a:lnTo>
                  <a:pt x="678563" y="1224996"/>
                </a:lnTo>
                <a:lnTo>
                  <a:pt x="632773" y="1221816"/>
                </a:lnTo>
                <a:lnTo>
                  <a:pt x="586979" y="1215587"/>
                </a:lnTo>
                <a:lnTo>
                  <a:pt x="541322" y="1206258"/>
                </a:lnTo>
                <a:lnTo>
                  <a:pt x="495941" y="1193778"/>
                </a:lnTo>
                <a:lnTo>
                  <a:pt x="450976" y="1178096"/>
                </a:lnTo>
                <a:lnTo>
                  <a:pt x="406565" y="1159162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0362259" y="3175"/>
            <a:ext cx="921385" cy="1893570"/>
          </a:xfrm>
          <a:custGeom>
            <a:avLst/>
            <a:gdLst/>
            <a:ahLst/>
            <a:cxnLst/>
            <a:rect l="l" t="t" r="r" b="b"/>
            <a:pathLst>
              <a:path w="921384" h="1893570">
                <a:moveTo>
                  <a:pt x="406565" y="1827107"/>
                </a:moveTo>
                <a:lnTo>
                  <a:pt x="363530" y="1805226"/>
                </a:lnTo>
                <a:lnTo>
                  <a:pt x="322631" y="1780831"/>
                </a:lnTo>
                <a:lnTo>
                  <a:pt x="283919" y="1754061"/>
                </a:lnTo>
                <a:lnTo>
                  <a:pt x="247445" y="1725057"/>
                </a:lnTo>
                <a:lnTo>
                  <a:pt x="213260" y="1693957"/>
                </a:lnTo>
                <a:lnTo>
                  <a:pt x="181413" y="1660900"/>
                </a:lnTo>
                <a:lnTo>
                  <a:pt x="151957" y="1626027"/>
                </a:lnTo>
                <a:lnTo>
                  <a:pt x="124941" y="1589477"/>
                </a:lnTo>
                <a:lnTo>
                  <a:pt x="100417" y="1551390"/>
                </a:lnTo>
                <a:lnTo>
                  <a:pt x="78434" y="1511904"/>
                </a:lnTo>
                <a:lnTo>
                  <a:pt x="59045" y="1471160"/>
                </a:lnTo>
                <a:lnTo>
                  <a:pt x="42299" y="1429297"/>
                </a:lnTo>
                <a:lnTo>
                  <a:pt x="28248" y="1386454"/>
                </a:lnTo>
                <a:lnTo>
                  <a:pt x="16941" y="1342771"/>
                </a:lnTo>
                <a:lnTo>
                  <a:pt x="8431" y="1298387"/>
                </a:lnTo>
                <a:lnTo>
                  <a:pt x="2766" y="1253443"/>
                </a:lnTo>
                <a:lnTo>
                  <a:pt x="0" y="1208077"/>
                </a:lnTo>
                <a:lnTo>
                  <a:pt x="181" y="1162429"/>
                </a:lnTo>
                <a:lnTo>
                  <a:pt x="3360" y="1116638"/>
                </a:lnTo>
                <a:lnTo>
                  <a:pt x="9589" y="1070845"/>
                </a:lnTo>
                <a:lnTo>
                  <a:pt x="18919" y="1025188"/>
                </a:lnTo>
                <a:lnTo>
                  <a:pt x="31399" y="979807"/>
                </a:lnTo>
                <a:lnTo>
                  <a:pt x="47081" y="934841"/>
                </a:lnTo>
                <a:lnTo>
                  <a:pt x="66015" y="890431"/>
                </a:lnTo>
                <a:lnTo>
                  <a:pt x="481611" y="0"/>
                </a:lnTo>
              </a:path>
              <a:path w="921384" h="1893570">
                <a:moveTo>
                  <a:pt x="920978" y="1858842"/>
                </a:moveTo>
                <a:lnTo>
                  <a:pt x="858905" y="1876180"/>
                </a:lnTo>
                <a:lnTo>
                  <a:pt x="814522" y="1884691"/>
                </a:lnTo>
                <a:lnTo>
                  <a:pt x="769577" y="1890355"/>
                </a:lnTo>
                <a:lnTo>
                  <a:pt x="724211" y="1893122"/>
                </a:lnTo>
                <a:lnTo>
                  <a:pt x="678563" y="1892941"/>
                </a:lnTo>
                <a:lnTo>
                  <a:pt x="632773" y="1889761"/>
                </a:lnTo>
                <a:lnTo>
                  <a:pt x="586979" y="1883532"/>
                </a:lnTo>
                <a:lnTo>
                  <a:pt x="541322" y="1874203"/>
                </a:lnTo>
                <a:lnTo>
                  <a:pt x="495941" y="1861722"/>
                </a:lnTo>
                <a:lnTo>
                  <a:pt x="450976" y="1846041"/>
                </a:lnTo>
                <a:lnTo>
                  <a:pt x="406565" y="1827107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6047440" y="4797596"/>
            <a:ext cx="1877060" cy="1549400"/>
          </a:xfrm>
          <a:custGeom>
            <a:avLst/>
            <a:gdLst/>
            <a:ahLst/>
            <a:cxnLst/>
            <a:rect l="l" t="t" r="r" b="b"/>
            <a:pathLst>
              <a:path w="1877059" h="1549400">
                <a:moveTo>
                  <a:pt x="0" y="1549228"/>
                </a:moveTo>
                <a:lnTo>
                  <a:pt x="533321" y="406568"/>
                </a:lnTo>
                <a:lnTo>
                  <a:pt x="555201" y="363531"/>
                </a:lnTo>
                <a:lnTo>
                  <a:pt x="579596" y="322631"/>
                </a:lnTo>
                <a:lnTo>
                  <a:pt x="606366" y="283918"/>
                </a:lnTo>
                <a:lnTo>
                  <a:pt x="635370" y="247443"/>
                </a:lnTo>
                <a:lnTo>
                  <a:pt x="666471" y="213257"/>
                </a:lnTo>
                <a:lnTo>
                  <a:pt x="699527" y="181410"/>
                </a:lnTo>
                <a:lnTo>
                  <a:pt x="734400" y="151953"/>
                </a:lnTo>
                <a:lnTo>
                  <a:pt x="770950" y="124938"/>
                </a:lnTo>
                <a:lnTo>
                  <a:pt x="809038" y="100413"/>
                </a:lnTo>
                <a:lnTo>
                  <a:pt x="848523" y="78431"/>
                </a:lnTo>
                <a:lnTo>
                  <a:pt x="889267" y="59042"/>
                </a:lnTo>
                <a:lnTo>
                  <a:pt x="931131" y="42297"/>
                </a:lnTo>
                <a:lnTo>
                  <a:pt x="973974" y="28246"/>
                </a:lnTo>
                <a:lnTo>
                  <a:pt x="1017656" y="16940"/>
                </a:lnTo>
                <a:lnTo>
                  <a:pt x="1062040" y="8430"/>
                </a:lnTo>
                <a:lnTo>
                  <a:pt x="1106984" y="2766"/>
                </a:lnTo>
                <a:lnTo>
                  <a:pt x="1152350" y="0"/>
                </a:lnTo>
                <a:lnTo>
                  <a:pt x="1197998" y="181"/>
                </a:lnTo>
                <a:lnTo>
                  <a:pt x="1243789" y="3361"/>
                </a:lnTo>
                <a:lnTo>
                  <a:pt x="1289582" y="9591"/>
                </a:lnTo>
                <a:lnTo>
                  <a:pt x="1335240" y="18921"/>
                </a:lnTo>
                <a:lnTo>
                  <a:pt x="1380621" y="31401"/>
                </a:lnTo>
                <a:lnTo>
                  <a:pt x="1425586" y="47083"/>
                </a:lnTo>
                <a:lnTo>
                  <a:pt x="1469996" y="66017"/>
                </a:lnTo>
                <a:lnTo>
                  <a:pt x="1513033" y="87898"/>
                </a:lnTo>
                <a:lnTo>
                  <a:pt x="1553933" y="112292"/>
                </a:lnTo>
                <a:lnTo>
                  <a:pt x="1592646" y="139062"/>
                </a:lnTo>
                <a:lnTo>
                  <a:pt x="1629121" y="168066"/>
                </a:lnTo>
                <a:lnTo>
                  <a:pt x="1663307" y="199166"/>
                </a:lnTo>
                <a:lnTo>
                  <a:pt x="1695154" y="232222"/>
                </a:lnTo>
                <a:lnTo>
                  <a:pt x="1724611" y="267094"/>
                </a:lnTo>
                <a:lnTo>
                  <a:pt x="1751627" y="303643"/>
                </a:lnTo>
                <a:lnTo>
                  <a:pt x="1776151" y="341731"/>
                </a:lnTo>
                <a:lnTo>
                  <a:pt x="1798133" y="381216"/>
                </a:lnTo>
                <a:lnTo>
                  <a:pt x="1817522" y="421959"/>
                </a:lnTo>
                <a:lnTo>
                  <a:pt x="1834267" y="463822"/>
                </a:lnTo>
                <a:lnTo>
                  <a:pt x="1848318" y="506665"/>
                </a:lnTo>
                <a:lnTo>
                  <a:pt x="1859624" y="550347"/>
                </a:lnTo>
                <a:lnTo>
                  <a:pt x="1868135" y="594731"/>
                </a:lnTo>
                <a:lnTo>
                  <a:pt x="1873798" y="639675"/>
                </a:lnTo>
                <a:lnTo>
                  <a:pt x="1876565" y="685041"/>
                </a:lnTo>
                <a:lnTo>
                  <a:pt x="1876383" y="730689"/>
                </a:lnTo>
                <a:lnTo>
                  <a:pt x="1873203" y="776480"/>
                </a:lnTo>
                <a:lnTo>
                  <a:pt x="1866973" y="822274"/>
                </a:lnTo>
                <a:lnTo>
                  <a:pt x="1857644" y="867932"/>
                </a:lnTo>
                <a:lnTo>
                  <a:pt x="1845163" y="913314"/>
                </a:lnTo>
                <a:lnTo>
                  <a:pt x="1829481" y="958281"/>
                </a:lnTo>
                <a:lnTo>
                  <a:pt x="1810547" y="1002693"/>
                </a:lnTo>
                <a:lnTo>
                  <a:pt x="1555459" y="1549228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6823915" y="4357971"/>
            <a:ext cx="2082164" cy="1989455"/>
          </a:xfrm>
          <a:custGeom>
            <a:avLst/>
            <a:gdLst/>
            <a:ahLst/>
            <a:cxnLst/>
            <a:rect l="l" t="t" r="r" b="b"/>
            <a:pathLst>
              <a:path w="2082165" h="1989454">
                <a:moveTo>
                  <a:pt x="0" y="1988853"/>
                </a:moveTo>
                <a:lnTo>
                  <a:pt x="738509" y="406568"/>
                </a:lnTo>
                <a:lnTo>
                  <a:pt x="760390" y="363531"/>
                </a:lnTo>
                <a:lnTo>
                  <a:pt x="784785" y="322631"/>
                </a:lnTo>
                <a:lnTo>
                  <a:pt x="811554" y="283918"/>
                </a:lnTo>
                <a:lnTo>
                  <a:pt x="840559" y="247443"/>
                </a:lnTo>
                <a:lnTo>
                  <a:pt x="871659" y="213257"/>
                </a:lnTo>
                <a:lnTo>
                  <a:pt x="904716" y="181410"/>
                </a:lnTo>
                <a:lnTo>
                  <a:pt x="939589" y="151953"/>
                </a:lnTo>
                <a:lnTo>
                  <a:pt x="976139" y="124938"/>
                </a:lnTo>
                <a:lnTo>
                  <a:pt x="1014226" y="100413"/>
                </a:lnTo>
                <a:lnTo>
                  <a:pt x="1053712" y="78431"/>
                </a:lnTo>
                <a:lnTo>
                  <a:pt x="1094456" y="59042"/>
                </a:lnTo>
                <a:lnTo>
                  <a:pt x="1136319" y="42297"/>
                </a:lnTo>
                <a:lnTo>
                  <a:pt x="1179162" y="28246"/>
                </a:lnTo>
                <a:lnTo>
                  <a:pt x="1222845" y="16940"/>
                </a:lnTo>
                <a:lnTo>
                  <a:pt x="1267229" y="8430"/>
                </a:lnTo>
                <a:lnTo>
                  <a:pt x="1312173" y="2766"/>
                </a:lnTo>
                <a:lnTo>
                  <a:pt x="1357539" y="0"/>
                </a:lnTo>
                <a:lnTo>
                  <a:pt x="1403187" y="181"/>
                </a:lnTo>
                <a:lnTo>
                  <a:pt x="1448978" y="3361"/>
                </a:lnTo>
                <a:lnTo>
                  <a:pt x="1494771" y="9591"/>
                </a:lnTo>
                <a:lnTo>
                  <a:pt x="1540428" y="18921"/>
                </a:lnTo>
                <a:lnTo>
                  <a:pt x="1585809" y="31401"/>
                </a:lnTo>
                <a:lnTo>
                  <a:pt x="1630775" y="47083"/>
                </a:lnTo>
                <a:lnTo>
                  <a:pt x="1675185" y="66017"/>
                </a:lnTo>
                <a:lnTo>
                  <a:pt x="1718222" y="87898"/>
                </a:lnTo>
                <a:lnTo>
                  <a:pt x="1759122" y="112292"/>
                </a:lnTo>
                <a:lnTo>
                  <a:pt x="1797835" y="139062"/>
                </a:lnTo>
                <a:lnTo>
                  <a:pt x="1834310" y="168066"/>
                </a:lnTo>
                <a:lnTo>
                  <a:pt x="1868496" y="199166"/>
                </a:lnTo>
                <a:lnTo>
                  <a:pt x="1900343" y="232222"/>
                </a:lnTo>
                <a:lnTo>
                  <a:pt x="1929799" y="267094"/>
                </a:lnTo>
                <a:lnTo>
                  <a:pt x="1956815" y="303643"/>
                </a:lnTo>
                <a:lnTo>
                  <a:pt x="1981340" y="341731"/>
                </a:lnTo>
                <a:lnTo>
                  <a:pt x="2003322" y="381216"/>
                </a:lnTo>
                <a:lnTo>
                  <a:pt x="2022711" y="421959"/>
                </a:lnTo>
                <a:lnTo>
                  <a:pt x="2039456" y="463822"/>
                </a:lnTo>
                <a:lnTo>
                  <a:pt x="2053507" y="506665"/>
                </a:lnTo>
                <a:lnTo>
                  <a:pt x="2064813" y="550347"/>
                </a:lnTo>
                <a:lnTo>
                  <a:pt x="2073323" y="594731"/>
                </a:lnTo>
                <a:lnTo>
                  <a:pt x="2078987" y="639675"/>
                </a:lnTo>
                <a:lnTo>
                  <a:pt x="2081753" y="685041"/>
                </a:lnTo>
                <a:lnTo>
                  <a:pt x="2081572" y="730689"/>
                </a:lnTo>
                <a:lnTo>
                  <a:pt x="2078391" y="776480"/>
                </a:lnTo>
                <a:lnTo>
                  <a:pt x="2072162" y="822274"/>
                </a:lnTo>
                <a:lnTo>
                  <a:pt x="2062832" y="867932"/>
                </a:lnTo>
                <a:lnTo>
                  <a:pt x="2050352" y="913314"/>
                </a:lnTo>
                <a:lnTo>
                  <a:pt x="2034670" y="958281"/>
                </a:lnTo>
                <a:lnTo>
                  <a:pt x="2015736" y="1002693"/>
                </a:lnTo>
                <a:lnTo>
                  <a:pt x="1555459" y="1988853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8000656" y="5025916"/>
            <a:ext cx="1770380" cy="1321435"/>
          </a:xfrm>
          <a:custGeom>
            <a:avLst/>
            <a:gdLst/>
            <a:ahLst/>
            <a:cxnLst/>
            <a:rect l="l" t="t" r="r" b="b"/>
            <a:pathLst>
              <a:path w="1770379" h="1321435">
                <a:moveTo>
                  <a:pt x="0" y="1320908"/>
                </a:moveTo>
                <a:lnTo>
                  <a:pt x="426755" y="406568"/>
                </a:lnTo>
                <a:lnTo>
                  <a:pt x="448636" y="363531"/>
                </a:lnTo>
                <a:lnTo>
                  <a:pt x="473031" y="322631"/>
                </a:lnTo>
                <a:lnTo>
                  <a:pt x="499800" y="283918"/>
                </a:lnTo>
                <a:lnTo>
                  <a:pt x="528805" y="247443"/>
                </a:lnTo>
                <a:lnTo>
                  <a:pt x="559905" y="213257"/>
                </a:lnTo>
                <a:lnTo>
                  <a:pt x="592962" y="181410"/>
                </a:lnTo>
                <a:lnTo>
                  <a:pt x="627834" y="151953"/>
                </a:lnTo>
                <a:lnTo>
                  <a:pt x="664384" y="124938"/>
                </a:lnTo>
                <a:lnTo>
                  <a:pt x="702472" y="100413"/>
                </a:lnTo>
                <a:lnTo>
                  <a:pt x="741958" y="78431"/>
                </a:lnTo>
                <a:lnTo>
                  <a:pt x="782702" y="59042"/>
                </a:lnTo>
                <a:lnTo>
                  <a:pt x="824565" y="42297"/>
                </a:lnTo>
                <a:lnTo>
                  <a:pt x="867408" y="28246"/>
                </a:lnTo>
                <a:lnTo>
                  <a:pt x="911091" y="16940"/>
                </a:lnTo>
                <a:lnTo>
                  <a:pt x="955474" y="8430"/>
                </a:lnTo>
                <a:lnTo>
                  <a:pt x="1000419" y="2766"/>
                </a:lnTo>
                <a:lnTo>
                  <a:pt x="1045785" y="0"/>
                </a:lnTo>
                <a:lnTo>
                  <a:pt x="1091433" y="181"/>
                </a:lnTo>
                <a:lnTo>
                  <a:pt x="1137223" y="3361"/>
                </a:lnTo>
                <a:lnTo>
                  <a:pt x="1183017" y="9591"/>
                </a:lnTo>
                <a:lnTo>
                  <a:pt x="1228674" y="18921"/>
                </a:lnTo>
                <a:lnTo>
                  <a:pt x="1274055" y="31401"/>
                </a:lnTo>
                <a:lnTo>
                  <a:pt x="1319021" y="47083"/>
                </a:lnTo>
                <a:lnTo>
                  <a:pt x="1363431" y="66017"/>
                </a:lnTo>
                <a:lnTo>
                  <a:pt x="1406468" y="87898"/>
                </a:lnTo>
                <a:lnTo>
                  <a:pt x="1447368" y="112292"/>
                </a:lnTo>
                <a:lnTo>
                  <a:pt x="1486081" y="139062"/>
                </a:lnTo>
                <a:lnTo>
                  <a:pt x="1522556" y="168066"/>
                </a:lnTo>
                <a:lnTo>
                  <a:pt x="1556742" y="199166"/>
                </a:lnTo>
                <a:lnTo>
                  <a:pt x="1588589" y="232222"/>
                </a:lnTo>
                <a:lnTo>
                  <a:pt x="1618045" y="267094"/>
                </a:lnTo>
                <a:lnTo>
                  <a:pt x="1645061" y="303643"/>
                </a:lnTo>
                <a:lnTo>
                  <a:pt x="1669585" y="341731"/>
                </a:lnTo>
                <a:lnTo>
                  <a:pt x="1691567" y="381216"/>
                </a:lnTo>
                <a:lnTo>
                  <a:pt x="1710957" y="421959"/>
                </a:lnTo>
                <a:lnTo>
                  <a:pt x="1727702" y="463822"/>
                </a:lnTo>
                <a:lnTo>
                  <a:pt x="1741753" y="506665"/>
                </a:lnTo>
                <a:lnTo>
                  <a:pt x="1753059" y="550347"/>
                </a:lnTo>
                <a:lnTo>
                  <a:pt x="1761569" y="594731"/>
                </a:lnTo>
                <a:lnTo>
                  <a:pt x="1767233" y="639675"/>
                </a:lnTo>
                <a:lnTo>
                  <a:pt x="1769999" y="685041"/>
                </a:lnTo>
                <a:lnTo>
                  <a:pt x="1769818" y="730689"/>
                </a:lnTo>
                <a:lnTo>
                  <a:pt x="1766637" y="776480"/>
                </a:lnTo>
                <a:lnTo>
                  <a:pt x="1760408" y="822274"/>
                </a:lnTo>
                <a:lnTo>
                  <a:pt x="1751078" y="867932"/>
                </a:lnTo>
                <a:lnTo>
                  <a:pt x="1738598" y="913314"/>
                </a:lnTo>
                <a:lnTo>
                  <a:pt x="1722916" y="958281"/>
                </a:lnTo>
                <a:lnTo>
                  <a:pt x="1703982" y="1002693"/>
                </a:lnTo>
                <a:lnTo>
                  <a:pt x="1555459" y="1320908"/>
                </a:lnTo>
              </a:path>
            </a:pathLst>
          </a:custGeom>
          <a:ln w="25400">
            <a:solidFill>
              <a:srgbClr val="DD87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6492982" y="3175"/>
            <a:ext cx="1892935" cy="1557020"/>
          </a:xfrm>
          <a:custGeom>
            <a:avLst/>
            <a:gdLst/>
            <a:ahLst/>
            <a:cxnLst/>
            <a:rect l="l" t="t" r="r" b="b"/>
            <a:pathLst>
              <a:path w="1892934" h="1557020">
                <a:moveTo>
                  <a:pt x="1457915" y="873155"/>
                </a:moveTo>
                <a:lnTo>
                  <a:pt x="719281" y="873155"/>
                </a:lnTo>
                <a:lnTo>
                  <a:pt x="768107" y="876210"/>
                </a:lnTo>
                <a:lnTo>
                  <a:pt x="816016" y="892526"/>
                </a:lnTo>
                <a:lnTo>
                  <a:pt x="857914" y="920910"/>
                </a:lnTo>
                <a:lnTo>
                  <a:pt x="889786" y="958021"/>
                </a:lnTo>
                <a:lnTo>
                  <a:pt x="910825" y="1001449"/>
                </a:lnTo>
                <a:lnTo>
                  <a:pt x="920219" y="1048781"/>
                </a:lnTo>
                <a:lnTo>
                  <a:pt x="917160" y="1097606"/>
                </a:lnTo>
                <a:lnTo>
                  <a:pt x="900839" y="1145510"/>
                </a:lnTo>
                <a:lnTo>
                  <a:pt x="831865" y="1284093"/>
                </a:lnTo>
                <a:lnTo>
                  <a:pt x="815550" y="1331997"/>
                </a:lnTo>
                <a:lnTo>
                  <a:pt x="812495" y="1380821"/>
                </a:lnTo>
                <a:lnTo>
                  <a:pt x="821891" y="1428153"/>
                </a:lnTo>
                <a:lnTo>
                  <a:pt x="842930" y="1471581"/>
                </a:lnTo>
                <a:lnTo>
                  <a:pt x="874804" y="1508693"/>
                </a:lnTo>
                <a:lnTo>
                  <a:pt x="916701" y="1537077"/>
                </a:lnTo>
                <a:lnTo>
                  <a:pt x="964606" y="1553392"/>
                </a:lnTo>
                <a:lnTo>
                  <a:pt x="1013430" y="1556447"/>
                </a:lnTo>
                <a:lnTo>
                  <a:pt x="1060762" y="1547051"/>
                </a:lnTo>
                <a:lnTo>
                  <a:pt x="1104190" y="1526012"/>
                </a:lnTo>
                <a:lnTo>
                  <a:pt x="1141302" y="1494139"/>
                </a:lnTo>
                <a:lnTo>
                  <a:pt x="1169685" y="1452241"/>
                </a:lnTo>
                <a:lnTo>
                  <a:pt x="1457915" y="873155"/>
                </a:lnTo>
                <a:close/>
              </a:path>
              <a:path w="1892934" h="1557020">
                <a:moveTo>
                  <a:pt x="1892512" y="0"/>
                </a:moveTo>
                <a:lnTo>
                  <a:pt x="627992" y="0"/>
                </a:lnTo>
                <a:lnTo>
                  <a:pt x="19370" y="1222764"/>
                </a:lnTo>
                <a:lnTo>
                  <a:pt x="3055" y="1270669"/>
                </a:lnTo>
                <a:lnTo>
                  <a:pt x="0" y="1319493"/>
                </a:lnTo>
                <a:lnTo>
                  <a:pt x="9396" y="1366825"/>
                </a:lnTo>
                <a:lnTo>
                  <a:pt x="30435" y="1410253"/>
                </a:lnTo>
                <a:lnTo>
                  <a:pt x="62308" y="1447365"/>
                </a:lnTo>
                <a:lnTo>
                  <a:pt x="104206" y="1475748"/>
                </a:lnTo>
                <a:lnTo>
                  <a:pt x="152115" y="1492064"/>
                </a:lnTo>
                <a:lnTo>
                  <a:pt x="200941" y="1495119"/>
                </a:lnTo>
                <a:lnTo>
                  <a:pt x="248272" y="1485723"/>
                </a:lnTo>
                <a:lnTo>
                  <a:pt x="291698" y="1464683"/>
                </a:lnTo>
                <a:lnTo>
                  <a:pt x="328808" y="1432810"/>
                </a:lnTo>
                <a:lnTo>
                  <a:pt x="357190" y="1390912"/>
                </a:lnTo>
                <a:lnTo>
                  <a:pt x="563032" y="977362"/>
                </a:lnTo>
                <a:lnTo>
                  <a:pt x="591415" y="935464"/>
                </a:lnTo>
                <a:lnTo>
                  <a:pt x="628524" y="903591"/>
                </a:lnTo>
                <a:lnTo>
                  <a:pt x="671950" y="882552"/>
                </a:lnTo>
                <a:lnTo>
                  <a:pt x="719281" y="873155"/>
                </a:lnTo>
                <a:lnTo>
                  <a:pt x="1457915" y="873155"/>
                </a:lnTo>
                <a:lnTo>
                  <a:pt x="1892512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7050595" y="1666683"/>
            <a:ext cx="387985" cy="387985"/>
          </a:xfrm>
          <a:custGeom>
            <a:avLst/>
            <a:gdLst/>
            <a:ahLst/>
            <a:cxnLst/>
            <a:rect l="l" t="t" r="r" b="b"/>
            <a:pathLst>
              <a:path w="387984" h="387985">
                <a:moveTo>
                  <a:pt x="195160" y="0"/>
                </a:moveTo>
                <a:lnTo>
                  <a:pt x="152743" y="4446"/>
                </a:lnTo>
                <a:lnTo>
                  <a:pt x="112493" y="17943"/>
                </a:lnTo>
                <a:lnTo>
                  <a:pt x="75970" y="39968"/>
                </a:lnTo>
                <a:lnTo>
                  <a:pt x="44734" y="69996"/>
                </a:lnTo>
                <a:lnTo>
                  <a:pt x="20347" y="107507"/>
                </a:lnTo>
                <a:lnTo>
                  <a:pt x="5125" y="149580"/>
                </a:lnTo>
                <a:lnTo>
                  <a:pt x="0" y="192605"/>
                </a:lnTo>
                <a:lnTo>
                  <a:pt x="4446" y="235021"/>
                </a:lnTo>
                <a:lnTo>
                  <a:pt x="17943" y="275270"/>
                </a:lnTo>
                <a:lnTo>
                  <a:pt x="39968" y="311792"/>
                </a:lnTo>
                <a:lnTo>
                  <a:pt x="69996" y="343026"/>
                </a:lnTo>
                <a:lnTo>
                  <a:pt x="107507" y="367412"/>
                </a:lnTo>
                <a:lnTo>
                  <a:pt x="149576" y="382638"/>
                </a:lnTo>
                <a:lnTo>
                  <a:pt x="192599" y="387765"/>
                </a:lnTo>
                <a:lnTo>
                  <a:pt x="235016" y="383318"/>
                </a:lnTo>
                <a:lnTo>
                  <a:pt x="275266" y="369820"/>
                </a:lnTo>
                <a:lnTo>
                  <a:pt x="311789" y="347794"/>
                </a:lnTo>
                <a:lnTo>
                  <a:pt x="343025" y="317763"/>
                </a:lnTo>
                <a:lnTo>
                  <a:pt x="367412" y="280252"/>
                </a:lnTo>
                <a:lnTo>
                  <a:pt x="382638" y="238183"/>
                </a:lnTo>
                <a:lnTo>
                  <a:pt x="387765" y="195160"/>
                </a:lnTo>
                <a:lnTo>
                  <a:pt x="383318" y="152743"/>
                </a:lnTo>
                <a:lnTo>
                  <a:pt x="369820" y="112493"/>
                </a:lnTo>
                <a:lnTo>
                  <a:pt x="347794" y="75970"/>
                </a:lnTo>
                <a:lnTo>
                  <a:pt x="317763" y="44734"/>
                </a:lnTo>
                <a:lnTo>
                  <a:pt x="280252" y="20347"/>
                </a:lnTo>
                <a:lnTo>
                  <a:pt x="238183" y="5125"/>
                </a:lnTo>
                <a:lnTo>
                  <a:pt x="19516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bg object 2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28828" y="1635115"/>
            <a:ext cx="105595" cy="105587"/>
          </a:xfrm>
          <a:prstGeom prst="rect">
            <a:avLst/>
          </a:prstGeom>
        </p:spPr>
      </p:pic>
      <p:sp>
        <p:nvSpPr>
          <p:cNvPr id="28" name="bg object 28"/>
          <p:cNvSpPr/>
          <p:nvPr/>
        </p:nvSpPr>
        <p:spPr>
          <a:xfrm>
            <a:off x="5651" y="5120540"/>
            <a:ext cx="1370965" cy="1226820"/>
          </a:xfrm>
          <a:custGeom>
            <a:avLst/>
            <a:gdLst/>
            <a:ahLst/>
            <a:cxnLst/>
            <a:rect l="l" t="t" r="r" b="b"/>
            <a:pathLst>
              <a:path w="1370965" h="1226820">
                <a:moveTo>
                  <a:pt x="217270" y="688992"/>
                </a:moveTo>
                <a:lnTo>
                  <a:pt x="170074" y="695143"/>
                </a:lnTo>
                <a:lnTo>
                  <a:pt x="125548" y="711330"/>
                </a:lnTo>
                <a:lnTo>
                  <a:pt x="85420" y="736925"/>
                </a:lnTo>
                <a:lnTo>
                  <a:pt x="51414" y="771300"/>
                </a:lnTo>
                <a:lnTo>
                  <a:pt x="25257" y="813827"/>
                </a:lnTo>
                <a:lnTo>
                  <a:pt x="0" y="867943"/>
                </a:lnTo>
                <a:lnTo>
                  <a:pt x="0" y="1226284"/>
                </a:lnTo>
                <a:lnTo>
                  <a:pt x="1265093" y="1226284"/>
                </a:lnTo>
                <a:lnTo>
                  <a:pt x="1350324" y="1043672"/>
                </a:lnTo>
                <a:lnTo>
                  <a:pt x="1366127" y="996311"/>
                </a:lnTo>
                <a:lnTo>
                  <a:pt x="1370639" y="948170"/>
                </a:lnTo>
                <a:lnTo>
                  <a:pt x="1364487" y="900974"/>
                </a:lnTo>
                <a:lnTo>
                  <a:pt x="1348299" y="856450"/>
                </a:lnTo>
                <a:lnTo>
                  <a:pt x="1322702" y="816324"/>
                </a:lnTo>
                <a:lnTo>
                  <a:pt x="1288323" y="782321"/>
                </a:lnTo>
                <a:lnTo>
                  <a:pt x="1203263" y="730012"/>
                </a:lnTo>
                <a:lnTo>
                  <a:pt x="1202859" y="729613"/>
                </a:lnTo>
                <a:lnTo>
                  <a:pt x="408280" y="729613"/>
                </a:lnTo>
                <a:lnTo>
                  <a:pt x="360137" y="725104"/>
                </a:lnTo>
                <a:lnTo>
                  <a:pt x="265412" y="693504"/>
                </a:lnTo>
                <a:lnTo>
                  <a:pt x="217270" y="688992"/>
                </a:lnTo>
                <a:close/>
              </a:path>
              <a:path w="1370965" h="1226820">
                <a:moveTo>
                  <a:pt x="1016291" y="0"/>
                </a:moveTo>
                <a:lnTo>
                  <a:pt x="969095" y="6153"/>
                </a:lnTo>
                <a:lnTo>
                  <a:pt x="924571" y="22341"/>
                </a:lnTo>
                <a:lnTo>
                  <a:pt x="884445" y="47937"/>
                </a:lnTo>
                <a:lnTo>
                  <a:pt x="850443" y="82312"/>
                </a:lnTo>
                <a:lnTo>
                  <a:pt x="824290" y="124840"/>
                </a:lnTo>
                <a:lnTo>
                  <a:pt x="600288" y="604773"/>
                </a:lnTo>
                <a:lnTo>
                  <a:pt x="574132" y="647300"/>
                </a:lnTo>
                <a:lnTo>
                  <a:pt x="540128" y="681676"/>
                </a:lnTo>
                <a:lnTo>
                  <a:pt x="500001" y="707271"/>
                </a:lnTo>
                <a:lnTo>
                  <a:pt x="455477" y="723459"/>
                </a:lnTo>
                <a:lnTo>
                  <a:pt x="408280" y="729613"/>
                </a:lnTo>
                <a:lnTo>
                  <a:pt x="1202859" y="729613"/>
                </a:lnTo>
                <a:lnTo>
                  <a:pt x="1168888" y="696007"/>
                </a:lnTo>
                <a:lnTo>
                  <a:pt x="1143293" y="655878"/>
                </a:lnTo>
                <a:lnTo>
                  <a:pt x="1127107" y="611353"/>
                </a:lnTo>
                <a:lnTo>
                  <a:pt x="1120955" y="564156"/>
                </a:lnTo>
                <a:lnTo>
                  <a:pt x="1125467" y="516015"/>
                </a:lnTo>
                <a:lnTo>
                  <a:pt x="1141270" y="468654"/>
                </a:lnTo>
                <a:lnTo>
                  <a:pt x="1216327" y="307821"/>
                </a:lnTo>
                <a:lnTo>
                  <a:pt x="1232129" y="260461"/>
                </a:lnTo>
                <a:lnTo>
                  <a:pt x="1236641" y="212319"/>
                </a:lnTo>
                <a:lnTo>
                  <a:pt x="1230489" y="165122"/>
                </a:lnTo>
                <a:lnTo>
                  <a:pt x="1214301" y="120597"/>
                </a:lnTo>
                <a:lnTo>
                  <a:pt x="1188704" y="80468"/>
                </a:lnTo>
                <a:lnTo>
                  <a:pt x="1154326" y="46463"/>
                </a:lnTo>
                <a:lnTo>
                  <a:pt x="1111793" y="20306"/>
                </a:lnTo>
                <a:lnTo>
                  <a:pt x="1064432" y="4508"/>
                </a:lnTo>
                <a:lnTo>
                  <a:pt x="1016291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043420" y="4674422"/>
            <a:ext cx="377190" cy="377190"/>
          </a:xfrm>
          <a:custGeom>
            <a:avLst/>
            <a:gdLst/>
            <a:ahLst/>
            <a:cxnLst/>
            <a:rect l="l" t="t" r="r" b="b"/>
            <a:pathLst>
              <a:path w="377190" h="377189">
                <a:moveTo>
                  <a:pt x="171075" y="0"/>
                </a:moveTo>
                <a:lnTo>
                  <a:pt x="123840" y="10617"/>
                </a:lnTo>
                <a:lnTo>
                  <a:pt x="80815" y="32814"/>
                </a:lnTo>
                <a:lnTo>
                  <a:pt x="44397" y="65718"/>
                </a:lnTo>
                <a:lnTo>
                  <a:pt x="16985" y="108457"/>
                </a:lnTo>
                <a:lnTo>
                  <a:pt x="1832" y="156919"/>
                </a:lnTo>
                <a:lnTo>
                  <a:pt x="0" y="205966"/>
                </a:lnTo>
                <a:lnTo>
                  <a:pt x="10618" y="253200"/>
                </a:lnTo>
                <a:lnTo>
                  <a:pt x="32815" y="296223"/>
                </a:lnTo>
                <a:lnTo>
                  <a:pt x="65720" y="332637"/>
                </a:lnTo>
                <a:lnTo>
                  <a:pt x="108463" y="360044"/>
                </a:lnTo>
                <a:lnTo>
                  <a:pt x="156920" y="375201"/>
                </a:lnTo>
                <a:lnTo>
                  <a:pt x="205964" y="377035"/>
                </a:lnTo>
                <a:lnTo>
                  <a:pt x="253197" y="366417"/>
                </a:lnTo>
                <a:lnTo>
                  <a:pt x="296221" y="344220"/>
                </a:lnTo>
                <a:lnTo>
                  <a:pt x="332638" y="311316"/>
                </a:lnTo>
                <a:lnTo>
                  <a:pt x="360050" y="268578"/>
                </a:lnTo>
                <a:lnTo>
                  <a:pt x="375204" y="220120"/>
                </a:lnTo>
                <a:lnTo>
                  <a:pt x="377036" y="171074"/>
                </a:lnTo>
                <a:lnTo>
                  <a:pt x="366419" y="123839"/>
                </a:lnTo>
                <a:lnTo>
                  <a:pt x="344224" y="80815"/>
                </a:lnTo>
                <a:lnTo>
                  <a:pt x="311322" y="44399"/>
                </a:lnTo>
                <a:lnTo>
                  <a:pt x="268585" y="16991"/>
                </a:lnTo>
                <a:lnTo>
                  <a:pt x="220122" y="1833"/>
                </a:lnTo>
                <a:lnTo>
                  <a:pt x="171075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202525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54754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89256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237579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1582595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192761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202525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54754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89256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1237579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1582595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192761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2" name="bg object 4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20817" y="5499346"/>
            <a:ext cx="105595" cy="105592"/>
          </a:xfrm>
          <a:prstGeom prst="rect">
            <a:avLst/>
          </a:prstGeom>
        </p:spPr>
      </p:pic>
      <p:pic>
        <p:nvPicPr>
          <p:cNvPr id="43" name="bg object 4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4017" y="5410446"/>
            <a:ext cx="105595" cy="10559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1" i="0">
                <a:solidFill>
                  <a:srgbClr val="E8906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638" y="3175"/>
            <a:ext cx="11277600" cy="6343650"/>
          </a:xfrm>
          <a:custGeom>
            <a:avLst/>
            <a:gdLst/>
            <a:ahLst/>
            <a:cxnLst/>
            <a:rect l="l" t="t" r="r" b="b"/>
            <a:pathLst>
              <a:path w="11277600" h="6343650">
                <a:moveTo>
                  <a:pt x="11277600" y="0"/>
                </a:moveTo>
                <a:lnTo>
                  <a:pt x="0" y="0"/>
                </a:lnTo>
                <a:lnTo>
                  <a:pt x="0" y="6343650"/>
                </a:lnTo>
                <a:lnTo>
                  <a:pt x="11277600" y="6343650"/>
                </a:lnTo>
                <a:lnTo>
                  <a:pt x="11277600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69057" y="2271810"/>
            <a:ext cx="5015230" cy="884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600" b="1" i="0">
                <a:solidFill>
                  <a:srgbClr val="E8906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66323" y="1919945"/>
            <a:ext cx="9357652" cy="28219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838702" y="5905500"/>
            <a:ext cx="3612896" cy="31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64515" y="5905500"/>
            <a:ext cx="2596769" cy="31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29016" y="5905500"/>
            <a:ext cx="2596769" cy="31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18" Type="http://schemas.openxmlformats.org/officeDocument/2006/relationships/image" Target="../media/image32.png"/><Relationship Id="rId3" Type="http://schemas.openxmlformats.org/officeDocument/2006/relationships/image" Target="../media/image17.png"/><Relationship Id="rId21" Type="http://schemas.openxmlformats.org/officeDocument/2006/relationships/image" Target="../media/image35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17" Type="http://schemas.openxmlformats.org/officeDocument/2006/relationships/image" Target="../media/image31.png"/><Relationship Id="rId2" Type="http://schemas.openxmlformats.org/officeDocument/2006/relationships/image" Target="../media/image16.png"/><Relationship Id="rId16" Type="http://schemas.openxmlformats.org/officeDocument/2006/relationships/image" Target="../media/image30.png"/><Relationship Id="rId20" Type="http://schemas.openxmlformats.org/officeDocument/2006/relationships/image" Target="../media/image3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24.png"/><Relationship Id="rId19" Type="http://schemas.openxmlformats.org/officeDocument/2006/relationships/image" Target="../media/image33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5" dirty="0">
                <a:latin typeface="Montserrat ExtraBold" pitchFamily="2" charset="77"/>
              </a:rPr>
              <a:t>Aplic</a:t>
            </a:r>
            <a:r>
              <a:rPr spc="75" dirty="0">
                <a:latin typeface="Montserrat ExtraBold" pitchFamily="2" charset="77"/>
              </a:rPr>
              <a:t>a</a:t>
            </a:r>
            <a:r>
              <a:rPr spc="5" dirty="0">
                <a:latin typeface="Montserrat ExtraBold" pitchFamily="2" charset="77"/>
              </a:rPr>
              <a:t>cio</a:t>
            </a:r>
            <a:r>
              <a:rPr spc="65" dirty="0">
                <a:latin typeface="Montserrat ExtraBold" pitchFamily="2" charset="77"/>
              </a:rPr>
              <a:t>n</a:t>
            </a:r>
            <a:r>
              <a:rPr spc="-90" dirty="0">
                <a:latin typeface="Montserrat ExtraBold" pitchFamily="2" charset="77"/>
              </a:rPr>
              <a:t>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77081" y="2886125"/>
            <a:ext cx="5293995" cy="1469440"/>
          </a:xfrm>
          <a:prstGeom prst="rect">
            <a:avLst/>
          </a:prstGeom>
        </p:spPr>
        <p:txBody>
          <a:bodyPr vert="horz" wrap="square" lIns="0" tIns="214629" rIns="0" bIns="0" rtlCol="0">
            <a:spAutoFit/>
          </a:bodyPr>
          <a:lstStyle/>
          <a:p>
            <a:pPr marL="12700" marR="5080">
              <a:lnSpc>
                <a:spcPct val="75500"/>
              </a:lnSpc>
              <a:spcBef>
                <a:spcPts val="1689"/>
              </a:spcBef>
            </a:pPr>
            <a:r>
              <a:rPr sz="5300" b="1" spc="5" dirty="0">
                <a:solidFill>
                  <a:srgbClr val="D36A2C"/>
                </a:solidFill>
                <a:latin typeface="Montserrat ExtraBold" pitchFamily="2" charset="77"/>
                <a:cs typeface="Verdana"/>
              </a:rPr>
              <a:t>de</a:t>
            </a:r>
            <a:r>
              <a:rPr sz="5300" b="1" spc="-245" dirty="0">
                <a:solidFill>
                  <a:srgbClr val="D36A2C"/>
                </a:solidFill>
                <a:latin typeface="Montserrat ExtraBold" pitchFamily="2" charset="77"/>
                <a:cs typeface="Verdana"/>
              </a:rPr>
              <a:t> </a:t>
            </a:r>
            <a:r>
              <a:rPr sz="5300" b="1" spc="-105" dirty="0">
                <a:solidFill>
                  <a:srgbClr val="D36A2C"/>
                </a:solidFill>
                <a:latin typeface="Montserrat ExtraBold" pitchFamily="2" charset="77"/>
                <a:cs typeface="Verdana"/>
              </a:rPr>
              <a:t>la</a:t>
            </a:r>
            <a:r>
              <a:rPr sz="5300" b="1" spc="-240" dirty="0">
                <a:solidFill>
                  <a:srgbClr val="D36A2C"/>
                </a:solidFill>
                <a:latin typeface="Montserrat ExtraBold" pitchFamily="2" charset="77"/>
                <a:cs typeface="Verdana"/>
              </a:rPr>
              <a:t> </a:t>
            </a:r>
            <a:r>
              <a:rPr sz="5300" b="1" spc="-85" dirty="0">
                <a:solidFill>
                  <a:srgbClr val="D36A2C"/>
                </a:solidFill>
                <a:latin typeface="Montserrat ExtraBold" pitchFamily="2" charset="77"/>
                <a:cs typeface="Verdana"/>
              </a:rPr>
              <a:t>teoría</a:t>
            </a:r>
            <a:r>
              <a:rPr sz="5300" b="1" spc="-240" dirty="0">
                <a:solidFill>
                  <a:srgbClr val="D36A2C"/>
                </a:solidFill>
                <a:latin typeface="Montserrat ExtraBold" pitchFamily="2" charset="77"/>
                <a:cs typeface="Verdana"/>
              </a:rPr>
              <a:t> </a:t>
            </a:r>
            <a:r>
              <a:rPr sz="5300" b="1" spc="5" dirty="0">
                <a:solidFill>
                  <a:srgbClr val="D36A2C"/>
                </a:solidFill>
                <a:latin typeface="Montserrat ExtraBold" pitchFamily="2" charset="77"/>
                <a:cs typeface="Verdana"/>
              </a:rPr>
              <a:t>de </a:t>
            </a:r>
            <a:r>
              <a:rPr sz="5300" b="1" spc="-1795" dirty="0">
                <a:solidFill>
                  <a:srgbClr val="D36A2C"/>
                </a:solidFill>
                <a:latin typeface="Montserrat ExtraBold" pitchFamily="2" charset="77"/>
                <a:cs typeface="Verdana"/>
              </a:rPr>
              <a:t> </a:t>
            </a:r>
            <a:r>
              <a:rPr sz="5300" b="1" spc="-65" dirty="0">
                <a:solidFill>
                  <a:srgbClr val="D36A2C"/>
                </a:solidFill>
                <a:latin typeface="Montserrat ExtraBold" pitchFamily="2" charset="77"/>
                <a:cs typeface="Verdana"/>
              </a:rPr>
              <a:t>conjuntos</a:t>
            </a:r>
            <a:endParaRPr sz="5300" b="1" dirty="0">
              <a:latin typeface="Montserrat ExtraBold" pitchFamily="2" charset="77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0046" y="908651"/>
            <a:ext cx="2490470" cy="988476"/>
          </a:xfrm>
          <a:prstGeom prst="rect">
            <a:avLst/>
          </a:prstGeom>
        </p:spPr>
        <p:txBody>
          <a:bodyPr vert="horz" wrap="square" lIns="0" tIns="147955" rIns="0" bIns="0" rtlCol="0">
            <a:spAutoFit/>
          </a:bodyPr>
          <a:lstStyle/>
          <a:p>
            <a:pPr marL="12700" marR="5080">
              <a:lnSpc>
                <a:spcPct val="75500"/>
              </a:lnSpc>
              <a:spcBef>
                <a:spcPts val="1165"/>
              </a:spcBef>
            </a:pPr>
            <a:r>
              <a:rPr sz="3550" dirty="0">
                <a:solidFill>
                  <a:srgbClr val="F9FBFD"/>
                </a:solidFill>
                <a:latin typeface="Montserrat ExtraBold" pitchFamily="2" charset="77"/>
              </a:rPr>
              <a:t>C</a:t>
            </a:r>
            <a:r>
              <a:rPr sz="3550" spc="-90" dirty="0">
                <a:solidFill>
                  <a:srgbClr val="F9FBFD"/>
                </a:solidFill>
                <a:latin typeface="Montserrat ExtraBold" pitchFamily="2" charset="77"/>
              </a:rPr>
              <a:t>onjun</a:t>
            </a:r>
            <a:r>
              <a:rPr sz="3550" spc="-125" dirty="0">
                <a:solidFill>
                  <a:srgbClr val="F9FBFD"/>
                </a:solidFill>
                <a:latin typeface="Montserrat ExtraBold" pitchFamily="2" charset="77"/>
              </a:rPr>
              <a:t>t</a:t>
            </a:r>
            <a:r>
              <a:rPr sz="3550" spc="-85" dirty="0">
                <a:solidFill>
                  <a:srgbClr val="F9FBFD"/>
                </a:solidFill>
                <a:latin typeface="Montserrat ExtraBold" pitchFamily="2" charset="77"/>
              </a:rPr>
              <a:t>os  inclusivos</a:t>
            </a:r>
            <a:endParaRPr sz="3550" dirty="0">
              <a:latin typeface="Montserrat ExtraBold" pitchFamily="2" charset="77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2969" y="2995091"/>
            <a:ext cx="5331460" cy="2212340"/>
          </a:xfrm>
          <a:custGeom>
            <a:avLst/>
            <a:gdLst/>
            <a:ahLst/>
            <a:cxnLst/>
            <a:rect l="l" t="t" r="r" b="b"/>
            <a:pathLst>
              <a:path w="5331460" h="2212340">
                <a:moveTo>
                  <a:pt x="5151132" y="0"/>
                </a:moveTo>
                <a:lnTo>
                  <a:pt x="180035" y="0"/>
                </a:lnTo>
                <a:lnTo>
                  <a:pt x="132175" y="6431"/>
                </a:lnTo>
                <a:lnTo>
                  <a:pt x="89169" y="24580"/>
                </a:lnTo>
                <a:lnTo>
                  <a:pt x="52731" y="52731"/>
                </a:lnTo>
                <a:lnTo>
                  <a:pt x="24580" y="89169"/>
                </a:lnTo>
                <a:lnTo>
                  <a:pt x="6431" y="132175"/>
                </a:lnTo>
                <a:lnTo>
                  <a:pt x="0" y="180035"/>
                </a:lnTo>
                <a:lnTo>
                  <a:pt x="0" y="2031873"/>
                </a:lnTo>
                <a:lnTo>
                  <a:pt x="6431" y="2079732"/>
                </a:lnTo>
                <a:lnTo>
                  <a:pt x="24580" y="2122739"/>
                </a:lnTo>
                <a:lnTo>
                  <a:pt x="52731" y="2159176"/>
                </a:lnTo>
                <a:lnTo>
                  <a:pt x="89169" y="2187327"/>
                </a:lnTo>
                <a:lnTo>
                  <a:pt x="132175" y="2205477"/>
                </a:lnTo>
                <a:lnTo>
                  <a:pt x="180035" y="2211908"/>
                </a:lnTo>
                <a:lnTo>
                  <a:pt x="5151132" y="2211908"/>
                </a:lnTo>
                <a:lnTo>
                  <a:pt x="5198992" y="2205477"/>
                </a:lnTo>
                <a:lnTo>
                  <a:pt x="5241998" y="2187327"/>
                </a:lnTo>
                <a:lnTo>
                  <a:pt x="5278435" y="2159176"/>
                </a:lnTo>
                <a:lnTo>
                  <a:pt x="5306587" y="2122739"/>
                </a:lnTo>
                <a:lnTo>
                  <a:pt x="5324736" y="2079732"/>
                </a:lnTo>
                <a:lnTo>
                  <a:pt x="5331167" y="2031873"/>
                </a:lnTo>
                <a:lnTo>
                  <a:pt x="5331167" y="180035"/>
                </a:lnTo>
                <a:lnTo>
                  <a:pt x="5324736" y="132175"/>
                </a:lnTo>
                <a:lnTo>
                  <a:pt x="5306587" y="89169"/>
                </a:lnTo>
                <a:lnTo>
                  <a:pt x="5278435" y="52731"/>
                </a:lnTo>
                <a:lnTo>
                  <a:pt x="5241998" y="24580"/>
                </a:lnTo>
                <a:lnTo>
                  <a:pt x="5198992" y="6431"/>
                </a:lnTo>
                <a:lnTo>
                  <a:pt x="5151132" y="0"/>
                </a:lnTo>
                <a:close/>
              </a:path>
            </a:pathLst>
          </a:custGeom>
          <a:solidFill>
            <a:srgbClr val="393939">
              <a:alpha val="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7638343" y="1358900"/>
            <a:ext cx="1574800" cy="444500"/>
            <a:chOff x="7638343" y="1358900"/>
            <a:chExt cx="1574800" cy="444500"/>
          </a:xfrm>
        </p:grpSpPr>
        <p:sp>
          <p:nvSpPr>
            <p:cNvPr id="5" name="object 5"/>
            <p:cNvSpPr/>
            <p:nvPr/>
          </p:nvSpPr>
          <p:spPr>
            <a:xfrm>
              <a:off x="7638343" y="1358900"/>
              <a:ext cx="1574800" cy="444500"/>
            </a:xfrm>
            <a:custGeom>
              <a:avLst/>
              <a:gdLst/>
              <a:ahLst/>
              <a:cxnLst/>
              <a:rect l="l" t="t" r="r" b="b"/>
              <a:pathLst>
                <a:path w="1574800" h="444500">
                  <a:moveTo>
                    <a:pt x="1352550" y="0"/>
                  </a:moveTo>
                  <a:lnTo>
                    <a:pt x="222250" y="0"/>
                  </a:lnTo>
                  <a:lnTo>
                    <a:pt x="177458" y="4515"/>
                  </a:lnTo>
                  <a:lnTo>
                    <a:pt x="135740" y="17465"/>
                  </a:lnTo>
                  <a:lnTo>
                    <a:pt x="97987" y="37956"/>
                  </a:lnTo>
                  <a:lnTo>
                    <a:pt x="65095" y="65095"/>
                  </a:lnTo>
                  <a:lnTo>
                    <a:pt x="37956" y="97987"/>
                  </a:lnTo>
                  <a:lnTo>
                    <a:pt x="17465" y="135740"/>
                  </a:lnTo>
                  <a:lnTo>
                    <a:pt x="4515" y="177458"/>
                  </a:lnTo>
                  <a:lnTo>
                    <a:pt x="0" y="222250"/>
                  </a:lnTo>
                  <a:lnTo>
                    <a:pt x="4515" y="267041"/>
                  </a:lnTo>
                  <a:lnTo>
                    <a:pt x="17465" y="308759"/>
                  </a:lnTo>
                  <a:lnTo>
                    <a:pt x="37956" y="346512"/>
                  </a:lnTo>
                  <a:lnTo>
                    <a:pt x="65095" y="379404"/>
                  </a:lnTo>
                  <a:lnTo>
                    <a:pt x="97987" y="406543"/>
                  </a:lnTo>
                  <a:lnTo>
                    <a:pt x="135740" y="427034"/>
                  </a:lnTo>
                  <a:lnTo>
                    <a:pt x="177458" y="439984"/>
                  </a:lnTo>
                  <a:lnTo>
                    <a:pt x="222250" y="444500"/>
                  </a:lnTo>
                  <a:lnTo>
                    <a:pt x="1352550" y="444500"/>
                  </a:lnTo>
                  <a:lnTo>
                    <a:pt x="1397341" y="439984"/>
                  </a:lnTo>
                  <a:lnTo>
                    <a:pt x="1439059" y="427034"/>
                  </a:lnTo>
                  <a:lnTo>
                    <a:pt x="1476812" y="406543"/>
                  </a:lnTo>
                  <a:lnTo>
                    <a:pt x="1509704" y="379404"/>
                  </a:lnTo>
                  <a:lnTo>
                    <a:pt x="1536843" y="346512"/>
                  </a:lnTo>
                  <a:lnTo>
                    <a:pt x="1557334" y="308759"/>
                  </a:lnTo>
                  <a:lnTo>
                    <a:pt x="1570284" y="267041"/>
                  </a:lnTo>
                  <a:lnTo>
                    <a:pt x="1574800" y="222250"/>
                  </a:lnTo>
                  <a:lnTo>
                    <a:pt x="1570284" y="177458"/>
                  </a:lnTo>
                  <a:lnTo>
                    <a:pt x="1557334" y="135740"/>
                  </a:lnTo>
                  <a:lnTo>
                    <a:pt x="1536843" y="97987"/>
                  </a:lnTo>
                  <a:lnTo>
                    <a:pt x="1509704" y="65095"/>
                  </a:lnTo>
                  <a:lnTo>
                    <a:pt x="1476812" y="37956"/>
                  </a:lnTo>
                  <a:lnTo>
                    <a:pt x="1439059" y="17465"/>
                  </a:lnTo>
                  <a:lnTo>
                    <a:pt x="1397341" y="4515"/>
                  </a:lnTo>
                  <a:lnTo>
                    <a:pt x="1352550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939270" y="1466016"/>
              <a:ext cx="351378" cy="23026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310746" y="1523867"/>
              <a:ext cx="211505" cy="12599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49620" y="1523870"/>
              <a:ext cx="138798" cy="170357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8708504" y="1480185"/>
              <a:ext cx="43815" cy="170180"/>
            </a:xfrm>
            <a:custGeom>
              <a:avLst/>
              <a:gdLst/>
              <a:ahLst/>
              <a:cxnLst/>
              <a:rect l="l" t="t" r="r" b="b"/>
              <a:pathLst>
                <a:path w="43815" h="170180">
                  <a:moveTo>
                    <a:pt x="43446" y="0"/>
                  </a:moveTo>
                  <a:lnTo>
                    <a:pt x="0" y="0"/>
                  </a:lnTo>
                  <a:lnTo>
                    <a:pt x="0" y="169672"/>
                  </a:lnTo>
                  <a:lnTo>
                    <a:pt x="43446" y="169672"/>
                  </a:lnTo>
                  <a:lnTo>
                    <a:pt x="43446" y="0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772277" y="1523875"/>
              <a:ext cx="139941" cy="128054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764133" y="3096760"/>
            <a:ext cx="4652010" cy="1346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8300"/>
              </a:lnSpc>
              <a:spcBef>
                <a:spcPts val="100"/>
              </a:spcBef>
            </a:pPr>
            <a:r>
              <a:rPr sz="200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</a:t>
            </a:r>
            <a:r>
              <a:rPr sz="2000" spc="4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onjun</a:t>
            </a:r>
            <a:r>
              <a:rPr sz="2000" spc="-1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t</a:t>
            </a:r>
            <a:r>
              <a:rPr sz="2000" spc="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os</a:t>
            </a:r>
            <a:r>
              <a:rPr sz="2000" spc="-20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spc="4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cu</a:t>
            </a:r>
            <a:r>
              <a:rPr sz="2000" spc="1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y</a:t>
            </a:r>
            <a:r>
              <a:rPr sz="2000" spc="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os</a:t>
            </a:r>
            <a:r>
              <a:rPr sz="2000" spc="-20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spc="4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ele</a:t>
            </a:r>
            <a:r>
              <a:rPr sz="2000" spc="10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m</a:t>
            </a:r>
            <a:r>
              <a:rPr sz="2000" spc="6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en</a:t>
            </a:r>
            <a:r>
              <a:rPr sz="200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t</a:t>
            </a:r>
            <a:r>
              <a:rPr sz="2000" spc="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os</a:t>
            </a:r>
            <a:r>
              <a:rPr sz="2000" spc="-20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spc="7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pueden  </a:t>
            </a:r>
            <a:r>
              <a:rPr sz="2000" spc="-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estar</a:t>
            </a:r>
            <a:r>
              <a:rPr sz="200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spc="6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en</a:t>
            </a:r>
            <a:r>
              <a:rPr sz="2000" spc="82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spc="1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otros</a:t>
            </a:r>
            <a:r>
              <a:rPr sz="2000" spc="72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conjuntos,</a:t>
            </a:r>
            <a:r>
              <a:rPr sz="2000" spc="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spc="2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sin </a:t>
            </a:r>
            <a:r>
              <a:rPr sz="2000" spc="2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spc="-2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excluirlos. </a:t>
            </a:r>
            <a:r>
              <a:rPr sz="2000" spc="5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Normalmente </a:t>
            </a:r>
            <a:r>
              <a:rPr sz="2000" spc="-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se </a:t>
            </a:r>
            <a:r>
              <a:rPr sz="2000" spc="4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operan </a:t>
            </a:r>
            <a:r>
              <a:rPr sz="2000" spc="-69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spc="8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</a:t>
            </a:r>
            <a:r>
              <a:rPr sz="2000" spc="7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on</a:t>
            </a:r>
            <a:r>
              <a:rPr sz="2000" spc="-17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b="1" spc="-45" dirty="0">
                <a:solidFill>
                  <a:srgbClr val="393939"/>
                </a:solidFill>
                <a:latin typeface="Montserrat ExtraBold" pitchFamily="2" charset="77"/>
                <a:cs typeface="Verdana"/>
              </a:rPr>
              <a:t>unión</a:t>
            </a:r>
            <a:r>
              <a:rPr sz="2000" b="1" spc="-150" dirty="0">
                <a:solidFill>
                  <a:srgbClr val="393939"/>
                </a:solidFill>
                <a:latin typeface="Verdana"/>
                <a:cs typeface="Verdana"/>
              </a:rPr>
              <a:t> </a:t>
            </a:r>
            <a:r>
              <a:rPr sz="2000" spc="3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e</a:t>
            </a:r>
            <a:r>
              <a:rPr sz="2000" spc="-170" dirty="0">
                <a:solidFill>
                  <a:srgbClr val="393939"/>
                </a:solidFill>
                <a:latin typeface="Verdana"/>
                <a:cs typeface="Verdana"/>
              </a:rPr>
              <a:t> </a:t>
            </a:r>
            <a:r>
              <a:rPr sz="2000" b="1" spc="-40" dirty="0">
                <a:solidFill>
                  <a:srgbClr val="393939"/>
                </a:solidFill>
                <a:latin typeface="Montserrat ExtraBold" pitchFamily="2" charset="77"/>
                <a:cs typeface="Verdana"/>
              </a:rPr>
              <a:t>in</a:t>
            </a:r>
            <a:r>
              <a:rPr sz="2000" b="1" spc="-70" dirty="0">
                <a:solidFill>
                  <a:srgbClr val="393939"/>
                </a:solidFill>
                <a:latin typeface="Montserrat ExtraBold" pitchFamily="2" charset="77"/>
                <a:cs typeface="Verdana"/>
              </a:rPr>
              <a:t>t</a:t>
            </a:r>
            <a:r>
              <a:rPr sz="2000" b="1" spc="-90" dirty="0">
                <a:solidFill>
                  <a:srgbClr val="393939"/>
                </a:solidFill>
                <a:latin typeface="Montserrat ExtraBold" pitchFamily="2" charset="77"/>
                <a:cs typeface="Verdana"/>
              </a:rPr>
              <a:t>e</a:t>
            </a:r>
            <a:r>
              <a:rPr sz="2000" b="1" spc="-75" dirty="0">
                <a:solidFill>
                  <a:srgbClr val="393939"/>
                </a:solidFill>
                <a:latin typeface="Montserrat ExtraBold" pitchFamily="2" charset="77"/>
                <a:cs typeface="Verdana"/>
              </a:rPr>
              <a:t>r</a:t>
            </a:r>
            <a:r>
              <a:rPr sz="2000" b="1" spc="-40" dirty="0">
                <a:solidFill>
                  <a:srgbClr val="393939"/>
                </a:solidFill>
                <a:latin typeface="Montserrat ExtraBold" pitchFamily="2" charset="77"/>
                <a:cs typeface="Verdana"/>
              </a:rPr>
              <a:t>se</a:t>
            </a:r>
            <a:r>
              <a:rPr sz="2000" b="1" spc="-50" dirty="0">
                <a:solidFill>
                  <a:srgbClr val="393939"/>
                </a:solidFill>
                <a:latin typeface="Montserrat ExtraBold" pitchFamily="2" charset="77"/>
                <a:cs typeface="Verdana"/>
              </a:rPr>
              <a:t>c</a:t>
            </a:r>
            <a:r>
              <a:rPr sz="2000" b="1" spc="-30" dirty="0">
                <a:solidFill>
                  <a:srgbClr val="393939"/>
                </a:solidFill>
                <a:latin typeface="Montserrat ExtraBold" pitchFamily="2" charset="77"/>
                <a:cs typeface="Verdana"/>
              </a:rPr>
              <a:t>ción</a:t>
            </a:r>
            <a:r>
              <a:rPr sz="2000" b="1" spc="-275" dirty="0">
                <a:solidFill>
                  <a:srgbClr val="393939"/>
                </a:solidFill>
                <a:latin typeface="Montserrat ExtraBold" pitchFamily="2" charset="77"/>
                <a:cs typeface="Verdana"/>
              </a:rPr>
              <a:t>.</a:t>
            </a:r>
            <a:endParaRPr sz="2000" b="1" dirty="0">
              <a:latin typeface="Montserrat ExtraBold" pitchFamily="2" charset="77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254328" y="2053635"/>
            <a:ext cx="4114800" cy="36516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889635" marR="5080" indent="-877569" algn="ctr">
              <a:lnSpc>
                <a:spcPct val="75700"/>
              </a:lnSpc>
              <a:spcBef>
                <a:spcPts val="420"/>
              </a:spcBef>
            </a:pPr>
            <a:r>
              <a:rPr sz="1100" spc="1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La</a:t>
            </a:r>
            <a:r>
              <a:rPr sz="1100" spc="-8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2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región</a:t>
            </a:r>
            <a:r>
              <a:rPr sz="1100" spc="-8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2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sombreada</a:t>
            </a:r>
            <a:r>
              <a:rPr sz="1100" spc="-8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1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representan</a:t>
            </a:r>
            <a:r>
              <a:rPr sz="1100" spc="-8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al</a:t>
            </a:r>
            <a:r>
              <a:rPr sz="1100" spc="-8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2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conjunto</a:t>
            </a:r>
            <a:r>
              <a:rPr sz="1100" spc="-8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-3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A,</a:t>
            </a:r>
            <a:endParaRPr lang="es-ES" sz="1100" spc="-85" dirty="0">
              <a:solidFill>
                <a:srgbClr val="393939"/>
              </a:solidFill>
              <a:latin typeface="Montserrat Medium" pitchFamily="2" charset="77"/>
              <a:cs typeface="Verdana"/>
            </a:endParaRPr>
          </a:p>
          <a:p>
            <a:pPr marL="889635" marR="5080" indent="-877569" algn="ctr">
              <a:lnSpc>
                <a:spcPct val="75700"/>
              </a:lnSpc>
              <a:spcBef>
                <a:spcPts val="420"/>
              </a:spcBef>
            </a:pPr>
            <a:r>
              <a:rPr sz="1100" spc="2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conjunto </a:t>
            </a:r>
            <a:r>
              <a:rPr sz="1100" spc="-37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7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B</a:t>
            </a:r>
            <a:r>
              <a:rPr sz="1100" spc="-9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-4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y</a:t>
            </a:r>
            <a:r>
              <a:rPr sz="1100" spc="-9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4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</a:t>
            </a:r>
            <a:r>
              <a:rPr sz="1100" spc="2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onjun</a:t>
            </a:r>
            <a:r>
              <a:rPr sz="1100" spc="-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t</a:t>
            </a:r>
            <a:r>
              <a:rPr sz="1100" spc="3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o</a:t>
            </a:r>
            <a:r>
              <a:rPr sz="1100" spc="-9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3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</a:t>
            </a:r>
            <a:r>
              <a:rPr sz="1100" spc="-15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,</a:t>
            </a:r>
            <a:r>
              <a:rPr sz="1100" spc="-9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-3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r</a:t>
            </a:r>
            <a:r>
              <a:rPr sz="1100" spc="2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espec</a:t>
            </a:r>
            <a:r>
              <a:rPr sz="1100" spc="-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ti</a:t>
            </a:r>
            <a:r>
              <a:rPr sz="1100" spc="-2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v</a:t>
            </a:r>
            <a:r>
              <a:rPr sz="1100" spc="4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amen</a:t>
            </a:r>
            <a:r>
              <a:rPr sz="110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t</a:t>
            </a:r>
            <a:r>
              <a:rPr sz="1100" spc="-7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e.</a:t>
            </a:r>
            <a:endParaRPr sz="1100" dirty="0">
              <a:latin typeface="Montserrat Medium" pitchFamily="2" charset="77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254328" y="3780886"/>
            <a:ext cx="4114800" cy="32004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532765" marR="5080" indent="-520700">
              <a:lnSpc>
                <a:spcPct val="75800"/>
              </a:lnSpc>
              <a:spcBef>
                <a:spcPts val="420"/>
              </a:spcBef>
            </a:pPr>
            <a:r>
              <a:rPr sz="110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Estos</a:t>
            </a:r>
            <a:r>
              <a:rPr sz="1100" spc="-3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sectores</a:t>
            </a:r>
            <a:r>
              <a:rPr sz="1100" spc="-3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1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representan</a:t>
            </a:r>
            <a:r>
              <a:rPr sz="1100" spc="-3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la</a:t>
            </a:r>
            <a:r>
              <a:rPr sz="1100" spc="-3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1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intersección</a:t>
            </a:r>
            <a:r>
              <a:rPr sz="1100" spc="-3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2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del</a:t>
            </a:r>
            <a:r>
              <a:rPr sz="1100" spc="-3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2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conjunto</a:t>
            </a:r>
            <a:r>
              <a:rPr sz="1100" spc="-3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5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A </a:t>
            </a:r>
            <a:r>
              <a:rPr sz="1100" spc="-37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4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</a:t>
            </a:r>
            <a:r>
              <a:rPr sz="1100" spc="4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on</a:t>
            </a:r>
            <a:r>
              <a:rPr sz="1100" spc="-9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7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B</a:t>
            </a:r>
            <a:r>
              <a:rPr sz="1100" spc="-15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,</a:t>
            </a:r>
            <a:r>
              <a:rPr sz="1100" spc="-9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7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B</a:t>
            </a:r>
            <a:r>
              <a:rPr sz="1100" spc="-9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4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</a:t>
            </a:r>
            <a:r>
              <a:rPr sz="1100" spc="4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on</a:t>
            </a:r>
            <a:r>
              <a:rPr sz="1100" spc="-9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3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</a:t>
            </a:r>
            <a:r>
              <a:rPr sz="1100" spc="-15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,</a:t>
            </a:r>
            <a:r>
              <a:rPr sz="1100" spc="-9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-4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y</a:t>
            </a:r>
            <a:r>
              <a:rPr sz="1100" spc="-9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5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A</a:t>
            </a:r>
            <a:r>
              <a:rPr sz="1100" spc="-9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4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</a:t>
            </a:r>
            <a:r>
              <a:rPr sz="1100" spc="4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on</a:t>
            </a:r>
            <a:r>
              <a:rPr sz="1100" spc="-9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3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</a:t>
            </a:r>
            <a:r>
              <a:rPr sz="1100" spc="-15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,</a:t>
            </a:r>
            <a:r>
              <a:rPr sz="1100" spc="-9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-3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r</a:t>
            </a:r>
            <a:r>
              <a:rPr sz="1100" spc="2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espec</a:t>
            </a:r>
            <a:r>
              <a:rPr sz="1100" spc="-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ti</a:t>
            </a:r>
            <a:r>
              <a:rPr sz="1100" spc="-2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v</a:t>
            </a:r>
            <a:r>
              <a:rPr sz="1100" spc="4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amen</a:t>
            </a:r>
            <a:r>
              <a:rPr sz="110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t</a:t>
            </a:r>
            <a:r>
              <a:rPr sz="1100" spc="-7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e.</a:t>
            </a:r>
            <a:endParaRPr sz="1100" dirty="0">
              <a:latin typeface="Montserrat Medium" pitchFamily="2" charset="77"/>
              <a:cs typeface="Verdana"/>
            </a:endParaRPr>
          </a:p>
        </p:txBody>
      </p:sp>
      <p:pic>
        <p:nvPicPr>
          <p:cNvPr id="14" name="object 1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215938" y="2413012"/>
            <a:ext cx="4181803" cy="1219187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203238" y="4241812"/>
            <a:ext cx="4201160" cy="122680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494852" y="1779318"/>
            <a:ext cx="1788795" cy="4567555"/>
          </a:xfrm>
          <a:custGeom>
            <a:avLst/>
            <a:gdLst/>
            <a:ahLst/>
            <a:cxnLst/>
            <a:rect l="l" t="t" r="r" b="b"/>
            <a:pathLst>
              <a:path w="1788795" h="4567555">
                <a:moveTo>
                  <a:pt x="1788386" y="0"/>
                </a:moveTo>
                <a:lnTo>
                  <a:pt x="22383" y="3471929"/>
                </a:lnTo>
                <a:lnTo>
                  <a:pt x="6370" y="3517745"/>
                </a:lnTo>
                <a:lnTo>
                  <a:pt x="0" y="3564407"/>
                </a:lnTo>
                <a:lnTo>
                  <a:pt x="2805" y="3610632"/>
                </a:lnTo>
                <a:lnTo>
                  <a:pt x="14320" y="3655140"/>
                </a:lnTo>
                <a:lnTo>
                  <a:pt x="34079" y="3696652"/>
                </a:lnTo>
                <a:lnTo>
                  <a:pt x="61618" y="3733885"/>
                </a:lnTo>
                <a:lnTo>
                  <a:pt x="96470" y="3765559"/>
                </a:lnTo>
                <a:lnTo>
                  <a:pt x="138169" y="3790394"/>
                </a:lnTo>
                <a:lnTo>
                  <a:pt x="201110" y="3819756"/>
                </a:lnTo>
                <a:lnTo>
                  <a:pt x="242809" y="3844591"/>
                </a:lnTo>
                <a:lnTo>
                  <a:pt x="277660" y="3876266"/>
                </a:lnTo>
                <a:lnTo>
                  <a:pt x="305199" y="3913499"/>
                </a:lnTo>
                <a:lnTo>
                  <a:pt x="324959" y="3955010"/>
                </a:lnTo>
                <a:lnTo>
                  <a:pt x="336474" y="3999518"/>
                </a:lnTo>
                <a:lnTo>
                  <a:pt x="339279" y="4045743"/>
                </a:lnTo>
                <a:lnTo>
                  <a:pt x="332908" y="4092405"/>
                </a:lnTo>
                <a:lnTo>
                  <a:pt x="316896" y="4138222"/>
                </a:lnTo>
                <a:lnTo>
                  <a:pt x="116531" y="4567506"/>
                </a:lnTo>
                <a:lnTo>
                  <a:pt x="1788386" y="4567506"/>
                </a:lnTo>
                <a:lnTo>
                  <a:pt x="1788386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651" y="3175"/>
            <a:ext cx="1676400" cy="2068830"/>
          </a:xfrm>
          <a:custGeom>
            <a:avLst/>
            <a:gdLst/>
            <a:ahLst/>
            <a:cxnLst/>
            <a:rect l="l" t="t" r="r" b="b"/>
            <a:pathLst>
              <a:path w="1676400" h="2068830">
                <a:moveTo>
                  <a:pt x="1526466" y="302099"/>
                </a:moveTo>
                <a:lnTo>
                  <a:pt x="119998" y="302099"/>
                </a:lnTo>
                <a:lnTo>
                  <a:pt x="167293" y="306958"/>
                </a:lnTo>
                <a:lnTo>
                  <a:pt x="214305" y="318219"/>
                </a:lnTo>
                <a:lnTo>
                  <a:pt x="260459" y="336093"/>
                </a:lnTo>
                <a:lnTo>
                  <a:pt x="303802" y="359991"/>
                </a:lnTo>
                <a:lnTo>
                  <a:pt x="342628" y="388793"/>
                </a:lnTo>
                <a:lnTo>
                  <a:pt x="376726" y="421923"/>
                </a:lnTo>
                <a:lnTo>
                  <a:pt x="405887" y="458806"/>
                </a:lnTo>
                <a:lnTo>
                  <a:pt x="429901" y="498863"/>
                </a:lnTo>
                <a:lnTo>
                  <a:pt x="448560" y="541521"/>
                </a:lnTo>
                <a:lnTo>
                  <a:pt x="461653" y="586201"/>
                </a:lnTo>
                <a:lnTo>
                  <a:pt x="468971" y="632329"/>
                </a:lnTo>
                <a:lnTo>
                  <a:pt x="470305" y="679327"/>
                </a:lnTo>
                <a:lnTo>
                  <a:pt x="465444" y="726621"/>
                </a:lnTo>
                <a:lnTo>
                  <a:pt x="454180" y="773632"/>
                </a:lnTo>
                <a:lnTo>
                  <a:pt x="436303" y="819786"/>
                </a:lnTo>
                <a:lnTo>
                  <a:pt x="95016" y="1551014"/>
                </a:lnTo>
                <a:lnTo>
                  <a:pt x="77142" y="1597167"/>
                </a:lnTo>
                <a:lnTo>
                  <a:pt x="65880" y="1644180"/>
                </a:lnTo>
                <a:lnTo>
                  <a:pt x="61021" y="1691474"/>
                </a:lnTo>
                <a:lnTo>
                  <a:pt x="62357" y="1738474"/>
                </a:lnTo>
                <a:lnTo>
                  <a:pt x="69676" y="1784603"/>
                </a:lnTo>
                <a:lnTo>
                  <a:pt x="82770" y="1829285"/>
                </a:lnTo>
                <a:lnTo>
                  <a:pt x="101429" y="1871944"/>
                </a:lnTo>
                <a:lnTo>
                  <a:pt x="125444" y="1912003"/>
                </a:lnTo>
                <a:lnTo>
                  <a:pt x="154605" y="1948887"/>
                </a:lnTo>
                <a:lnTo>
                  <a:pt x="188704" y="1982018"/>
                </a:lnTo>
                <a:lnTo>
                  <a:pt x="227529" y="2010821"/>
                </a:lnTo>
                <a:lnTo>
                  <a:pt x="270873" y="2034718"/>
                </a:lnTo>
                <a:lnTo>
                  <a:pt x="317027" y="2052592"/>
                </a:lnTo>
                <a:lnTo>
                  <a:pt x="364039" y="2063853"/>
                </a:lnTo>
                <a:lnTo>
                  <a:pt x="411333" y="2068711"/>
                </a:lnTo>
                <a:lnTo>
                  <a:pt x="458333" y="2067374"/>
                </a:lnTo>
                <a:lnTo>
                  <a:pt x="504462" y="2060054"/>
                </a:lnTo>
                <a:lnTo>
                  <a:pt x="549144" y="2046958"/>
                </a:lnTo>
                <a:lnTo>
                  <a:pt x="591803" y="2028297"/>
                </a:lnTo>
                <a:lnTo>
                  <a:pt x="631862" y="2004281"/>
                </a:lnTo>
                <a:lnTo>
                  <a:pt x="668746" y="1975118"/>
                </a:lnTo>
                <a:lnTo>
                  <a:pt x="701877" y="1941019"/>
                </a:lnTo>
                <a:lnTo>
                  <a:pt x="730680" y="1902193"/>
                </a:lnTo>
                <a:lnTo>
                  <a:pt x="754578" y="1858849"/>
                </a:lnTo>
                <a:lnTo>
                  <a:pt x="1526466" y="302099"/>
                </a:lnTo>
                <a:close/>
              </a:path>
              <a:path w="1676400" h="2068830">
                <a:moveTo>
                  <a:pt x="1676257" y="0"/>
                </a:moveTo>
                <a:lnTo>
                  <a:pt x="0" y="0"/>
                </a:lnTo>
                <a:lnTo>
                  <a:pt x="0" y="318628"/>
                </a:lnTo>
                <a:lnTo>
                  <a:pt x="26870" y="310754"/>
                </a:lnTo>
                <a:lnTo>
                  <a:pt x="72999" y="303434"/>
                </a:lnTo>
                <a:lnTo>
                  <a:pt x="119998" y="302099"/>
                </a:lnTo>
                <a:lnTo>
                  <a:pt x="1526466" y="302099"/>
                </a:lnTo>
                <a:lnTo>
                  <a:pt x="1676257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10373120" y="2352528"/>
            <a:ext cx="923290" cy="4007485"/>
            <a:chOff x="10373120" y="2352528"/>
            <a:chExt cx="923290" cy="4007485"/>
          </a:xfrm>
        </p:grpSpPr>
        <p:sp>
          <p:nvSpPr>
            <p:cNvPr id="5" name="object 5"/>
            <p:cNvSpPr/>
            <p:nvPr/>
          </p:nvSpPr>
          <p:spPr>
            <a:xfrm>
              <a:off x="10385820" y="2365228"/>
              <a:ext cx="897890" cy="2784475"/>
            </a:xfrm>
            <a:custGeom>
              <a:avLst/>
              <a:gdLst/>
              <a:ahLst/>
              <a:cxnLst/>
              <a:rect l="l" t="t" r="r" b="b"/>
              <a:pathLst>
                <a:path w="897890" h="2784475">
                  <a:moveTo>
                    <a:pt x="406565" y="2717988"/>
                  </a:moveTo>
                  <a:lnTo>
                    <a:pt x="363530" y="2696107"/>
                  </a:lnTo>
                  <a:lnTo>
                    <a:pt x="322631" y="2671712"/>
                  </a:lnTo>
                  <a:lnTo>
                    <a:pt x="283919" y="2644943"/>
                  </a:lnTo>
                  <a:lnTo>
                    <a:pt x="247445" y="2615938"/>
                  </a:lnTo>
                  <a:lnTo>
                    <a:pt x="213260" y="2584838"/>
                  </a:lnTo>
                  <a:lnTo>
                    <a:pt x="181413" y="2551782"/>
                  </a:lnTo>
                  <a:lnTo>
                    <a:pt x="151957" y="2516909"/>
                  </a:lnTo>
                  <a:lnTo>
                    <a:pt x="124941" y="2480359"/>
                  </a:lnTo>
                  <a:lnTo>
                    <a:pt x="100417" y="2442271"/>
                  </a:lnTo>
                  <a:lnTo>
                    <a:pt x="78434" y="2402785"/>
                  </a:lnTo>
                  <a:lnTo>
                    <a:pt x="59045" y="2362041"/>
                  </a:lnTo>
                  <a:lnTo>
                    <a:pt x="42299" y="2320178"/>
                  </a:lnTo>
                  <a:lnTo>
                    <a:pt x="28248" y="2277335"/>
                  </a:lnTo>
                  <a:lnTo>
                    <a:pt x="16941" y="2233652"/>
                  </a:lnTo>
                  <a:lnTo>
                    <a:pt x="8431" y="2189269"/>
                  </a:lnTo>
                  <a:lnTo>
                    <a:pt x="2766" y="2144324"/>
                  </a:lnTo>
                  <a:lnTo>
                    <a:pt x="0" y="2098958"/>
                  </a:lnTo>
                  <a:lnTo>
                    <a:pt x="181" y="2053310"/>
                  </a:lnTo>
                  <a:lnTo>
                    <a:pt x="3360" y="2007520"/>
                  </a:lnTo>
                  <a:lnTo>
                    <a:pt x="9589" y="1961726"/>
                  </a:lnTo>
                  <a:lnTo>
                    <a:pt x="18919" y="1916069"/>
                  </a:lnTo>
                  <a:lnTo>
                    <a:pt x="31399" y="1870688"/>
                  </a:lnTo>
                  <a:lnTo>
                    <a:pt x="47081" y="1825723"/>
                  </a:lnTo>
                  <a:lnTo>
                    <a:pt x="66015" y="1781312"/>
                  </a:lnTo>
                  <a:lnTo>
                    <a:pt x="897418" y="0"/>
                  </a:lnTo>
                </a:path>
                <a:path w="897890" h="2784475">
                  <a:moveTo>
                    <a:pt x="897418" y="2757093"/>
                  </a:moveTo>
                  <a:lnTo>
                    <a:pt x="858905" y="2767061"/>
                  </a:lnTo>
                  <a:lnTo>
                    <a:pt x="814522" y="2775572"/>
                  </a:lnTo>
                  <a:lnTo>
                    <a:pt x="769577" y="2781236"/>
                  </a:lnTo>
                  <a:lnTo>
                    <a:pt x="724211" y="2784003"/>
                  </a:lnTo>
                  <a:lnTo>
                    <a:pt x="678563" y="2783822"/>
                  </a:lnTo>
                  <a:lnTo>
                    <a:pt x="632773" y="2780642"/>
                  </a:lnTo>
                  <a:lnTo>
                    <a:pt x="586979" y="2774413"/>
                  </a:lnTo>
                  <a:lnTo>
                    <a:pt x="541322" y="2765084"/>
                  </a:lnTo>
                  <a:lnTo>
                    <a:pt x="495941" y="2752604"/>
                  </a:lnTo>
                  <a:lnTo>
                    <a:pt x="450976" y="2736922"/>
                  </a:lnTo>
                  <a:lnTo>
                    <a:pt x="406565" y="2717988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580084" y="4018223"/>
              <a:ext cx="703580" cy="2329180"/>
            </a:xfrm>
            <a:custGeom>
              <a:avLst/>
              <a:gdLst/>
              <a:ahLst/>
              <a:cxnLst/>
              <a:rect l="l" t="t" r="r" b="b"/>
              <a:pathLst>
                <a:path w="703579" h="2329179">
                  <a:moveTo>
                    <a:pt x="406565" y="2301770"/>
                  </a:moveTo>
                  <a:lnTo>
                    <a:pt x="363530" y="2279889"/>
                  </a:lnTo>
                  <a:lnTo>
                    <a:pt x="322631" y="2255494"/>
                  </a:lnTo>
                  <a:lnTo>
                    <a:pt x="283919" y="2228725"/>
                  </a:lnTo>
                  <a:lnTo>
                    <a:pt x="247445" y="2199720"/>
                  </a:lnTo>
                  <a:lnTo>
                    <a:pt x="213260" y="2168620"/>
                  </a:lnTo>
                  <a:lnTo>
                    <a:pt x="181413" y="2135563"/>
                  </a:lnTo>
                  <a:lnTo>
                    <a:pt x="151957" y="2100690"/>
                  </a:lnTo>
                  <a:lnTo>
                    <a:pt x="124941" y="2064140"/>
                  </a:lnTo>
                  <a:lnTo>
                    <a:pt x="100417" y="2026053"/>
                  </a:lnTo>
                  <a:lnTo>
                    <a:pt x="78434" y="1986567"/>
                  </a:lnTo>
                  <a:lnTo>
                    <a:pt x="59045" y="1945823"/>
                  </a:lnTo>
                  <a:lnTo>
                    <a:pt x="42299" y="1903960"/>
                  </a:lnTo>
                  <a:lnTo>
                    <a:pt x="28248" y="1861117"/>
                  </a:lnTo>
                  <a:lnTo>
                    <a:pt x="16941" y="1817434"/>
                  </a:lnTo>
                  <a:lnTo>
                    <a:pt x="8431" y="1773050"/>
                  </a:lnTo>
                  <a:lnTo>
                    <a:pt x="2766" y="1728106"/>
                  </a:lnTo>
                  <a:lnTo>
                    <a:pt x="0" y="1682740"/>
                  </a:lnTo>
                  <a:lnTo>
                    <a:pt x="181" y="1637092"/>
                  </a:lnTo>
                  <a:lnTo>
                    <a:pt x="3360" y="1591301"/>
                  </a:lnTo>
                  <a:lnTo>
                    <a:pt x="9589" y="1545508"/>
                  </a:lnTo>
                  <a:lnTo>
                    <a:pt x="18919" y="1499851"/>
                  </a:lnTo>
                  <a:lnTo>
                    <a:pt x="31399" y="1454470"/>
                  </a:lnTo>
                  <a:lnTo>
                    <a:pt x="47081" y="1409504"/>
                  </a:lnTo>
                  <a:lnTo>
                    <a:pt x="66015" y="1365094"/>
                  </a:lnTo>
                  <a:lnTo>
                    <a:pt x="703154" y="0"/>
                  </a:lnTo>
                </a:path>
                <a:path w="703579" h="2329179">
                  <a:moveTo>
                    <a:pt x="473620" y="2328601"/>
                  </a:moveTo>
                  <a:lnTo>
                    <a:pt x="450976" y="2320704"/>
                  </a:lnTo>
                  <a:lnTo>
                    <a:pt x="406565" y="2301770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927763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622649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967666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31268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65770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002718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27763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622649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967666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31268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65770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002718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168674" y="5674266"/>
            <a:ext cx="387985" cy="387985"/>
          </a:xfrm>
          <a:custGeom>
            <a:avLst/>
            <a:gdLst/>
            <a:ahLst/>
            <a:cxnLst/>
            <a:rect l="l" t="t" r="r" b="b"/>
            <a:pathLst>
              <a:path w="387984" h="387985">
                <a:moveTo>
                  <a:pt x="195160" y="0"/>
                </a:moveTo>
                <a:lnTo>
                  <a:pt x="152743" y="4448"/>
                </a:lnTo>
                <a:lnTo>
                  <a:pt x="112493" y="17946"/>
                </a:lnTo>
                <a:lnTo>
                  <a:pt x="75970" y="39971"/>
                </a:lnTo>
                <a:lnTo>
                  <a:pt x="44734" y="69998"/>
                </a:lnTo>
                <a:lnTo>
                  <a:pt x="20347" y="107505"/>
                </a:lnTo>
                <a:lnTo>
                  <a:pt x="5125" y="149578"/>
                </a:lnTo>
                <a:lnTo>
                  <a:pt x="0" y="192602"/>
                </a:lnTo>
                <a:lnTo>
                  <a:pt x="4446" y="235019"/>
                </a:lnTo>
                <a:lnTo>
                  <a:pt x="17943" y="275268"/>
                </a:lnTo>
                <a:lnTo>
                  <a:pt x="39968" y="311789"/>
                </a:lnTo>
                <a:lnTo>
                  <a:pt x="69996" y="343023"/>
                </a:lnTo>
                <a:lnTo>
                  <a:pt x="107507" y="367410"/>
                </a:lnTo>
                <a:lnTo>
                  <a:pt x="149576" y="382636"/>
                </a:lnTo>
                <a:lnTo>
                  <a:pt x="192599" y="387763"/>
                </a:lnTo>
                <a:lnTo>
                  <a:pt x="235016" y="383316"/>
                </a:lnTo>
                <a:lnTo>
                  <a:pt x="275266" y="369818"/>
                </a:lnTo>
                <a:lnTo>
                  <a:pt x="311789" y="347792"/>
                </a:lnTo>
                <a:lnTo>
                  <a:pt x="343025" y="317761"/>
                </a:lnTo>
                <a:lnTo>
                  <a:pt x="367412" y="280250"/>
                </a:lnTo>
                <a:lnTo>
                  <a:pt x="382638" y="238181"/>
                </a:lnTo>
                <a:lnTo>
                  <a:pt x="387765" y="195158"/>
                </a:lnTo>
                <a:lnTo>
                  <a:pt x="383318" y="152741"/>
                </a:lnTo>
                <a:lnTo>
                  <a:pt x="369820" y="112491"/>
                </a:lnTo>
                <a:lnTo>
                  <a:pt x="347794" y="75968"/>
                </a:lnTo>
                <a:lnTo>
                  <a:pt x="317763" y="44732"/>
                </a:lnTo>
                <a:lnTo>
                  <a:pt x="280252" y="20345"/>
                </a:lnTo>
                <a:lnTo>
                  <a:pt x="238183" y="5124"/>
                </a:lnTo>
                <a:lnTo>
                  <a:pt x="19516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0" y="2080164"/>
            <a:ext cx="196850" cy="387985"/>
          </a:xfrm>
          <a:custGeom>
            <a:avLst/>
            <a:gdLst/>
            <a:ahLst/>
            <a:cxnLst/>
            <a:rect l="l" t="t" r="r" b="b"/>
            <a:pathLst>
              <a:path w="196850" h="387985">
                <a:moveTo>
                  <a:pt x="3934" y="0"/>
                </a:moveTo>
                <a:lnTo>
                  <a:pt x="0" y="412"/>
                </a:lnTo>
                <a:lnTo>
                  <a:pt x="0" y="387601"/>
                </a:lnTo>
                <a:lnTo>
                  <a:pt x="1379" y="387765"/>
                </a:lnTo>
                <a:lnTo>
                  <a:pt x="43796" y="383318"/>
                </a:lnTo>
                <a:lnTo>
                  <a:pt x="84044" y="369820"/>
                </a:lnTo>
                <a:lnTo>
                  <a:pt x="120566" y="347794"/>
                </a:lnTo>
                <a:lnTo>
                  <a:pt x="151800" y="317763"/>
                </a:lnTo>
                <a:lnTo>
                  <a:pt x="176187" y="280252"/>
                </a:lnTo>
                <a:lnTo>
                  <a:pt x="191412" y="238183"/>
                </a:lnTo>
                <a:lnTo>
                  <a:pt x="196539" y="195160"/>
                </a:lnTo>
                <a:lnTo>
                  <a:pt x="192092" y="152743"/>
                </a:lnTo>
                <a:lnTo>
                  <a:pt x="178594" y="112493"/>
                </a:lnTo>
                <a:lnTo>
                  <a:pt x="156568" y="75970"/>
                </a:lnTo>
                <a:lnTo>
                  <a:pt x="126538" y="44734"/>
                </a:lnTo>
                <a:lnTo>
                  <a:pt x="89027" y="20347"/>
                </a:lnTo>
                <a:lnTo>
                  <a:pt x="46957" y="5125"/>
                </a:lnTo>
                <a:lnTo>
                  <a:pt x="3934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679118" y="533400"/>
            <a:ext cx="3930650" cy="520700"/>
          </a:xfrm>
          <a:custGeom>
            <a:avLst/>
            <a:gdLst/>
            <a:ahLst/>
            <a:cxnLst/>
            <a:rect l="l" t="t" r="r" b="b"/>
            <a:pathLst>
              <a:path w="3930650" h="520700">
                <a:moveTo>
                  <a:pt x="3670300" y="0"/>
                </a:moveTo>
                <a:lnTo>
                  <a:pt x="260350" y="0"/>
                </a:lnTo>
                <a:lnTo>
                  <a:pt x="213551" y="4194"/>
                </a:lnTo>
                <a:lnTo>
                  <a:pt x="169504" y="16287"/>
                </a:lnTo>
                <a:lnTo>
                  <a:pt x="128945" y="35544"/>
                </a:lnTo>
                <a:lnTo>
                  <a:pt x="92608" y="61230"/>
                </a:lnTo>
                <a:lnTo>
                  <a:pt x="61230" y="92608"/>
                </a:lnTo>
                <a:lnTo>
                  <a:pt x="35544" y="128945"/>
                </a:lnTo>
                <a:lnTo>
                  <a:pt x="16287" y="169504"/>
                </a:lnTo>
                <a:lnTo>
                  <a:pt x="4194" y="213551"/>
                </a:lnTo>
                <a:lnTo>
                  <a:pt x="0" y="260350"/>
                </a:lnTo>
                <a:lnTo>
                  <a:pt x="4194" y="307148"/>
                </a:lnTo>
                <a:lnTo>
                  <a:pt x="16287" y="351195"/>
                </a:lnTo>
                <a:lnTo>
                  <a:pt x="35544" y="391754"/>
                </a:lnTo>
                <a:lnTo>
                  <a:pt x="61230" y="428091"/>
                </a:lnTo>
                <a:lnTo>
                  <a:pt x="92608" y="459469"/>
                </a:lnTo>
                <a:lnTo>
                  <a:pt x="128945" y="485155"/>
                </a:lnTo>
                <a:lnTo>
                  <a:pt x="169504" y="504412"/>
                </a:lnTo>
                <a:lnTo>
                  <a:pt x="213551" y="516505"/>
                </a:lnTo>
                <a:lnTo>
                  <a:pt x="260350" y="520700"/>
                </a:lnTo>
                <a:lnTo>
                  <a:pt x="3670300" y="520700"/>
                </a:lnTo>
                <a:lnTo>
                  <a:pt x="3717098" y="516505"/>
                </a:lnTo>
                <a:lnTo>
                  <a:pt x="3761145" y="504412"/>
                </a:lnTo>
                <a:lnTo>
                  <a:pt x="3801704" y="485155"/>
                </a:lnTo>
                <a:lnTo>
                  <a:pt x="3838041" y="459469"/>
                </a:lnTo>
                <a:lnTo>
                  <a:pt x="3869419" y="428091"/>
                </a:lnTo>
                <a:lnTo>
                  <a:pt x="3895105" y="391754"/>
                </a:lnTo>
                <a:lnTo>
                  <a:pt x="3914362" y="351195"/>
                </a:lnTo>
                <a:lnTo>
                  <a:pt x="3926455" y="307148"/>
                </a:lnTo>
                <a:lnTo>
                  <a:pt x="3930650" y="260350"/>
                </a:lnTo>
                <a:lnTo>
                  <a:pt x="3926455" y="213551"/>
                </a:lnTo>
                <a:lnTo>
                  <a:pt x="3914362" y="169504"/>
                </a:lnTo>
                <a:lnTo>
                  <a:pt x="3895105" y="128945"/>
                </a:lnTo>
                <a:lnTo>
                  <a:pt x="3869419" y="92608"/>
                </a:lnTo>
                <a:lnTo>
                  <a:pt x="3838041" y="61230"/>
                </a:lnTo>
                <a:lnTo>
                  <a:pt x="3801704" y="35544"/>
                </a:lnTo>
                <a:lnTo>
                  <a:pt x="3761145" y="16287"/>
                </a:lnTo>
                <a:lnTo>
                  <a:pt x="3717098" y="4194"/>
                </a:lnTo>
                <a:lnTo>
                  <a:pt x="367030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4902125" y="575810"/>
            <a:ext cx="148463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-60" dirty="0">
                <a:solidFill>
                  <a:srgbClr val="FFFFFF"/>
                </a:solidFill>
                <a:latin typeface="Montserrat ExtraBold" pitchFamily="2" charset="77"/>
              </a:rPr>
              <a:t>Solución</a:t>
            </a:r>
            <a:endParaRPr sz="2500" dirty="0">
              <a:latin typeface="Montserrat ExtraBold" pitchFamily="2" charset="77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66323" y="1919945"/>
            <a:ext cx="6270625" cy="2862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260">
              <a:lnSpc>
                <a:spcPts val="1860"/>
              </a:lnSpc>
              <a:spcBef>
                <a:spcPts val="100"/>
              </a:spcBef>
            </a:pPr>
            <a:r>
              <a:rPr lang="es-E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ExtraBold" pitchFamily="2" charset="77"/>
                <a:cs typeface="Verdana"/>
              </a:rPr>
              <a:t>¿Cuántas </a:t>
            </a:r>
            <a:r>
              <a:rPr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ExtraBold" pitchFamily="2" charset="77"/>
                <a:cs typeface="Verdana"/>
              </a:rPr>
              <a:t>personas desean ir a playa y cine?</a:t>
            </a:r>
          </a:p>
          <a:p>
            <a:pPr marL="32384" marR="5080" indent="9525">
              <a:lnSpc>
                <a:spcPts val="1800"/>
              </a:lnSpc>
              <a:spcBef>
                <a:spcPts val="100"/>
              </a:spcBef>
            </a:pPr>
            <a:r>
              <a:rPr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Contando los elementos que hay entre las regiones comunes  de P (playa) y C (cine) se aprecia que hay 11 personas. Lo  mismo de la anterior pregunta, no importa si tienen  pensando ir a discoteca o no, ya que preguntan por la playa y</a:t>
            </a: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cine.</a:t>
            </a:r>
            <a:endParaRPr lang="es-ES" sz="1600" dirty="0">
              <a:solidFill>
                <a:schemeClr val="tx1">
                  <a:lumMod val="75000"/>
                  <a:lumOff val="25000"/>
                </a:schemeClr>
              </a:solidFill>
              <a:latin typeface="Montserrat Medium" pitchFamily="2" charset="77"/>
              <a:cs typeface="Verdana"/>
            </a:endParaRPr>
          </a:p>
          <a:p>
            <a:pPr marL="32384" marR="5080" indent="9525">
              <a:lnSpc>
                <a:spcPts val="1800"/>
              </a:lnSpc>
              <a:spcBef>
                <a:spcPts val="100"/>
              </a:spcBef>
            </a:pPr>
            <a:endParaRPr lang="es-CO" sz="1600" dirty="0">
              <a:solidFill>
                <a:schemeClr val="tx1">
                  <a:lumMod val="75000"/>
                  <a:lumOff val="25000"/>
                </a:schemeClr>
              </a:solidFill>
              <a:latin typeface="Montserrat Medium" pitchFamily="2" charset="77"/>
              <a:cs typeface="Verdana"/>
            </a:endParaRPr>
          </a:p>
          <a:p>
            <a:pPr marL="32384" marR="5080" indent="9525">
              <a:lnSpc>
                <a:spcPts val="1800"/>
              </a:lnSpc>
              <a:spcBef>
                <a:spcPts val="100"/>
              </a:spcBef>
            </a:pPr>
            <a:endParaRPr sz="1600" dirty="0">
              <a:solidFill>
                <a:schemeClr val="tx1">
                  <a:lumMod val="75000"/>
                  <a:lumOff val="25000"/>
                </a:schemeClr>
              </a:solidFill>
              <a:latin typeface="Montserrat Medium" pitchFamily="2" charset="77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600" dirty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  <a:p>
            <a:pPr marL="19050">
              <a:lnSpc>
                <a:spcPts val="1800"/>
              </a:lnSpc>
            </a:pPr>
            <a:r>
              <a:rPr lang="es-E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ExtraBold" pitchFamily="2" charset="77"/>
                <a:cs typeface="Verdana"/>
              </a:rPr>
              <a:t>¿Cuántas </a:t>
            </a:r>
            <a:r>
              <a:rPr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ExtraBold" pitchFamily="2" charset="77"/>
                <a:cs typeface="Verdana"/>
              </a:rPr>
              <a:t>personas desean ir a discoteca o cine?</a:t>
            </a:r>
          </a:p>
          <a:p>
            <a:pPr marL="12700" marR="31115" indent="3175">
              <a:lnSpc>
                <a:spcPts val="1800"/>
              </a:lnSpc>
              <a:spcBef>
                <a:spcPts val="100"/>
              </a:spcBef>
            </a:pPr>
            <a:r>
              <a:rPr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Se deben contar cualquiera de las dos, sin importar que  estén o no en playa. En este caso serían 26 personas.</a:t>
            </a:r>
          </a:p>
        </p:txBody>
      </p:sp>
      <p:pic>
        <p:nvPicPr>
          <p:cNvPr id="24" name="object 2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01838" y="1955800"/>
            <a:ext cx="1831340" cy="33528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0046" y="1222443"/>
            <a:ext cx="2406650" cy="952500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12700" marR="5080">
              <a:lnSpc>
                <a:spcPct val="78800"/>
              </a:lnSpc>
              <a:spcBef>
                <a:spcPts val="965"/>
              </a:spcBef>
            </a:pPr>
            <a:r>
              <a:rPr sz="3400" spc="-95" dirty="0">
                <a:solidFill>
                  <a:srgbClr val="F9FBFD"/>
                </a:solidFill>
                <a:latin typeface="Montserrat ExtraBold" pitchFamily="2" charset="77"/>
              </a:rPr>
              <a:t>Conjuntos</a:t>
            </a:r>
            <a:r>
              <a:rPr sz="3400" spc="-95" dirty="0">
                <a:solidFill>
                  <a:srgbClr val="F9FBFD"/>
                </a:solidFill>
              </a:rPr>
              <a:t> </a:t>
            </a:r>
            <a:r>
              <a:rPr sz="3400" spc="-1150" dirty="0">
                <a:solidFill>
                  <a:srgbClr val="F9FBFD"/>
                </a:solidFill>
              </a:rPr>
              <a:t> </a:t>
            </a:r>
            <a:r>
              <a:rPr sz="3400" spc="-130" dirty="0">
                <a:solidFill>
                  <a:srgbClr val="F9FBFD"/>
                </a:solidFill>
              </a:rPr>
              <a:t>e</a:t>
            </a:r>
            <a:r>
              <a:rPr sz="3400" spc="-225" dirty="0">
                <a:solidFill>
                  <a:srgbClr val="F9FBFD"/>
                </a:solidFill>
              </a:rPr>
              <a:t>x</a:t>
            </a:r>
            <a:r>
              <a:rPr sz="3400" spc="35" dirty="0">
                <a:solidFill>
                  <a:srgbClr val="F9FBFD"/>
                </a:solidFill>
              </a:rPr>
              <a:t>c</a:t>
            </a:r>
            <a:r>
              <a:rPr sz="3400" spc="-100" dirty="0">
                <a:solidFill>
                  <a:srgbClr val="F9FBFD"/>
                </a:solidFill>
              </a:rPr>
              <a:t>lusi</a:t>
            </a:r>
            <a:r>
              <a:rPr sz="3400" spc="-185" dirty="0">
                <a:solidFill>
                  <a:srgbClr val="F9FBFD"/>
                </a:solidFill>
              </a:rPr>
              <a:t>v</a:t>
            </a:r>
            <a:r>
              <a:rPr sz="3400" spc="-114" dirty="0">
                <a:solidFill>
                  <a:srgbClr val="F9FBFD"/>
                </a:solidFill>
              </a:rPr>
              <a:t>os</a:t>
            </a:r>
            <a:endParaRPr sz="3400" dirty="0"/>
          </a:p>
        </p:txBody>
      </p:sp>
      <p:sp>
        <p:nvSpPr>
          <p:cNvPr id="3" name="object 3"/>
          <p:cNvSpPr/>
          <p:nvPr/>
        </p:nvSpPr>
        <p:spPr>
          <a:xfrm>
            <a:off x="452969" y="2995091"/>
            <a:ext cx="5331460" cy="2072639"/>
          </a:xfrm>
          <a:custGeom>
            <a:avLst/>
            <a:gdLst/>
            <a:ahLst/>
            <a:cxnLst/>
            <a:rect l="l" t="t" r="r" b="b"/>
            <a:pathLst>
              <a:path w="5331460" h="2072639">
                <a:moveTo>
                  <a:pt x="5151132" y="0"/>
                </a:moveTo>
                <a:lnTo>
                  <a:pt x="180035" y="0"/>
                </a:lnTo>
                <a:lnTo>
                  <a:pt x="132175" y="6431"/>
                </a:lnTo>
                <a:lnTo>
                  <a:pt x="89169" y="24580"/>
                </a:lnTo>
                <a:lnTo>
                  <a:pt x="52731" y="52731"/>
                </a:lnTo>
                <a:lnTo>
                  <a:pt x="24580" y="89169"/>
                </a:lnTo>
                <a:lnTo>
                  <a:pt x="6431" y="132175"/>
                </a:lnTo>
                <a:lnTo>
                  <a:pt x="0" y="180035"/>
                </a:lnTo>
                <a:lnTo>
                  <a:pt x="0" y="1892173"/>
                </a:lnTo>
                <a:lnTo>
                  <a:pt x="6431" y="1940032"/>
                </a:lnTo>
                <a:lnTo>
                  <a:pt x="24580" y="1983039"/>
                </a:lnTo>
                <a:lnTo>
                  <a:pt x="52731" y="2019476"/>
                </a:lnTo>
                <a:lnTo>
                  <a:pt x="89169" y="2047627"/>
                </a:lnTo>
                <a:lnTo>
                  <a:pt x="132175" y="2065777"/>
                </a:lnTo>
                <a:lnTo>
                  <a:pt x="180035" y="2072208"/>
                </a:lnTo>
                <a:lnTo>
                  <a:pt x="5151132" y="2072208"/>
                </a:lnTo>
                <a:lnTo>
                  <a:pt x="5198992" y="2065777"/>
                </a:lnTo>
                <a:lnTo>
                  <a:pt x="5241998" y="2047627"/>
                </a:lnTo>
                <a:lnTo>
                  <a:pt x="5278435" y="2019476"/>
                </a:lnTo>
                <a:lnTo>
                  <a:pt x="5306587" y="1983039"/>
                </a:lnTo>
                <a:lnTo>
                  <a:pt x="5324736" y="1940032"/>
                </a:lnTo>
                <a:lnTo>
                  <a:pt x="5331167" y="1892173"/>
                </a:lnTo>
                <a:lnTo>
                  <a:pt x="5331167" y="180035"/>
                </a:lnTo>
                <a:lnTo>
                  <a:pt x="5324736" y="132175"/>
                </a:lnTo>
                <a:lnTo>
                  <a:pt x="5306587" y="89169"/>
                </a:lnTo>
                <a:lnTo>
                  <a:pt x="5278435" y="52731"/>
                </a:lnTo>
                <a:lnTo>
                  <a:pt x="5241998" y="24580"/>
                </a:lnTo>
                <a:lnTo>
                  <a:pt x="5198992" y="6431"/>
                </a:lnTo>
                <a:lnTo>
                  <a:pt x="5151132" y="0"/>
                </a:lnTo>
                <a:close/>
              </a:path>
            </a:pathLst>
          </a:custGeom>
          <a:solidFill>
            <a:srgbClr val="393939">
              <a:alpha val="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64133" y="3096760"/>
            <a:ext cx="4652010" cy="167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8300"/>
              </a:lnSpc>
              <a:spcBef>
                <a:spcPts val="100"/>
              </a:spcBef>
            </a:pPr>
            <a:r>
              <a:rPr sz="2000" spc="2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Conjuntos</a:t>
            </a:r>
            <a:r>
              <a:rPr sz="2000" spc="3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spc="2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cuyos</a:t>
            </a:r>
            <a:r>
              <a:rPr sz="2000" spc="2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spc="4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elementos</a:t>
            </a:r>
            <a:r>
              <a:rPr sz="2000" spc="4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spc="114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NO </a:t>
            </a:r>
            <a:r>
              <a:rPr sz="2000" spc="12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spc="8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pueden</a:t>
            </a:r>
            <a:r>
              <a:rPr sz="2000" spc="-17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spc="-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estar</a:t>
            </a:r>
            <a:r>
              <a:rPr sz="2000" spc="-17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spc="6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en</a:t>
            </a:r>
            <a:r>
              <a:rPr sz="2000" spc="-17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spc="2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ot</a:t>
            </a:r>
            <a:r>
              <a:rPr sz="2000" spc="-1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r</a:t>
            </a:r>
            <a:r>
              <a:rPr sz="2000" spc="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os</a:t>
            </a:r>
            <a:r>
              <a:rPr sz="2000" spc="-17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spc="8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</a:t>
            </a:r>
            <a:r>
              <a:rPr sz="2000" spc="4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onjun</a:t>
            </a:r>
            <a:r>
              <a:rPr sz="2000" spc="-1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t</a:t>
            </a:r>
            <a:r>
              <a:rPr sz="2000" spc="-9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os.</a:t>
            </a:r>
            <a:r>
              <a:rPr sz="2000" spc="-17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spc="-4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Se  </a:t>
            </a:r>
            <a:r>
              <a:rPr sz="2000" spc="2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utiliza</a:t>
            </a:r>
            <a:r>
              <a:rPr sz="2000" spc="2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la</a:t>
            </a:r>
            <a:r>
              <a:rPr sz="2000" spc="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spc="4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operación</a:t>
            </a:r>
            <a:r>
              <a:rPr sz="2000" spc="5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b="1" spc="-45" dirty="0">
                <a:solidFill>
                  <a:srgbClr val="393939"/>
                </a:solidFill>
                <a:latin typeface="Montserrat ExtraBold" pitchFamily="2" charset="77"/>
                <a:cs typeface="Verdana"/>
              </a:rPr>
              <a:t>diferencia</a:t>
            </a:r>
            <a:r>
              <a:rPr sz="2000" b="1" spc="-40" dirty="0">
                <a:solidFill>
                  <a:srgbClr val="393939"/>
                </a:solidFill>
                <a:latin typeface="Verdana"/>
                <a:cs typeface="Verdana"/>
              </a:rPr>
              <a:t> </a:t>
            </a:r>
            <a:r>
              <a:rPr sz="2000" spc="-70" dirty="0">
                <a:solidFill>
                  <a:srgbClr val="393939"/>
                </a:solidFill>
                <a:latin typeface="Verdana"/>
                <a:cs typeface="Verdana"/>
              </a:rPr>
              <a:t>y </a:t>
            </a:r>
            <a:r>
              <a:rPr sz="2000" spc="-65" dirty="0">
                <a:solidFill>
                  <a:srgbClr val="393939"/>
                </a:solidFill>
                <a:latin typeface="Verdana"/>
                <a:cs typeface="Verdana"/>
              </a:rPr>
              <a:t> </a:t>
            </a:r>
            <a:r>
              <a:rPr sz="2000" b="1" spc="-35" dirty="0">
                <a:solidFill>
                  <a:srgbClr val="393939"/>
                </a:solidFill>
                <a:latin typeface="Montserrat ExtraBold" pitchFamily="2" charset="77"/>
                <a:cs typeface="Verdana"/>
              </a:rPr>
              <a:t>complemento</a:t>
            </a:r>
            <a:r>
              <a:rPr sz="2000" b="1" spc="-30" dirty="0">
                <a:solidFill>
                  <a:srgbClr val="393939"/>
                </a:solidFill>
                <a:latin typeface="Verdana"/>
                <a:cs typeface="Verdana"/>
              </a:rPr>
              <a:t> </a:t>
            </a:r>
            <a:r>
              <a:rPr sz="2000" spc="1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para</a:t>
            </a:r>
            <a:r>
              <a:rPr sz="2000" spc="1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spc="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excluir</a:t>
            </a:r>
            <a:r>
              <a:rPr sz="2000" spc="1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spc="-6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el(los) </a:t>
            </a:r>
            <a:r>
              <a:rPr sz="2000" spc="-69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2000" spc="-4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conjunto(s).</a:t>
            </a:r>
            <a:endParaRPr sz="2000" dirty="0">
              <a:latin typeface="Montserrat Medium" pitchFamily="2" charset="77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28928" y="2053635"/>
            <a:ext cx="4114800" cy="32004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355725" marR="5080" indent="-1343660">
              <a:lnSpc>
                <a:spcPct val="75700"/>
              </a:lnSpc>
              <a:spcBef>
                <a:spcPts val="420"/>
              </a:spcBef>
            </a:pPr>
            <a:r>
              <a:rPr sz="110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Estos</a:t>
            </a:r>
            <a:r>
              <a:rPr sz="1100" spc="-8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sectores</a:t>
            </a:r>
            <a:r>
              <a:rPr sz="1100" spc="-7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1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representan</a:t>
            </a:r>
            <a:r>
              <a:rPr sz="1100" spc="-8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1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el</a:t>
            </a:r>
            <a:r>
              <a:rPr sz="1100" spc="-7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2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conjunto</a:t>
            </a:r>
            <a:r>
              <a:rPr sz="1100" spc="-8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-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exclusivo</a:t>
            </a:r>
            <a:r>
              <a:rPr sz="1100" spc="-7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4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de</a:t>
            </a:r>
            <a:r>
              <a:rPr sz="1100" spc="-8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-3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A,</a:t>
            </a:r>
            <a:r>
              <a:rPr sz="1100" spc="-7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7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B</a:t>
            </a:r>
            <a:r>
              <a:rPr sz="1100" spc="-8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-4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y </a:t>
            </a:r>
            <a:r>
              <a:rPr sz="1100" spc="-37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3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</a:t>
            </a:r>
            <a:r>
              <a:rPr sz="1100" spc="-15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,</a:t>
            </a:r>
            <a:r>
              <a:rPr sz="1100" spc="-9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-3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r</a:t>
            </a:r>
            <a:r>
              <a:rPr sz="1100" spc="2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espec</a:t>
            </a:r>
            <a:r>
              <a:rPr sz="1100" spc="-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ti</a:t>
            </a:r>
            <a:r>
              <a:rPr sz="1100" spc="-2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v</a:t>
            </a:r>
            <a:r>
              <a:rPr sz="1100" spc="4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amen</a:t>
            </a:r>
            <a:r>
              <a:rPr sz="110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t</a:t>
            </a:r>
            <a:r>
              <a:rPr sz="1100" spc="-7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e.</a:t>
            </a:r>
            <a:endParaRPr sz="1100" dirty="0">
              <a:latin typeface="Montserrat Medium" pitchFamily="2" charset="77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28928" y="3780886"/>
            <a:ext cx="4115435" cy="32004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183005" marR="5080" indent="-1170940">
              <a:lnSpc>
                <a:spcPct val="75800"/>
              </a:lnSpc>
              <a:spcBef>
                <a:spcPts val="420"/>
              </a:spcBef>
            </a:pPr>
            <a:r>
              <a:rPr sz="110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Estos </a:t>
            </a:r>
            <a:r>
              <a:rPr sz="1100" spc="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sectores </a:t>
            </a:r>
            <a:r>
              <a:rPr sz="1100" spc="1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representan </a:t>
            </a:r>
            <a:r>
              <a:rPr sz="110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la </a:t>
            </a:r>
            <a:r>
              <a:rPr sz="1100" spc="1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intersección </a:t>
            </a:r>
            <a:r>
              <a:rPr sz="1100" spc="-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exclusiva </a:t>
            </a:r>
            <a:r>
              <a:rPr sz="1100" spc="4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de </a:t>
            </a:r>
            <a:r>
              <a:rPr sz="1100" spc="5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A </a:t>
            </a:r>
            <a:r>
              <a:rPr sz="1100" spc="-37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4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</a:t>
            </a:r>
            <a:r>
              <a:rPr sz="1100" spc="4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on</a:t>
            </a:r>
            <a:r>
              <a:rPr sz="1100" spc="-9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7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B</a:t>
            </a:r>
            <a:r>
              <a:rPr sz="1100" spc="-15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,</a:t>
            </a:r>
            <a:r>
              <a:rPr sz="1100" spc="-9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7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B</a:t>
            </a:r>
            <a:r>
              <a:rPr sz="1100" spc="-9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4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</a:t>
            </a:r>
            <a:r>
              <a:rPr sz="1100" spc="4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on</a:t>
            </a:r>
            <a:r>
              <a:rPr sz="1100" spc="-9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2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</a:t>
            </a:r>
            <a:r>
              <a:rPr sz="1100" spc="-9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-4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y</a:t>
            </a:r>
            <a:r>
              <a:rPr sz="1100" spc="-9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5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A</a:t>
            </a:r>
            <a:r>
              <a:rPr sz="1100" spc="-9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4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</a:t>
            </a:r>
            <a:r>
              <a:rPr sz="1100" spc="40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on</a:t>
            </a:r>
            <a:r>
              <a:rPr sz="1100" spc="-9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 </a:t>
            </a:r>
            <a:r>
              <a:rPr sz="1100" spc="3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C</a:t>
            </a:r>
            <a:r>
              <a:rPr sz="1100" spc="-155" dirty="0">
                <a:solidFill>
                  <a:srgbClr val="393939"/>
                </a:solidFill>
                <a:latin typeface="Montserrat Medium" pitchFamily="2" charset="77"/>
                <a:cs typeface="Verdana"/>
              </a:rPr>
              <a:t>.</a:t>
            </a:r>
            <a:endParaRPr sz="1100" dirty="0">
              <a:latin typeface="Montserrat Medium" pitchFamily="2" charset="77"/>
              <a:cs typeface="Verdan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638343" y="1358900"/>
            <a:ext cx="1574800" cy="444500"/>
            <a:chOff x="7638343" y="1358900"/>
            <a:chExt cx="1574800" cy="444500"/>
          </a:xfrm>
        </p:grpSpPr>
        <p:sp>
          <p:nvSpPr>
            <p:cNvPr id="8" name="object 8"/>
            <p:cNvSpPr/>
            <p:nvPr/>
          </p:nvSpPr>
          <p:spPr>
            <a:xfrm>
              <a:off x="7638343" y="1358900"/>
              <a:ext cx="1574800" cy="444500"/>
            </a:xfrm>
            <a:custGeom>
              <a:avLst/>
              <a:gdLst/>
              <a:ahLst/>
              <a:cxnLst/>
              <a:rect l="l" t="t" r="r" b="b"/>
              <a:pathLst>
                <a:path w="1574800" h="444500">
                  <a:moveTo>
                    <a:pt x="1352550" y="0"/>
                  </a:moveTo>
                  <a:lnTo>
                    <a:pt x="222250" y="0"/>
                  </a:lnTo>
                  <a:lnTo>
                    <a:pt x="177458" y="4515"/>
                  </a:lnTo>
                  <a:lnTo>
                    <a:pt x="135740" y="17465"/>
                  </a:lnTo>
                  <a:lnTo>
                    <a:pt x="97987" y="37956"/>
                  </a:lnTo>
                  <a:lnTo>
                    <a:pt x="65095" y="65095"/>
                  </a:lnTo>
                  <a:lnTo>
                    <a:pt x="37956" y="97987"/>
                  </a:lnTo>
                  <a:lnTo>
                    <a:pt x="17465" y="135740"/>
                  </a:lnTo>
                  <a:lnTo>
                    <a:pt x="4515" y="177458"/>
                  </a:lnTo>
                  <a:lnTo>
                    <a:pt x="0" y="222250"/>
                  </a:lnTo>
                  <a:lnTo>
                    <a:pt x="4515" y="267041"/>
                  </a:lnTo>
                  <a:lnTo>
                    <a:pt x="17465" y="308759"/>
                  </a:lnTo>
                  <a:lnTo>
                    <a:pt x="37956" y="346512"/>
                  </a:lnTo>
                  <a:lnTo>
                    <a:pt x="65095" y="379404"/>
                  </a:lnTo>
                  <a:lnTo>
                    <a:pt x="97987" y="406543"/>
                  </a:lnTo>
                  <a:lnTo>
                    <a:pt x="135740" y="427034"/>
                  </a:lnTo>
                  <a:lnTo>
                    <a:pt x="177458" y="439984"/>
                  </a:lnTo>
                  <a:lnTo>
                    <a:pt x="222250" y="444500"/>
                  </a:lnTo>
                  <a:lnTo>
                    <a:pt x="1352550" y="444500"/>
                  </a:lnTo>
                  <a:lnTo>
                    <a:pt x="1397341" y="439984"/>
                  </a:lnTo>
                  <a:lnTo>
                    <a:pt x="1439059" y="427034"/>
                  </a:lnTo>
                  <a:lnTo>
                    <a:pt x="1476812" y="406543"/>
                  </a:lnTo>
                  <a:lnTo>
                    <a:pt x="1509704" y="379404"/>
                  </a:lnTo>
                  <a:lnTo>
                    <a:pt x="1536843" y="346512"/>
                  </a:lnTo>
                  <a:lnTo>
                    <a:pt x="1557334" y="308759"/>
                  </a:lnTo>
                  <a:lnTo>
                    <a:pt x="1570284" y="267041"/>
                  </a:lnTo>
                  <a:lnTo>
                    <a:pt x="1574800" y="222250"/>
                  </a:lnTo>
                  <a:lnTo>
                    <a:pt x="1570284" y="177458"/>
                  </a:lnTo>
                  <a:lnTo>
                    <a:pt x="1557334" y="135740"/>
                  </a:lnTo>
                  <a:lnTo>
                    <a:pt x="1536843" y="97987"/>
                  </a:lnTo>
                  <a:lnTo>
                    <a:pt x="1509704" y="65095"/>
                  </a:lnTo>
                  <a:lnTo>
                    <a:pt x="1476812" y="37956"/>
                  </a:lnTo>
                  <a:lnTo>
                    <a:pt x="1439059" y="17465"/>
                  </a:lnTo>
                  <a:lnTo>
                    <a:pt x="1397341" y="4515"/>
                  </a:lnTo>
                  <a:lnTo>
                    <a:pt x="1352550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939270" y="1466016"/>
              <a:ext cx="351378" cy="23026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310746" y="1523867"/>
              <a:ext cx="211505" cy="12599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49620" y="1523870"/>
              <a:ext cx="138798" cy="170357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708504" y="1480185"/>
              <a:ext cx="43815" cy="170180"/>
            </a:xfrm>
            <a:custGeom>
              <a:avLst/>
              <a:gdLst/>
              <a:ahLst/>
              <a:cxnLst/>
              <a:rect l="l" t="t" r="r" b="b"/>
              <a:pathLst>
                <a:path w="43815" h="170180">
                  <a:moveTo>
                    <a:pt x="43446" y="0"/>
                  </a:moveTo>
                  <a:lnTo>
                    <a:pt x="0" y="0"/>
                  </a:lnTo>
                  <a:lnTo>
                    <a:pt x="0" y="169672"/>
                  </a:lnTo>
                  <a:lnTo>
                    <a:pt x="43446" y="169672"/>
                  </a:lnTo>
                  <a:lnTo>
                    <a:pt x="43446" y="0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772277" y="1523875"/>
              <a:ext cx="139941" cy="128054"/>
            </a:xfrm>
            <a:prstGeom prst="rect">
              <a:avLst/>
            </a:prstGeom>
          </p:spPr>
        </p:pic>
      </p:grpSp>
      <p:pic>
        <p:nvPicPr>
          <p:cNvPr id="14" name="object 1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154928" y="2349500"/>
            <a:ext cx="4213910" cy="1371600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151" y="4216400"/>
            <a:ext cx="4226547" cy="129285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990152" y="2905469"/>
            <a:ext cx="1293495" cy="3441700"/>
          </a:xfrm>
          <a:custGeom>
            <a:avLst/>
            <a:gdLst/>
            <a:ahLst/>
            <a:cxnLst/>
            <a:rect l="l" t="t" r="r" b="b"/>
            <a:pathLst>
              <a:path w="1293495" h="3441700">
                <a:moveTo>
                  <a:pt x="1293086" y="0"/>
                </a:moveTo>
                <a:lnTo>
                  <a:pt x="22383" y="2498178"/>
                </a:lnTo>
                <a:lnTo>
                  <a:pt x="6370" y="2543995"/>
                </a:lnTo>
                <a:lnTo>
                  <a:pt x="0" y="2590656"/>
                </a:lnTo>
                <a:lnTo>
                  <a:pt x="2805" y="2636881"/>
                </a:lnTo>
                <a:lnTo>
                  <a:pt x="14320" y="2681390"/>
                </a:lnTo>
                <a:lnTo>
                  <a:pt x="34079" y="2722901"/>
                </a:lnTo>
                <a:lnTo>
                  <a:pt x="61618" y="2760134"/>
                </a:lnTo>
                <a:lnTo>
                  <a:pt x="96470" y="2791808"/>
                </a:lnTo>
                <a:lnTo>
                  <a:pt x="138169" y="2816643"/>
                </a:lnTo>
                <a:lnTo>
                  <a:pt x="201110" y="2846006"/>
                </a:lnTo>
                <a:lnTo>
                  <a:pt x="242809" y="2870841"/>
                </a:lnTo>
                <a:lnTo>
                  <a:pt x="277660" y="2902515"/>
                </a:lnTo>
                <a:lnTo>
                  <a:pt x="305199" y="2939748"/>
                </a:lnTo>
                <a:lnTo>
                  <a:pt x="324959" y="2981259"/>
                </a:lnTo>
                <a:lnTo>
                  <a:pt x="336474" y="3025768"/>
                </a:lnTo>
                <a:lnTo>
                  <a:pt x="339279" y="3071993"/>
                </a:lnTo>
                <a:lnTo>
                  <a:pt x="332908" y="3118654"/>
                </a:lnTo>
                <a:lnTo>
                  <a:pt x="316896" y="3164471"/>
                </a:lnTo>
                <a:lnTo>
                  <a:pt x="187662" y="3441355"/>
                </a:lnTo>
                <a:lnTo>
                  <a:pt x="1293086" y="3441355"/>
                </a:lnTo>
                <a:lnTo>
                  <a:pt x="1293086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651" y="3175"/>
            <a:ext cx="1676400" cy="2068830"/>
          </a:xfrm>
          <a:custGeom>
            <a:avLst/>
            <a:gdLst/>
            <a:ahLst/>
            <a:cxnLst/>
            <a:rect l="l" t="t" r="r" b="b"/>
            <a:pathLst>
              <a:path w="1676400" h="2068830">
                <a:moveTo>
                  <a:pt x="1526466" y="302099"/>
                </a:moveTo>
                <a:lnTo>
                  <a:pt x="119998" y="302099"/>
                </a:lnTo>
                <a:lnTo>
                  <a:pt x="167293" y="306958"/>
                </a:lnTo>
                <a:lnTo>
                  <a:pt x="214305" y="318219"/>
                </a:lnTo>
                <a:lnTo>
                  <a:pt x="260459" y="336093"/>
                </a:lnTo>
                <a:lnTo>
                  <a:pt x="303802" y="359991"/>
                </a:lnTo>
                <a:lnTo>
                  <a:pt x="342628" y="388793"/>
                </a:lnTo>
                <a:lnTo>
                  <a:pt x="376726" y="421923"/>
                </a:lnTo>
                <a:lnTo>
                  <a:pt x="405887" y="458806"/>
                </a:lnTo>
                <a:lnTo>
                  <a:pt x="429901" y="498863"/>
                </a:lnTo>
                <a:lnTo>
                  <a:pt x="448560" y="541521"/>
                </a:lnTo>
                <a:lnTo>
                  <a:pt x="461653" y="586201"/>
                </a:lnTo>
                <a:lnTo>
                  <a:pt x="468971" y="632329"/>
                </a:lnTo>
                <a:lnTo>
                  <a:pt x="470305" y="679327"/>
                </a:lnTo>
                <a:lnTo>
                  <a:pt x="465444" y="726621"/>
                </a:lnTo>
                <a:lnTo>
                  <a:pt x="454180" y="773632"/>
                </a:lnTo>
                <a:lnTo>
                  <a:pt x="436303" y="819786"/>
                </a:lnTo>
                <a:lnTo>
                  <a:pt x="95016" y="1551014"/>
                </a:lnTo>
                <a:lnTo>
                  <a:pt x="77142" y="1597167"/>
                </a:lnTo>
                <a:lnTo>
                  <a:pt x="65880" y="1644180"/>
                </a:lnTo>
                <a:lnTo>
                  <a:pt x="61021" y="1691474"/>
                </a:lnTo>
                <a:lnTo>
                  <a:pt x="62357" y="1738474"/>
                </a:lnTo>
                <a:lnTo>
                  <a:pt x="69676" y="1784603"/>
                </a:lnTo>
                <a:lnTo>
                  <a:pt x="82770" y="1829285"/>
                </a:lnTo>
                <a:lnTo>
                  <a:pt x="101429" y="1871944"/>
                </a:lnTo>
                <a:lnTo>
                  <a:pt x="125444" y="1912003"/>
                </a:lnTo>
                <a:lnTo>
                  <a:pt x="154605" y="1948887"/>
                </a:lnTo>
                <a:lnTo>
                  <a:pt x="188704" y="1982018"/>
                </a:lnTo>
                <a:lnTo>
                  <a:pt x="227529" y="2010821"/>
                </a:lnTo>
                <a:lnTo>
                  <a:pt x="270873" y="2034718"/>
                </a:lnTo>
                <a:lnTo>
                  <a:pt x="317027" y="2052592"/>
                </a:lnTo>
                <a:lnTo>
                  <a:pt x="364039" y="2063853"/>
                </a:lnTo>
                <a:lnTo>
                  <a:pt x="411333" y="2068711"/>
                </a:lnTo>
                <a:lnTo>
                  <a:pt x="458333" y="2067374"/>
                </a:lnTo>
                <a:lnTo>
                  <a:pt x="504462" y="2060054"/>
                </a:lnTo>
                <a:lnTo>
                  <a:pt x="549144" y="2046958"/>
                </a:lnTo>
                <a:lnTo>
                  <a:pt x="591803" y="2028297"/>
                </a:lnTo>
                <a:lnTo>
                  <a:pt x="631862" y="2004281"/>
                </a:lnTo>
                <a:lnTo>
                  <a:pt x="668746" y="1975118"/>
                </a:lnTo>
                <a:lnTo>
                  <a:pt x="701877" y="1941019"/>
                </a:lnTo>
                <a:lnTo>
                  <a:pt x="730680" y="1902193"/>
                </a:lnTo>
                <a:lnTo>
                  <a:pt x="754578" y="1858849"/>
                </a:lnTo>
                <a:lnTo>
                  <a:pt x="1526466" y="302099"/>
                </a:lnTo>
                <a:close/>
              </a:path>
              <a:path w="1676400" h="2068830">
                <a:moveTo>
                  <a:pt x="1676257" y="0"/>
                </a:moveTo>
                <a:lnTo>
                  <a:pt x="0" y="0"/>
                </a:lnTo>
                <a:lnTo>
                  <a:pt x="0" y="318628"/>
                </a:lnTo>
                <a:lnTo>
                  <a:pt x="26870" y="310754"/>
                </a:lnTo>
                <a:lnTo>
                  <a:pt x="72999" y="303434"/>
                </a:lnTo>
                <a:lnTo>
                  <a:pt x="119998" y="302099"/>
                </a:lnTo>
                <a:lnTo>
                  <a:pt x="1526466" y="302099"/>
                </a:lnTo>
                <a:lnTo>
                  <a:pt x="1676257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10373120" y="2352528"/>
            <a:ext cx="923290" cy="4007485"/>
            <a:chOff x="10373120" y="2352528"/>
            <a:chExt cx="923290" cy="4007485"/>
          </a:xfrm>
        </p:grpSpPr>
        <p:sp>
          <p:nvSpPr>
            <p:cNvPr id="5" name="object 5"/>
            <p:cNvSpPr/>
            <p:nvPr/>
          </p:nvSpPr>
          <p:spPr>
            <a:xfrm>
              <a:off x="10385820" y="2365228"/>
              <a:ext cx="897890" cy="2784475"/>
            </a:xfrm>
            <a:custGeom>
              <a:avLst/>
              <a:gdLst/>
              <a:ahLst/>
              <a:cxnLst/>
              <a:rect l="l" t="t" r="r" b="b"/>
              <a:pathLst>
                <a:path w="897890" h="2784475">
                  <a:moveTo>
                    <a:pt x="406565" y="2717988"/>
                  </a:moveTo>
                  <a:lnTo>
                    <a:pt x="363530" y="2696107"/>
                  </a:lnTo>
                  <a:lnTo>
                    <a:pt x="322631" y="2671712"/>
                  </a:lnTo>
                  <a:lnTo>
                    <a:pt x="283919" y="2644943"/>
                  </a:lnTo>
                  <a:lnTo>
                    <a:pt x="247445" y="2615938"/>
                  </a:lnTo>
                  <a:lnTo>
                    <a:pt x="213260" y="2584838"/>
                  </a:lnTo>
                  <a:lnTo>
                    <a:pt x="181413" y="2551782"/>
                  </a:lnTo>
                  <a:lnTo>
                    <a:pt x="151957" y="2516909"/>
                  </a:lnTo>
                  <a:lnTo>
                    <a:pt x="124941" y="2480359"/>
                  </a:lnTo>
                  <a:lnTo>
                    <a:pt x="100417" y="2442271"/>
                  </a:lnTo>
                  <a:lnTo>
                    <a:pt x="78434" y="2402785"/>
                  </a:lnTo>
                  <a:lnTo>
                    <a:pt x="59045" y="2362041"/>
                  </a:lnTo>
                  <a:lnTo>
                    <a:pt x="42299" y="2320178"/>
                  </a:lnTo>
                  <a:lnTo>
                    <a:pt x="28248" y="2277335"/>
                  </a:lnTo>
                  <a:lnTo>
                    <a:pt x="16941" y="2233652"/>
                  </a:lnTo>
                  <a:lnTo>
                    <a:pt x="8431" y="2189269"/>
                  </a:lnTo>
                  <a:lnTo>
                    <a:pt x="2766" y="2144324"/>
                  </a:lnTo>
                  <a:lnTo>
                    <a:pt x="0" y="2098958"/>
                  </a:lnTo>
                  <a:lnTo>
                    <a:pt x="181" y="2053310"/>
                  </a:lnTo>
                  <a:lnTo>
                    <a:pt x="3360" y="2007520"/>
                  </a:lnTo>
                  <a:lnTo>
                    <a:pt x="9589" y="1961726"/>
                  </a:lnTo>
                  <a:lnTo>
                    <a:pt x="18919" y="1916069"/>
                  </a:lnTo>
                  <a:lnTo>
                    <a:pt x="31399" y="1870688"/>
                  </a:lnTo>
                  <a:lnTo>
                    <a:pt x="47081" y="1825723"/>
                  </a:lnTo>
                  <a:lnTo>
                    <a:pt x="66015" y="1781312"/>
                  </a:lnTo>
                  <a:lnTo>
                    <a:pt x="897418" y="0"/>
                  </a:lnTo>
                </a:path>
                <a:path w="897890" h="2784475">
                  <a:moveTo>
                    <a:pt x="897418" y="2757093"/>
                  </a:moveTo>
                  <a:lnTo>
                    <a:pt x="858905" y="2767061"/>
                  </a:lnTo>
                  <a:lnTo>
                    <a:pt x="814522" y="2775572"/>
                  </a:lnTo>
                  <a:lnTo>
                    <a:pt x="769577" y="2781236"/>
                  </a:lnTo>
                  <a:lnTo>
                    <a:pt x="724211" y="2784003"/>
                  </a:lnTo>
                  <a:lnTo>
                    <a:pt x="678563" y="2783822"/>
                  </a:lnTo>
                  <a:lnTo>
                    <a:pt x="632773" y="2780642"/>
                  </a:lnTo>
                  <a:lnTo>
                    <a:pt x="586979" y="2774413"/>
                  </a:lnTo>
                  <a:lnTo>
                    <a:pt x="541322" y="2765084"/>
                  </a:lnTo>
                  <a:lnTo>
                    <a:pt x="495941" y="2752604"/>
                  </a:lnTo>
                  <a:lnTo>
                    <a:pt x="450976" y="2736922"/>
                  </a:lnTo>
                  <a:lnTo>
                    <a:pt x="406565" y="2717988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580084" y="4018223"/>
              <a:ext cx="703580" cy="2329180"/>
            </a:xfrm>
            <a:custGeom>
              <a:avLst/>
              <a:gdLst/>
              <a:ahLst/>
              <a:cxnLst/>
              <a:rect l="l" t="t" r="r" b="b"/>
              <a:pathLst>
                <a:path w="703579" h="2329179">
                  <a:moveTo>
                    <a:pt x="406565" y="2301770"/>
                  </a:moveTo>
                  <a:lnTo>
                    <a:pt x="363530" y="2279889"/>
                  </a:lnTo>
                  <a:lnTo>
                    <a:pt x="322631" y="2255494"/>
                  </a:lnTo>
                  <a:lnTo>
                    <a:pt x="283919" y="2228725"/>
                  </a:lnTo>
                  <a:lnTo>
                    <a:pt x="247445" y="2199720"/>
                  </a:lnTo>
                  <a:lnTo>
                    <a:pt x="213260" y="2168620"/>
                  </a:lnTo>
                  <a:lnTo>
                    <a:pt x="181413" y="2135563"/>
                  </a:lnTo>
                  <a:lnTo>
                    <a:pt x="151957" y="2100690"/>
                  </a:lnTo>
                  <a:lnTo>
                    <a:pt x="124941" y="2064140"/>
                  </a:lnTo>
                  <a:lnTo>
                    <a:pt x="100417" y="2026053"/>
                  </a:lnTo>
                  <a:lnTo>
                    <a:pt x="78434" y="1986567"/>
                  </a:lnTo>
                  <a:lnTo>
                    <a:pt x="59045" y="1945823"/>
                  </a:lnTo>
                  <a:lnTo>
                    <a:pt x="42299" y="1903960"/>
                  </a:lnTo>
                  <a:lnTo>
                    <a:pt x="28248" y="1861117"/>
                  </a:lnTo>
                  <a:lnTo>
                    <a:pt x="16941" y="1817434"/>
                  </a:lnTo>
                  <a:lnTo>
                    <a:pt x="8431" y="1773050"/>
                  </a:lnTo>
                  <a:lnTo>
                    <a:pt x="2766" y="1728106"/>
                  </a:lnTo>
                  <a:lnTo>
                    <a:pt x="0" y="1682740"/>
                  </a:lnTo>
                  <a:lnTo>
                    <a:pt x="181" y="1637092"/>
                  </a:lnTo>
                  <a:lnTo>
                    <a:pt x="3360" y="1591301"/>
                  </a:lnTo>
                  <a:lnTo>
                    <a:pt x="9589" y="1545508"/>
                  </a:lnTo>
                  <a:lnTo>
                    <a:pt x="18919" y="1499851"/>
                  </a:lnTo>
                  <a:lnTo>
                    <a:pt x="31399" y="1454470"/>
                  </a:lnTo>
                  <a:lnTo>
                    <a:pt x="47081" y="1409504"/>
                  </a:lnTo>
                  <a:lnTo>
                    <a:pt x="66015" y="1365094"/>
                  </a:lnTo>
                  <a:lnTo>
                    <a:pt x="703154" y="0"/>
                  </a:lnTo>
                </a:path>
                <a:path w="703579" h="2329179">
                  <a:moveTo>
                    <a:pt x="473620" y="2328601"/>
                  </a:moveTo>
                  <a:lnTo>
                    <a:pt x="450976" y="2320704"/>
                  </a:lnTo>
                  <a:lnTo>
                    <a:pt x="406565" y="2301770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927763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622649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967666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31268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65770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002718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27763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622649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967666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31268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65770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002718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676674" y="5813966"/>
            <a:ext cx="387985" cy="387985"/>
          </a:xfrm>
          <a:custGeom>
            <a:avLst/>
            <a:gdLst/>
            <a:ahLst/>
            <a:cxnLst/>
            <a:rect l="l" t="t" r="r" b="b"/>
            <a:pathLst>
              <a:path w="387984" h="387985">
                <a:moveTo>
                  <a:pt x="195160" y="0"/>
                </a:moveTo>
                <a:lnTo>
                  <a:pt x="152743" y="4448"/>
                </a:lnTo>
                <a:lnTo>
                  <a:pt x="112493" y="17946"/>
                </a:lnTo>
                <a:lnTo>
                  <a:pt x="75970" y="39971"/>
                </a:lnTo>
                <a:lnTo>
                  <a:pt x="44734" y="69998"/>
                </a:lnTo>
                <a:lnTo>
                  <a:pt x="20347" y="107505"/>
                </a:lnTo>
                <a:lnTo>
                  <a:pt x="5125" y="149578"/>
                </a:lnTo>
                <a:lnTo>
                  <a:pt x="0" y="192602"/>
                </a:lnTo>
                <a:lnTo>
                  <a:pt x="4446" y="235019"/>
                </a:lnTo>
                <a:lnTo>
                  <a:pt x="17943" y="275268"/>
                </a:lnTo>
                <a:lnTo>
                  <a:pt x="39968" y="311789"/>
                </a:lnTo>
                <a:lnTo>
                  <a:pt x="69996" y="343023"/>
                </a:lnTo>
                <a:lnTo>
                  <a:pt x="107507" y="367410"/>
                </a:lnTo>
                <a:lnTo>
                  <a:pt x="149576" y="382636"/>
                </a:lnTo>
                <a:lnTo>
                  <a:pt x="192599" y="387763"/>
                </a:lnTo>
                <a:lnTo>
                  <a:pt x="235016" y="383316"/>
                </a:lnTo>
                <a:lnTo>
                  <a:pt x="275266" y="369818"/>
                </a:lnTo>
                <a:lnTo>
                  <a:pt x="311789" y="347792"/>
                </a:lnTo>
                <a:lnTo>
                  <a:pt x="343025" y="317761"/>
                </a:lnTo>
                <a:lnTo>
                  <a:pt x="367412" y="280250"/>
                </a:lnTo>
                <a:lnTo>
                  <a:pt x="382638" y="238181"/>
                </a:lnTo>
                <a:lnTo>
                  <a:pt x="387765" y="195158"/>
                </a:lnTo>
                <a:lnTo>
                  <a:pt x="383318" y="152741"/>
                </a:lnTo>
                <a:lnTo>
                  <a:pt x="369820" y="112491"/>
                </a:lnTo>
                <a:lnTo>
                  <a:pt x="347794" y="75968"/>
                </a:lnTo>
                <a:lnTo>
                  <a:pt x="317763" y="44732"/>
                </a:lnTo>
                <a:lnTo>
                  <a:pt x="280252" y="20345"/>
                </a:lnTo>
                <a:lnTo>
                  <a:pt x="238183" y="5124"/>
                </a:lnTo>
                <a:lnTo>
                  <a:pt x="19516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0" y="2080164"/>
            <a:ext cx="196850" cy="387985"/>
          </a:xfrm>
          <a:custGeom>
            <a:avLst/>
            <a:gdLst/>
            <a:ahLst/>
            <a:cxnLst/>
            <a:rect l="l" t="t" r="r" b="b"/>
            <a:pathLst>
              <a:path w="196850" h="387985">
                <a:moveTo>
                  <a:pt x="3934" y="0"/>
                </a:moveTo>
                <a:lnTo>
                  <a:pt x="0" y="412"/>
                </a:lnTo>
                <a:lnTo>
                  <a:pt x="0" y="387601"/>
                </a:lnTo>
                <a:lnTo>
                  <a:pt x="1379" y="387765"/>
                </a:lnTo>
                <a:lnTo>
                  <a:pt x="43796" y="383318"/>
                </a:lnTo>
                <a:lnTo>
                  <a:pt x="84044" y="369820"/>
                </a:lnTo>
                <a:lnTo>
                  <a:pt x="120566" y="347794"/>
                </a:lnTo>
                <a:lnTo>
                  <a:pt x="151800" y="317763"/>
                </a:lnTo>
                <a:lnTo>
                  <a:pt x="176187" y="280252"/>
                </a:lnTo>
                <a:lnTo>
                  <a:pt x="191412" y="238183"/>
                </a:lnTo>
                <a:lnTo>
                  <a:pt x="196539" y="195160"/>
                </a:lnTo>
                <a:lnTo>
                  <a:pt x="192092" y="152743"/>
                </a:lnTo>
                <a:lnTo>
                  <a:pt x="178594" y="112493"/>
                </a:lnTo>
                <a:lnTo>
                  <a:pt x="156568" y="75970"/>
                </a:lnTo>
                <a:lnTo>
                  <a:pt x="126538" y="44734"/>
                </a:lnTo>
                <a:lnTo>
                  <a:pt x="89027" y="20347"/>
                </a:lnTo>
                <a:lnTo>
                  <a:pt x="46957" y="5125"/>
                </a:lnTo>
                <a:lnTo>
                  <a:pt x="3934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717218" y="533400"/>
            <a:ext cx="3930650" cy="520700"/>
          </a:xfrm>
          <a:custGeom>
            <a:avLst/>
            <a:gdLst/>
            <a:ahLst/>
            <a:cxnLst/>
            <a:rect l="l" t="t" r="r" b="b"/>
            <a:pathLst>
              <a:path w="3930650" h="520700">
                <a:moveTo>
                  <a:pt x="3670300" y="0"/>
                </a:moveTo>
                <a:lnTo>
                  <a:pt x="260350" y="0"/>
                </a:lnTo>
                <a:lnTo>
                  <a:pt x="213551" y="4194"/>
                </a:lnTo>
                <a:lnTo>
                  <a:pt x="169504" y="16287"/>
                </a:lnTo>
                <a:lnTo>
                  <a:pt x="128945" y="35544"/>
                </a:lnTo>
                <a:lnTo>
                  <a:pt x="92608" y="61230"/>
                </a:lnTo>
                <a:lnTo>
                  <a:pt x="61230" y="92608"/>
                </a:lnTo>
                <a:lnTo>
                  <a:pt x="35544" y="128945"/>
                </a:lnTo>
                <a:lnTo>
                  <a:pt x="16287" y="169504"/>
                </a:lnTo>
                <a:lnTo>
                  <a:pt x="4194" y="213551"/>
                </a:lnTo>
                <a:lnTo>
                  <a:pt x="0" y="260350"/>
                </a:lnTo>
                <a:lnTo>
                  <a:pt x="4194" y="307148"/>
                </a:lnTo>
                <a:lnTo>
                  <a:pt x="16287" y="351195"/>
                </a:lnTo>
                <a:lnTo>
                  <a:pt x="35544" y="391754"/>
                </a:lnTo>
                <a:lnTo>
                  <a:pt x="61230" y="428091"/>
                </a:lnTo>
                <a:lnTo>
                  <a:pt x="92608" y="459469"/>
                </a:lnTo>
                <a:lnTo>
                  <a:pt x="128945" y="485155"/>
                </a:lnTo>
                <a:lnTo>
                  <a:pt x="169504" y="504412"/>
                </a:lnTo>
                <a:lnTo>
                  <a:pt x="213551" y="516505"/>
                </a:lnTo>
                <a:lnTo>
                  <a:pt x="260350" y="520700"/>
                </a:lnTo>
                <a:lnTo>
                  <a:pt x="3670300" y="520700"/>
                </a:lnTo>
                <a:lnTo>
                  <a:pt x="3717098" y="516505"/>
                </a:lnTo>
                <a:lnTo>
                  <a:pt x="3761145" y="504412"/>
                </a:lnTo>
                <a:lnTo>
                  <a:pt x="3801704" y="485155"/>
                </a:lnTo>
                <a:lnTo>
                  <a:pt x="3838041" y="459469"/>
                </a:lnTo>
                <a:lnTo>
                  <a:pt x="3869419" y="428091"/>
                </a:lnTo>
                <a:lnTo>
                  <a:pt x="3895105" y="391754"/>
                </a:lnTo>
                <a:lnTo>
                  <a:pt x="3914362" y="351195"/>
                </a:lnTo>
                <a:lnTo>
                  <a:pt x="3926455" y="307148"/>
                </a:lnTo>
                <a:lnTo>
                  <a:pt x="3930650" y="260350"/>
                </a:lnTo>
                <a:lnTo>
                  <a:pt x="3926455" y="213551"/>
                </a:lnTo>
                <a:lnTo>
                  <a:pt x="3914362" y="169504"/>
                </a:lnTo>
                <a:lnTo>
                  <a:pt x="3895105" y="128945"/>
                </a:lnTo>
                <a:lnTo>
                  <a:pt x="3869419" y="92608"/>
                </a:lnTo>
                <a:lnTo>
                  <a:pt x="3838041" y="61230"/>
                </a:lnTo>
                <a:lnTo>
                  <a:pt x="3801704" y="35544"/>
                </a:lnTo>
                <a:lnTo>
                  <a:pt x="3761145" y="16287"/>
                </a:lnTo>
                <a:lnTo>
                  <a:pt x="3717098" y="4194"/>
                </a:lnTo>
                <a:lnTo>
                  <a:pt x="367030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4940225" y="575810"/>
            <a:ext cx="148463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-60" dirty="0">
                <a:solidFill>
                  <a:srgbClr val="FFFFFF"/>
                </a:solidFill>
                <a:latin typeface="Montserrat ExtraBold" pitchFamily="2" charset="77"/>
              </a:rPr>
              <a:t>Solución</a:t>
            </a:r>
            <a:endParaRPr sz="2500" dirty="0">
              <a:latin typeface="Montserrat ExtraBold" pitchFamily="2" charset="77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88593" y="2213979"/>
            <a:ext cx="6363335" cy="11926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525">
              <a:lnSpc>
                <a:spcPts val="1800"/>
              </a:lnSpc>
              <a:spcBef>
                <a:spcPts val="100"/>
              </a:spcBef>
              <a:tabLst>
                <a:tab pos="743585" algn="l"/>
                <a:tab pos="1402080" algn="l"/>
                <a:tab pos="2583815" algn="l"/>
                <a:tab pos="3224530" algn="l"/>
                <a:tab pos="3762375" algn="l"/>
                <a:tab pos="4538980" algn="l"/>
                <a:tab pos="5166995" algn="l"/>
              </a:tabLst>
            </a:pPr>
            <a:r>
              <a:rPr lang="es-E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ExtraBold" pitchFamily="2" charset="77"/>
                <a:cs typeface="Verdana"/>
              </a:rPr>
              <a:t>¿Cuántas </a:t>
            </a:r>
            <a:r>
              <a:rPr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ExtraBold" pitchFamily="2" charset="77"/>
                <a:cs typeface="Verdana"/>
              </a:rPr>
              <a:t>personas desean ir a playa y </a:t>
            </a:r>
            <a:r>
              <a:rPr sz="1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 ExtraBold" pitchFamily="2" charset="77"/>
                <a:cs typeface="Verdana"/>
              </a:rPr>
              <a:t>discoteca</a:t>
            </a:r>
            <a:r>
              <a:rPr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ExtraBold" pitchFamily="2" charset="77"/>
                <a:cs typeface="Verdana"/>
              </a:rPr>
              <a:t>,</a:t>
            </a:r>
            <a:endParaRPr lang="es-ES" sz="1600" b="1" dirty="0">
              <a:solidFill>
                <a:schemeClr val="tx1">
                  <a:lumMod val="75000"/>
                  <a:lumOff val="25000"/>
                </a:schemeClr>
              </a:solidFill>
              <a:latin typeface="Montserrat ExtraBold" pitchFamily="2" charset="77"/>
              <a:cs typeface="Verdana"/>
            </a:endParaRPr>
          </a:p>
          <a:p>
            <a:pPr marL="12700" marR="5080" indent="9525">
              <a:lnSpc>
                <a:spcPts val="1800"/>
              </a:lnSpc>
              <a:spcBef>
                <a:spcPts val="100"/>
              </a:spcBef>
              <a:tabLst>
                <a:tab pos="743585" algn="l"/>
                <a:tab pos="1402080" algn="l"/>
                <a:tab pos="2583815" algn="l"/>
                <a:tab pos="3224530" algn="l"/>
                <a:tab pos="3762375" algn="l"/>
                <a:tab pos="4538980" algn="l"/>
                <a:tab pos="5166995" algn="l"/>
              </a:tabLst>
            </a:pPr>
            <a:r>
              <a:rPr sz="1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 ExtraBold" pitchFamily="2" charset="77"/>
                <a:cs typeface="Verdana"/>
              </a:rPr>
              <a:t>pero</a:t>
            </a:r>
            <a:r>
              <a:rPr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ExtraBold" pitchFamily="2" charset="77"/>
                <a:cs typeface="Verdana"/>
              </a:rPr>
              <a:t> no a cine?  </a:t>
            </a:r>
            <a:endParaRPr lang="es-ES" sz="1600" b="1" dirty="0">
              <a:solidFill>
                <a:schemeClr val="tx1">
                  <a:lumMod val="75000"/>
                  <a:lumOff val="25000"/>
                </a:schemeClr>
              </a:solidFill>
              <a:latin typeface="Montserrat ExtraBold" pitchFamily="2" charset="77"/>
              <a:cs typeface="Verdana"/>
            </a:endParaRPr>
          </a:p>
          <a:p>
            <a:pPr marL="12700" marR="5080" indent="9525">
              <a:lnSpc>
                <a:spcPts val="1800"/>
              </a:lnSpc>
              <a:spcBef>
                <a:spcPts val="100"/>
              </a:spcBef>
              <a:tabLst>
                <a:tab pos="743585" algn="l"/>
                <a:tab pos="1402080" algn="l"/>
                <a:tab pos="2583815" algn="l"/>
                <a:tab pos="3224530" algn="l"/>
                <a:tab pos="3762375" algn="l"/>
                <a:tab pos="4538980" algn="l"/>
                <a:tab pos="5166995" algn="l"/>
              </a:tabLst>
            </a:pPr>
            <a:r>
              <a:rPr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Para este caso debemos descartar aquellos que vayan a cine,  </a:t>
            </a:r>
            <a:r>
              <a:rPr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pero</a:t>
            </a: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que</a:t>
            </a: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cumplan</a:t>
            </a: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con</a:t>
            </a: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las</a:t>
            </a: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otras</a:t>
            </a: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dos</a:t>
            </a: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actividades</a:t>
            </a:r>
            <a:r>
              <a:rPr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 simultáneamente. Entonces sería en total dos (2) personas.</a:t>
            </a:r>
          </a:p>
        </p:txBody>
      </p:sp>
      <p:sp>
        <p:nvSpPr>
          <p:cNvPr id="24" name="object 24"/>
          <p:cNvSpPr txBox="1"/>
          <p:nvPr/>
        </p:nvSpPr>
        <p:spPr>
          <a:xfrm>
            <a:off x="858721" y="4080778"/>
            <a:ext cx="6311363" cy="11926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75">
              <a:lnSpc>
                <a:spcPts val="1860"/>
              </a:lnSpc>
              <a:spcBef>
                <a:spcPts val="100"/>
              </a:spcBef>
            </a:pPr>
            <a:r>
              <a:rPr lang="es-E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ExtraBold" pitchFamily="2" charset="77"/>
                <a:cs typeface="Verdana"/>
              </a:rPr>
              <a:t>¿Cuántas </a:t>
            </a:r>
            <a:r>
              <a:rPr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ExtraBold" pitchFamily="2" charset="77"/>
                <a:cs typeface="Verdana"/>
              </a:rPr>
              <a:t>personas desean ir a sólo a una actividad?</a:t>
            </a:r>
          </a:p>
          <a:p>
            <a:pPr marL="12700" marR="5080" indent="9525">
              <a:lnSpc>
                <a:spcPts val="1800"/>
              </a:lnSpc>
              <a:spcBef>
                <a:spcPts val="100"/>
              </a:spcBef>
            </a:pPr>
            <a:r>
              <a:rPr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Para responder esta pregunta, debe sólo concentrarse en las  regiones exclusivas de cada conjunto. Es decir, sólo lo que van  a playa, sólo los que van a cine o sólo los que van a discoteca.  En total hay seis (6) personas.</a:t>
            </a:r>
          </a:p>
        </p:txBody>
      </p:sp>
      <p:grpSp>
        <p:nvGrpSpPr>
          <p:cNvPr id="25" name="object 25"/>
          <p:cNvGrpSpPr/>
          <p:nvPr/>
        </p:nvGrpSpPr>
        <p:grpSpPr>
          <a:xfrm>
            <a:off x="7308138" y="2032000"/>
            <a:ext cx="2425700" cy="3190240"/>
            <a:chOff x="7308138" y="2032000"/>
            <a:chExt cx="2425700" cy="3190240"/>
          </a:xfrm>
        </p:grpSpPr>
        <p:pic>
          <p:nvPicPr>
            <p:cNvPr id="26" name="object 2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84338" y="2032000"/>
              <a:ext cx="2349500" cy="3190239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7308138" y="2730499"/>
              <a:ext cx="165100" cy="1993900"/>
            </a:xfrm>
            <a:custGeom>
              <a:avLst/>
              <a:gdLst/>
              <a:ahLst/>
              <a:cxnLst/>
              <a:rect l="l" t="t" r="r" b="b"/>
              <a:pathLst>
                <a:path w="165100" h="1993900">
                  <a:moveTo>
                    <a:pt x="165100" y="1612900"/>
                  </a:moveTo>
                  <a:lnTo>
                    <a:pt x="0" y="1612900"/>
                  </a:lnTo>
                  <a:lnTo>
                    <a:pt x="0" y="1993900"/>
                  </a:lnTo>
                  <a:lnTo>
                    <a:pt x="165100" y="1993900"/>
                  </a:lnTo>
                  <a:lnTo>
                    <a:pt x="165100" y="1612900"/>
                  </a:lnTo>
                  <a:close/>
                </a:path>
                <a:path w="165100" h="1993900">
                  <a:moveTo>
                    <a:pt x="165100" y="0"/>
                  </a:moveTo>
                  <a:lnTo>
                    <a:pt x="0" y="0"/>
                  </a:lnTo>
                  <a:lnTo>
                    <a:pt x="0" y="254000"/>
                  </a:lnTo>
                  <a:lnTo>
                    <a:pt x="165100" y="254000"/>
                  </a:lnTo>
                  <a:lnTo>
                    <a:pt x="165100" y="0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351" y="3175"/>
            <a:ext cx="11270615" cy="6343650"/>
          </a:xfrm>
          <a:custGeom>
            <a:avLst/>
            <a:gdLst/>
            <a:ahLst/>
            <a:cxnLst/>
            <a:rect l="l" t="t" r="r" b="b"/>
            <a:pathLst>
              <a:path w="11270615" h="6343650">
                <a:moveTo>
                  <a:pt x="11270538" y="0"/>
                </a:moveTo>
                <a:lnTo>
                  <a:pt x="0" y="0"/>
                </a:lnTo>
                <a:lnTo>
                  <a:pt x="0" y="6343650"/>
                </a:lnTo>
                <a:lnTo>
                  <a:pt x="11270538" y="6343650"/>
                </a:lnTo>
                <a:lnTo>
                  <a:pt x="11270538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02852" y="2919327"/>
            <a:ext cx="1286510" cy="3427729"/>
          </a:xfrm>
          <a:custGeom>
            <a:avLst/>
            <a:gdLst/>
            <a:ahLst/>
            <a:cxnLst/>
            <a:rect l="l" t="t" r="r" b="b"/>
            <a:pathLst>
              <a:path w="1286509" h="3427729">
                <a:moveTo>
                  <a:pt x="1286037" y="0"/>
                </a:moveTo>
                <a:lnTo>
                  <a:pt x="22383" y="2484320"/>
                </a:lnTo>
                <a:lnTo>
                  <a:pt x="6370" y="2530137"/>
                </a:lnTo>
                <a:lnTo>
                  <a:pt x="0" y="2576798"/>
                </a:lnTo>
                <a:lnTo>
                  <a:pt x="2805" y="2623024"/>
                </a:lnTo>
                <a:lnTo>
                  <a:pt x="14320" y="2667532"/>
                </a:lnTo>
                <a:lnTo>
                  <a:pt x="34079" y="2709043"/>
                </a:lnTo>
                <a:lnTo>
                  <a:pt x="61618" y="2746276"/>
                </a:lnTo>
                <a:lnTo>
                  <a:pt x="96470" y="2777951"/>
                </a:lnTo>
                <a:lnTo>
                  <a:pt x="138169" y="2802786"/>
                </a:lnTo>
                <a:lnTo>
                  <a:pt x="201110" y="2832148"/>
                </a:lnTo>
                <a:lnTo>
                  <a:pt x="242809" y="2856983"/>
                </a:lnTo>
                <a:lnTo>
                  <a:pt x="277660" y="2888657"/>
                </a:lnTo>
                <a:lnTo>
                  <a:pt x="305199" y="2925890"/>
                </a:lnTo>
                <a:lnTo>
                  <a:pt x="324959" y="2967401"/>
                </a:lnTo>
                <a:lnTo>
                  <a:pt x="336474" y="3011910"/>
                </a:lnTo>
                <a:lnTo>
                  <a:pt x="339279" y="3058135"/>
                </a:lnTo>
                <a:lnTo>
                  <a:pt x="332908" y="3104796"/>
                </a:lnTo>
                <a:lnTo>
                  <a:pt x="316896" y="3150613"/>
                </a:lnTo>
                <a:lnTo>
                  <a:pt x="187662" y="3427497"/>
                </a:lnTo>
                <a:lnTo>
                  <a:pt x="1286037" y="3427497"/>
                </a:lnTo>
                <a:lnTo>
                  <a:pt x="1286037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8351" y="3175"/>
            <a:ext cx="1676400" cy="2068830"/>
          </a:xfrm>
          <a:custGeom>
            <a:avLst/>
            <a:gdLst/>
            <a:ahLst/>
            <a:cxnLst/>
            <a:rect l="l" t="t" r="r" b="b"/>
            <a:pathLst>
              <a:path w="1676400" h="2068830">
                <a:moveTo>
                  <a:pt x="1526466" y="302099"/>
                </a:moveTo>
                <a:lnTo>
                  <a:pt x="119998" y="302099"/>
                </a:lnTo>
                <a:lnTo>
                  <a:pt x="167293" y="306958"/>
                </a:lnTo>
                <a:lnTo>
                  <a:pt x="214305" y="318219"/>
                </a:lnTo>
                <a:lnTo>
                  <a:pt x="260459" y="336093"/>
                </a:lnTo>
                <a:lnTo>
                  <a:pt x="303802" y="359991"/>
                </a:lnTo>
                <a:lnTo>
                  <a:pt x="342628" y="388793"/>
                </a:lnTo>
                <a:lnTo>
                  <a:pt x="376726" y="421923"/>
                </a:lnTo>
                <a:lnTo>
                  <a:pt x="405887" y="458806"/>
                </a:lnTo>
                <a:lnTo>
                  <a:pt x="429901" y="498863"/>
                </a:lnTo>
                <a:lnTo>
                  <a:pt x="448560" y="541521"/>
                </a:lnTo>
                <a:lnTo>
                  <a:pt x="461653" y="586201"/>
                </a:lnTo>
                <a:lnTo>
                  <a:pt x="468971" y="632329"/>
                </a:lnTo>
                <a:lnTo>
                  <a:pt x="470305" y="679327"/>
                </a:lnTo>
                <a:lnTo>
                  <a:pt x="465444" y="726621"/>
                </a:lnTo>
                <a:lnTo>
                  <a:pt x="454180" y="773632"/>
                </a:lnTo>
                <a:lnTo>
                  <a:pt x="436303" y="819786"/>
                </a:lnTo>
                <a:lnTo>
                  <a:pt x="95016" y="1551014"/>
                </a:lnTo>
                <a:lnTo>
                  <a:pt x="77142" y="1597167"/>
                </a:lnTo>
                <a:lnTo>
                  <a:pt x="65880" y="1644180"/>
                </a:lnTo>
                <a:lnTo>
                  <a:pt x="61021" y="1691474"/>
                </a:lnTo>
                <a:lnTo>
                  <a:pt x="62357" y="1738474"/>
                </a:lnTo>
                <a:lnTo>
                  <a:pt x="69676" y="1784603"/>
                </a:lnTo>
                <a:lnTo>
                  <a:pt x="82770" y="1829285"/>
                </a:lnTo>
                <a:lnTo>
                  <a:pt x="101429" y="1871944"/>
                </a:lnTo>
                <a:lnTo>
                  <a:pt x="125444" y="1912003"/>
                </a:lnTo>
                <a:lnTo>
                  <a:pt x="154605" y="1948887"/>
                </a:lnTo>
                <a:lnTo>
                  <a:pt x="188704" y="1982018"/>
                </a:lnTo>
                <a:lnTo>
                  <a:pt x="227529" y="2010821"/>
                </a:lnTo>
                <a:lnTo>
                  <a:pt x="270873" y="2034718"/>
                </a:lnTo>
                <a:lnTo>
                  <a:pt x="317027" y="2052592"/>
                </a:lnTo>
                <a:lnTo>
                  <a:pt x="364039" y="2063853"/>
                </a:lnTo>
                <a:lnTo>
                  <a:pt x="411333" y="2068711"/>
                </a:lnTo>
                <a:lnTo>
                  <a:pt x="458333" y="2067374"/>
                </a:lnTo>
                <a:lnTo>
                  <a:pt x="504462" y="2060054"/>
                </a:lnTo>
                <a:lnTo>
                  <a:pt x="549144" y="2046958"/>
                </a:lnTo>
                <a:lnTo>
                  <a:pt x="591803" y="2028297"/>
                </a:lnTo>
                <a:lnTo>
                  <a:pt x="631862" y="2004281"/>
                </a:lnTo>
                <a:lnTo>
                  <a:pt x="668746" y="1975118"/>
                </a:lnTo>
                <a:lnTo>
                  <a:pt x="701877" y="1941019"/>
                </a:lnTo>
                <a:lnTo>
                  <a:pt x="730680" y="1902193"/>
                </a:lnTo>
                <a:lnTo>
                  <a:pt x="754578" y="1858849"/>
                </a:lnTo>
                <a:lnTo>
                  <a:pt x="1526466" y="302099"/>
                </a:lnTo>
                <a:close/>
              </a:path>
              <a:path w="1676400" h="2068830">
                <a:moveTo>
                  <a:pt x="1676257" y="0"/>
                </a:moveTo>
                <a:lnTo>
                  <a:pt x="0" y="0"/>
                </a:lnTo>
                <a:lnTo>
                  <a:pt x="0" y="318628"/>
                </a:lnTo>
                <a:lnTo>
                  <a:pt x="26870" y="310754"/>
                </a:lnTo>
                <a:lnTo>
                  <a:pt x="72999" y="303434"/>
                </a:lnTo>
                <a:lnTo>
                  <a:pt x="119998" y="302099"/>
                </a:lnTo>
                <a:lnTo>
                  <a:pt x="1526466" y="302099"/>
                </a:lnTo>
                <a:lnTo>
                  <a:pt x="1676257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0385820" y="2367630"/>
            <a:ext cx="916305" cy="3992245"/>
            <a:chOff x="10385820" y="2367630"/>
            <a:chExt cx="916305" cy="3992245"/>
          </a:xfrm>
        </p:grpSpPr>
        <p:sp>
          <p:nvSpPr>
            <p:cNvPr id="6" name="object 6"/>
            <p:cNvSpPr/>
            <p:nvPr/>
          </p:nvSpPr>
          <p:spPr>
            <a:xfrm>
              <a:off x="10398520" y="2380330"/>
              <a:ext cx="890905" cy="2769235"/>
            </a:xfrm>
            <a:custGeom>
              <a:avLst/>
              <a:gdLst/>
              <a:ahLst/>
              <a:cxnLst/>
              <a:rect l="l" t="t" r="r" b="b"/>
              <a:pathLst>
                <a:path w="890904" h="2769235">
                  <a:moveTo>
                    <a:pt x="406565" y="2702886"/>
                  </a:moveTo>
                  <a:lnTo>
                    <a:pt x="363530" y="2681005"/>
                  </a:lnTo>
                  <a:lnTo>
                    <a:pt x="322631" y="2656610"/>
                  </a:lnTo>
                  <a:lnTo>
                    <a:pt x="283919" y="2629840"/>
                  </a:lnTo>
                  <a:lnTo>
                    <a:pt x="247445" y="2600836"/>
                  </a:lnTo>
                  <a:lnTo>
                    <a:pt x="213260" y="2569736"/>
                  </a:lnTo>
                  <a:lnTo>
                    <a:pt x="181413" y="2536679"/>
                  </a:lnTo>
                  <a:lnTo>
                    <a:pt x="151957" y="2501806"/>
                  </a:lnTo>
                  <a:lnTo>
                    <a:pt x="124941" y="2465256"/>
                  </a:lnTo>
                  <a:lnTo>
                    <a:pt x="100417" y="2427169"/>
                  </a:lnTo>
                  <a:lnTo>
                    <a:pt x="78434" y="2387683"/>
                  </a:lnTo>
                  <a:lnTo>
                    <a:pt x="59045" y="2346939"/>
                  </a:lnTo>
                  <a:lnTo>
                    <a:pt x="42299" y="2305076"/>
                  </a:lnTo>
                  <a:lnTo>
                    <a:pt x="28248" y="2262233"/>
                  </a:lnTo>
                  <a:lnTo>
                    <a:pt x="16941" y="2218550"/>
                  </a:lnTo>
                  <a:lnTo>
                    <a:pt x="8431" y="2174166"/>
                  </a:lnTo>
                  <a:lnTo>
                    <a:pt x="2766" y="2129222"/>
                  </a:lnTo>
                  <a:lnTo>
                    <a:pt x="0" y="2083856"/>
                  </a:lnTo>
                  <a:lnTo>
                    <a:pt x="181" y="2038208"/>
                  </a:lnTo>
                  <a:lnTo>
                    <a:pt x="3360" y="1992417"/>
                  </a:lnTo>
                  <a:lnTo>
                    <a:pt x="9589" y="1946624"/>
                  </a:lnTo>
                  <a:lnTo>
                    <a:pt x="18919" y="1900967"/>
                  </a:lnTo>
                  <a:lnTo>
                    <a:pt x="31399" y="1855586"/>
                  </a:lnTo>
                  <a:lnTo>
                    <a:pt x="47081" y="1810620"/>
                  </a:lnTo>
                  <a:lnTo>
                    <a:pt x="66015" y="1766210"/>
                  </a:lnTo>
                  <a:lnTo>
                    <a:pt x="890369" y="0"/>
                  </a:lnTo>
                </a:path>
                <a:path w="890904" h="2769235">
                  <a:moveTo>
                    <a:pt x="890369" y="2743815"/>
                  </a:moveTo>
                  <a:lnTo>
                    <a:pt x="858905" y="2751959"/>
                  </a:lnTo>
                  <a:lnTo>
                    <a:pt x="814522" y="2760470"/>
                  </a:lnTo>
                  <a:lnTo>
                    <a:pt x="769577" y="2766134"/>
                  </a:lnTo>
                  <a:lnTo>
                    <a:pt x="724211" y="2768901"/>
                  </a:lnTo>
                  <a:lnTo>
                    <a:pt x="678563" y="2768720"/>
                  </a:lnTo>
                  <a:lnTo>
                    <a:pt x="632773" y="2765540"/>
                  </a:lnTo>
                  <a:lnTo>
                    <a:pt x="586979" y="2759311"/>
                  </a:lnTo>
                  <a:lnTo>
                    <a:pt x="541322" y="2749982"/>
                  </a:lnTo>
                  <a:lnTo>
                    <a:pt x="495941" y="2737501"/>
                  </a:lnTo>
                  <a:lnTo>
                    <a:pt x="450976" y="2721820"/>
                  </a:lnTo>
                  <a:lnTo>
                    <a:pt x="406565" y="2702886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592784" y="4033325"/>
              <a:ext cx="696595" cy="2313940"/>
            </a:xfrm>
            <a:custGeom>
              <a:avLst/>
              <a:gdLst/>
              <a:ahLst/>
              <a:cxnLst/>
              <a:rect l="l" t="t" r="r" b="b"/>
              <a:pathLst>
                <a:path w="696595" h="2313940">
                  <a:moveTo>
                    <a:pt x="406565" y="2286667"/>
                  </a:moveTo>
                  <a:lnTo>
                    <a:pt x="363530" y="2264787"/>
                  </a:lnTo>
                  <a:lnTo>
                    <a:pt x="322631" y="2240392"/>
                  </a:lnTo>
                  <a:lnTo>
                    <a:pt x="283919" y="2213622"/>
                  </a:lnTo>
                  <a:lnTo>
                    <a:pt x="247445" y="2184618"/>
                  </a:lnTo>
                  <a:lnTo>
                    <a:pt x="213260" y="2153517"/>
                  </a:lnTo>
                  <a:lnTo>
                    <a:pt x="181413" y="2120461"/>
                  </a:lnTo>
                  <a:lnTo>
                    <a:pt x="151957" y="2085588"/>
                  </a:lnTo>
                  <a:lnTo>
                    <a:pt x="124941" y="2049038"/>
                  </a:lnTo>
                  <a:lnTo>
                    <a:pt x="100417" y="2010951"/>
                  </a:lnTo>
                  <a:lnTo>
                    <a:pt x="78434" y="1971465"/>
                  </a:lnTo>
                  <a:lnTo>
                    <a:pt x="59045" y="1930721"/>
                  </a:lnTo>
                  <a:lnTo>
                    <a:pt x="42299" y="1888857"/>
                  </a:lnTo>
                  <a:lnTo>
                    <a:pt x="28248" y="1846014"/>
                  </a:lnTo>
                  <a:lnTo>
                    <a:pt x="16941" y="1802332"/>
                  </a:lnTo>
                  <a:lnTo>
                    <a:pt x="8431" y="1757948"/>
                  </a:lnTo>
                  <a:lnTo>
                    <a:pt x="2766" y="1713004"/>
                  </a:lnTo>
                  <a:lnTo>
                    <a:pt x="0" y="1667638"/>
                  </a:lnTo>
                  <a:lnTo>
                    <a:pt x="181" y="1621990"/>
                  </a:lnTo>
                  <a:lnTo>
                    <a:pt x="3360" y="1576199"/>
                  </a:lnTo>
                  <a:lnTo>
                    <a:pt x="9589" y="1530406"/>
                  </a:lnTo>
                  <a:lnTo>
                    <a:pt x="18919" y="1484749"/>
                  </a:lnTo>
                  <a:lnTo>
                    <a:pt x="31399" y="1439368"/>
                  </a:lnTo>
                  <a:lnTo>
                    <a:pt x="47081" y="1394402"/>
                  </a:lnTo>
                  <a:lnTo>
                    <a:pt x="66015" y="1349992"/>
                  </a:lnTo>
                  <a:lnTo>
                    <a:pt x="696105" y="0"/>
                  </a:lnTo>
                </a:path>
                <a:path w="696595" h="2313940">
                  <a:moveTo>
                    <a:pt x="473620" y="2313499"/>
                  </a:moveTo>
                  <a:lnTo>
                    <a:pt x="450976" y="2305601"/>
                  </a:lnTo>
                  <a:lnTo>
                    <a:pt x="406565" y="2286667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929033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635349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980366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32538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670402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015418" y="3198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29033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635349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980366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32538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670402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1015418" y="561149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689374" y="5813966"/>
            <a:ext cx="387985" cy="387985"/>
          </a:xfrm>
          <a:custGeom>
            <a:avLst/>
            <a:gdLst/>
            <a:ahLst/>
            <a:cxnLst/>
            <a:rect l="l" t="t" r="r" b="b"/>
            <a:pathLst>
              <a:path w="387984" h="387985">
                <a:moveTo>
                  <a:pt x="195160" y="0"/>
                </a:moveTo>
                <a:lnTo>
                  <a:pt x="152743" y="4448"/>
                </a:lnTo>
                <a:lnTo>
                  <a:pt x="112493" y="17946"/>
                </a:lnTo>
                <a:lnTo>
                  <a:pt x="75970" y="39971"/>
                </a:lnTo>
                <a:lnTo>
                  <a:pt x="44734" y="69998"/>
                </a:lnTo>
                <a:lnTo>
                  <a:pt x="20347" y="107505"/>
                </a:lnTo>
                <a:lnTo>
                  <a:pt x="5125" y="149578"/>
                </a:lnTo>
                <a:lnTo>
                  <a:pt x="0" y="192602"/>
                </a:lnTo>
                <a:lnTo>
                  <a:pt x="4446" y="235019"/>
                </a:lnTo>
                <a:lnTo>
                  <a:pt x="17943" y="275268"/>
                </a:lnTo>
                <a:lnTo>
                  <a:pt x="39968" y="311789"/>
                </a:lnTo>
                <a:lnTo>
                  <a:pt x="69996" y="343023"/>
                </a:lnTo>
                <a:lnTo>
                  <a:pt x="107507" y="367410"/>
                </a:lnTo>
                <a:lnTo>
                  <a:pt x="149576" y="382636"/>
                </a:lnTo>
                <a:lnTo>
                  <a:pt x="192599" y="387763"/>
                </a:lnTo>
                <a:lnTo>
                  <a:pt x="235016" y="383316"/>
                </a:lnTo>
                <a:lnTo>
                  <a:pt x="275266" y="369818"/>
                </a:lnTo>
                <a:lnTo>
                  <a:pt x="311789" y="347792"/>
                </a:lnTo>
                <a:lnTo>
                  <a:pt x="343025" y="317761"/>
                </a:lnTo>
                <a:lnTo>
                  <a:pt x="367412" y="280250"/>
                </a:lnTo>
                <a:lnTo>
                  <a:pt x="382638" y="238181"/>
                </a:lnTo>
                <a:lnTo>
                  <a:pt x="387765" y="195158"/>
                </a:lnTo>
                <a:lnTo>
                  <a:pt x="383318" y="152741"/>
                </a:lnTo>
                <a:lnTo>
                  <a:pt x="369820" y="112491"/>
                </a:lnTo>
                <a:lnTo>
                  <a:pt x="347794" y="75968"/>
                </a:lnTo>
                <a:lnTo>
                  <a:pt x="317763" y="44732"/>
                </a:lnTo>
                <a:lnTo>
                  <a:pt x="280252" y="20345"/>
                </a:lnTo>
                <a:lnTo>
                  <a:pt x="238183" y="5124"/>
                </a:lnTo>
                <a:lnTo>
                  <a:pt x="195160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0" y="2080164"/>
            <a:ext cx="209550" cy="387985"/>
          </a:xfrm>
          <a:custGeom>
            <a:avLst/>
            <a:gdLst/>
            <a:ahLst/>
            <a:cxnLst/>
            <a:rect l="l" t="t" r="r" b="b"/>
            <a:pathLst>
              <a:path w="209550" h="387985">
                <a:moveTo>
                  <a:pt x="16634" y="0"/>
                </a:moveTo>
                <a:lnTo>
                  <a:pt x="0" y="1743"/>
                </a:lnTo>
                <a:lnTo>
                  <a:pt x="0" y="386087"/>
                </a:lnTo>
                <a:lnTo>
                  <a:pt x="14079" y="387765"/>
                </a:lnTo>
                <a:lnTo>
                  <a:pt x="56496" y="383318"/>
                </a:lnTo>
                <a:lnTo>
                  <a:pt x="96744" y="369820"/>
                </a:lnTo>
                <a:lnTo>
                  <a:pt x="133266" y="347794"/>
                </a:lnTo>
                <a:lnTo>
                  <a:pt x="164500" y="317763"/>
                </a:lnTo>
                <a:lnTo>
                  <a:pt x="188887" y="280252"/>
                </a:lnTo>
                <a:lnTo>
                  <a:pt x="204112" y="238183"/>
                </a:lnTo>
                <a:lnTo>
                  <a:pt x="209239" y="195160"/>
                </a:lnTo>
                <a:lnTo>
                  <a:pt x="204792" y="152743"/>
                </a:lnTo>
                <a:lnTo>
                  <a:pt x="191294" y="112493"/>
                </a:lnTo>
                <a:lnTo>
                  <a:pt x="169268" y="75970"/>
                </a:lnTo>
                <a:lnTo>
                  <a:pt x="139238" y="44734"/>
                </a:lnTo>
                <a:lnTo>
                  <a:pt x="101727" y="20347"/>
                </a:lnTo>
                <a:lnTo>
                  <a:pt x="59657" y="5125"/>
                </a:lnTo>
                <a:lnTo>
                  <a:pt x="16634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027570" y="4184426"/>
            <a:ext cx="6306820" cy="955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860"/>
              </a:lnSpc>
              <a:spcBef>
                <a:spcPts val="100"/>
              </a:spcBef>
            </a:pPr>
            <a:r>
              <a:rPr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ExtraBold" pitchFamily="2" charset="77"/>
                <a:cs typeface="Verdana"/>
              </a:rPr>
              <a:t>¿Cuántas personas desean ir a ninguna actividad?</a:t>
            </a:r>
          </a:p>
          <a:p>
            <a:pPr marL="12700" marR="5080">
              <a:lnSpc>
                <a:spcPts val="1800"/>
              </a:lnSpc>
              <a:spcBef>
                <a:spcPts val="100"/>
              </a:spcBef>
            </a:pPr>
            <a:r>
              <a:rPr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Se cuenta sólo aquellos que no hacen parte del resto de los  conjuntos mencionados. Es decir, dos (2) personas no gusta  de ninguna actividad.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2729370" y="895227"/>
            <a:ext cx="5570220" cy="95504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5080" algn="just">
              <a:lnSpc>
                <a:spcPts val="1800"/>
              </a:lnSpc>
              <a:spcBef>
                <a:spcPts val="260"/>
              </a:spcBef>
            </a:pPr>
            <a:r>
              <a:rPr sz="1600" spc="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Estos sectores </a:t>
            </a:r>
            <a:r>
              <a:rPr sz="1600" spc="-1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representan: </a:t>
            </a:r>
            <a:r>
              <a:rPr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la </a:t>
            </a:r>
            <a:r>
              <a:rPr sz="1600" spc="-1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primera, </a:t>
            </a:r>
            <a:r>
              <a:rPr sz="1600" spc="2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intersección </a:t>
            </a:r>
            <a:r>
              <a:rPr sz="1600" spc="3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spc="6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de</a:t>
            </a:r>
            <a:r>
              <a:rPr sz="1600" spc="-3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spc="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los</a:t>
            </a:r>
            <a:r>
              <a:rPr sz="1600" spc="-3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spc="6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c</a:t>
            </a:r>
            <a:r>
              <a:rPr sz="1600" spc="3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onjun</a:t>
            </a:r>
            <a:r>
              <a:rPr sz="1600" spc="-1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t</a:t>
            </a:r>
            <a:r>
              <a:rPr sz="1600" spc="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os</a:t>
            </a:r>
            <a:r>
              <a:rPr sz="1600" spc="-3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spc="12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A</a:t>
            </a:r>
            <a:r>
              <a:rPr sz="1600" spc="-22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,</a:t>
            </a:r>
            <a:r>
              <a:rPr sz="1600" spc="-3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spc="11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B</a:t>
            </a:r>
            <a:r>
              <a:rPr sz="1600" spc="-3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spc="-5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y</a:t>
            </a:r>
            <a:r>
              <a:rPr sz="1600" spc="-3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spc="2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C</a:t>
            </a:r>
            <a:r>
              <a:rPr sz="1600" spc="-36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;</a:t>
            </a:r>
            <a:r>
              <a:rPr sz="1600" spc="-3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la</a:t>
            </a:r>
            <a:r>
              <a:rPr sz="1600" spc="-3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spc="4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segun</a:t>
            </a:r>
            <a:r>
              <a:rPr sz="1600" spc="-4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da,</a:t>
            </a:r>
            <a:r>
              <a:rPr sz="1600" spc="-3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spc="5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unión</a:t>
            </a:r>
            <a:r>
              <a:rPr sz="1600" spc="-3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spc="2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ent</a:t>
            </a:r>
            <a:r>
              <a:rPr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r</a:t>
            </a:r>
            <a:r>
              <a:rPr sz="1600" spc="2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e</a:t>
            </a:r>
            <a:r>
              <a:rPr sz="1600" spc="-3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spc="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los  </a:t>
            </a:r>
            <a:r>
              <a:rPr sz="1600" spc="2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conjuntos </a:t>
            </a:r>
            <a:r>
              <a:rPr sz="160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A, </a:t>
            </a:r>
            <a:r>
              <a:rPr sz="1600" spc="11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B </a:t>
            </a:r>
            <a:r>
              <a:rPr sz="1600" spc="-5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y </a:t>
            </a:r>
            <a:r>
              <a:rPr sz="1600" spc="-17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C; </a:t>
            </a:r>
            <a:r>
              <a:rPr sz="1600" spc="-5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y </a:t>
            </a:r>
            <a:r>
              <a:rPr sz="16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en </a:t>
            </a:r>
            <a:r>
              <a:rPr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la </a:t>
            </a:r>
            <a:r>
              <a:rPr sz="1600" spc="-2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tercera, </a:t>
            </a:r>
            <a:r>
              <a:rPr sz="1600" spc="5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complemento </a:t>
            </a:r>
            <a:r>
              <a:rPr sz="1600" spc="4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del </a:t>
            </a:r>
            <a:r>
              <a:rPr sz="1600" spc="-55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spc="6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c</a:t>
            </a:r>
            <a:r>
              <a:rPr sz="1600" spc="3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onjun</a:t>
            </a:r>
            <a:r>
              <a:rPr sz="1600" spc="-1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t</a:t>
            </a:r>
            <a:r>
              <a:rPr sz="1600" spc="4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o</a:t>
            </a:r>
            <a:r>
              <a:rPr sz="1600" spc="-13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spc="5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unión</a:t>
            </a:r>
            <a:r>
              <a:rPr sz="1600" spc="-13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spc="6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de</a:t>
            </a:r>
            <a:r>
              <a:rPr sz="1600" spc="-13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spc="12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A</a:t>
            </a:r>
            <a:r>
              <a:rPr sz="1600" spc="-22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,</a:t>
            </a:r>
            <a:r>
              <a:rPr sz="1600" spc="-13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spc="11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B</a:t>
            </a:r>
            <a:r>
              <a:rPr sz="1600" spc="-13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spc="-5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y</a:t>
            </a:r>
            <a:r>
              <a:rPr sz="1600" spc="-13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 </a:t>
            </a:r>
            <a:r>
              <a:rPr sz="1600" spc="55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C</a:t>
            </a:r>
            <a:r>
              <a:rPr sz="1600" spc="-22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Medium" pitchFamily="2" charset="77"/>
                <a:cs typeface="Verdana"/>
              </a:rPr>
              <a:t>.</a:t>
            </a:r>
            <a:endParaRPr sz="1600" dirty="0">
              <a:solidFill>
                <a:schemeClr val="tx1">
                  <a:lumMod val="75000"/>
                  <a:lumOff val="25000"/>
                </a:schemeClr>
              </a:solidFill>
              <a:latin typeface="Montserrat Medium" pitchFamily="2" charset="77"/>
              <a:cs typeface="Verdana"/>
            </a:endParaRPr>
          </a:p>
        </p:txBody>
      </p:sp>
      <p:pic>
        <p:nvPicPr>
          <p:cNvPr id="24" name="object 2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76438" y="3886200"/>
            <a:ext cx="1803400" cy="1676400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87883" y="2044700"/>
            <a:ext cx="5483854" cy="154741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" y="3175"/>
            <a:ext cx="11277600" cy="6343650"/>
          </a:xfrm>
          <a:custGeom>
            <a:avLst/>
            <a:gdLst/>
            <a:ahLst/>
            <a:cxnLst/>
            <a:rect l="l" t="t" r="r" b="b"/>
            <a:pathLst>
              <a:path w="11277600" h="6343650">
                <a:moveTo>
                  <a:pt x="11277600" y="0"/>
                </a:moveTo>
                <a:lnTo>
                  <a:pt x="0" y="0"/>
                </a:lnTo>
                <a:lnTo>
                  <a:pt x="0" y="6343650"/>
                </a:lnTo>
                <a:lnTo>
                  <a:pt x="11277600" y="6343650"/>
                </a:lnTo>
                <a:lnTo>
                  <a:pt x="11277600" y="0"/>
                </a:lnTo>
                <a:close/>
              </a:path>
            </a:pathLst>
          </a:custGeom>
          <a:solidFill>
            <a:srgbClr val="F9FBF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5644443" y="0"/>
            <a:ext cx="5651500" cy="6369050"/>
            <a:chOff x="5644443" y="0"/>
            <a:chExt cx="5651500" cy="6369050"/>
          </a:xfrm>
        </p:grpSpPr>
        <p:sp>
          <p:nvSpPr>
            <p:cNvPr id="4" name="object 4"/>
            <p:cNvSpPr/>
            <p:nvPr/>
          </p:nvSpPr>
          <p:spPr>
            <a:xfrm>
              <a:off x="5644443" y="3174"/>
              <a:ext cx="5638800" cy="6343650"/>
            </a:xfrm>
            <a:custGeom>
              <a:avLst/>
              <a:gdLst/>
              <a:ahLst/>
              <a:cxnLst/>
              <a:rect l="l" t="t" r="r" b="b"/>
              <a:pathLst>
                <a:path w="5638800" h="6343650">
                  <a:moveTo>
                    <a:pt x="5638800" y="0"/>
                  </a:moveTo>
                  <a:lnTo>
                    <a:pt x="2946400" y="0"/>
                  </a:lnTo>
                  <a:lnTo>
                    <a:pt x="0" y="6343650"/>
                  </a:lnTo>
                  <a:lnTo>
                    <a:pt x="5638800" y="6343650"/>
                  </a:lnTo>
                  <a:lnTo>
                    <a:pt x="5638800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854632" y="2517304"/>
              <a:ext cx="2184400" cy="1315720"/>
            </a:xfrm>
            <a:custGeom>
              <a:avLst/>
              <a:gdLst/>
              <a:ahLst/>
              <a:cxnLst/>
              <a:rect l="l" t="t" r="r" b="b"/>
              <a:pathLst>
                <a:path w="2184400" h="1315720">
                  <a:moveTo>
                    <a:pt x="896150" y="258940"/>
                  </a:moveTo>
                  <a:lnTo>
                    <a:pt x="894257" y="211594"/>
                  </a:lnTo>
                  <a:lnTo>
                    <a:pt x="883437" y="165836"/>
                  </a:lnTo>
                  <a:lnTo>
                    <a:pt x="864108" y="122961"/>
                  </a:lnTo>
                  <a:lnTo>
                    <a:pt x="836739" y="84289"/>
                  </a:lnTo>
                  <a:lnTo>
                    <a:pt x="801763" y="51155"/>
                  </a:lnTo>
                  <a:lnTo>
                    <a:pt x="759637" y="24866"/>
                  </a:lnTo>
                  <a:lnTo>
                    <a:pt x="713117" y="7518"/>
                  </a:lnTo>
                  <a:lnTo>
                    <a:pt x="665530" y="0"/>
                  </a:lnTo>
                  <a:lnTo>
                    <a:pt x="618197" y="1879"/>
                  </a:lnTo>
                  <a:lnTo>
                    <a:pt x="572427" y="12712"/>
                  </a:lnTo>
                  <a:lnTo>
                    <a:pt x="529551" y="32042"/>
                  </a:lnTo>
                  <a:lnTo>
                    <a:pt x="490893" y="59410"/>
                  </a:lnTo>
                  <a:lnTo>
                    <a:pt x="457746" y="94386"/>
                  </a:lnTo>
                  <a:lnTo>
                    <a:pt x="431469" y="136499"/>
                  </a:lnTo>
                  <a:lnTo>
                    <a:pt x="24866" y="962355"/>
                  </a:lnTo>
                  <a:lnTo>
                    <a:pt x="7505" y="1008875"/>
                  </a:lnTo>
                  <a:lnTo>
                    <a:pt x="0" y="1056462"/>
                  </a:lnTo>
                  <a:lnTo>
                    <a:pt x="1892" y="1103795"/>
                  </a:lnTo>
                  <a:lnTo>
                    <a:pt x="12725" y="1149565"/>
                  </a:lnTo>
                  <a:lnTo>
                    <a:pt x="32042" y="1192441"/>
                  </a:lnTo>
                  <a:lnTo>
                    <a:pt x="59423" y="1231112"/>
                  </a:lnTo>
                  <a:lnTo>
                    <a:pt x="94386" y="1264246"/>
                  </a:lnTo>
                  <a:lnTo>
                    <a:pt x="136512" y="1290535"/>
                  </a:lnTo>
                  <a:lnTo>
                    <a:pt x="183032" y="1307884"/>
                  </a:lnTo>
                  <a:lnTo>
                    <a:pt x="230619" y="1315402"/>
                  </a:lnTo>
                  <a:lnTo>
                    <a:pt x="277952" y="1313510"/>
                  </a:lnTo>
                  <a:lnTo>
                    <a:pt x="323723" y="1302689"/>
                  </a:lnTo>
                  <a:lnTo>
                    <a:pt x="366598" y="1283360"/>
                  </a:lnTo>
                  <a:lnTo>
                    <a:pt x="405269" y="1255991"/>
                  </a:lnTo>
                  <a:lnTo>
                    <a:pt x="438404" y="1221016"/>
                  </a:lnTo>
                  <a:lnTo>
                    <a:pt x="464693" y="1178890"/>
                  </a:lnTo>
                  <a:lnTo>
                    <a:pt x="871283" y="353047"/>
                  </a:lnTo>
                  <a:lnTo>
                    <a:pt x="888631" y="306527"/>
                  </a:lnTo>
                  <a:lnTo>
                    <a:pt x="896150" y="258940"/>
                  </a:lnTo>
                  <a:close/>
                </a:path>
                <a:path w="2184400" h="1315720">
                  <a:moveTo>
                    <a:pt x="1649844" y="258940"/>
                  </a:moveTo>
                  <a:lnTo>
                    <a:pt x="1647952" y="211594"/>
                  </a:lnTo>
                  <a:lnTo>
                    <a:pt x="1637131" y="165836"/>
                  </a:lnTo>
                  <a:lnTo>
                    <a:pt x="1617802" y="122961"/>
                  </a:lnTo>
                  <a:lnTo>
                    <a:pt x="1590433" y="84289"/>
                  </a:lnTo>
                  <a:lnTo>
                    <a:pt x="1555457" y="51155"/>
                  </a:lnTo>
                  <a:lnTo>
                    <a:pt x="1513332" y="24866"/>
                  </a:lnTo>
                  <a:lnTo>
                    <a:pt x="1466811" y="7518"/>
                  </a:lnTo>
                  <a:lnTo>
                    <a:pt x="1419225" y="0"/>
                  </a:lnTo>
                  <a:lnTo>
                    <a:pt x="1371892" y="1879"/>
                  </a:lnTo>
                  <a:lnTo>
                    <a:pt x="1326121" y="12712"/>
                  </a:lnTo>
                  <a:lnTo>
                    <a:pt x="1283246" y="32042"/>
                  </a:lnTo>
                  <a:lnTo>
                    <a:pt x="1244587" y="59410"/>
                  </a:lnTo>
                  <a:lnTo>
                    <a:pt x="1211440" y="94386"/>
                  </a:lnTo>
                  <a:lnTo>
                    <a:pt x="1185164" y="136499"/>
                  </a:lnTo>
                  <a:lnTo>
                    <a:pt x="778560" y="962355"/>
                  </a:lnTo>
                  <a:lnTo>
                    <a:pt x="761199" y="1008875"/>
                  </a:lnTo>
                  <a:lnTo>
                    <a:pt x="753694" y="1056462"/>
                  </a:lnTo>
                  <a:lnTo>
                    <a:pt x="755586" y="1103795"/>
                  </a:lnTo>
                  <a:lnTo>
                    <a:pt x="766419" y="1149565"/>
                  </a:lnTo>
                  <a:lnTo>
                    <a:pt x="785736" y="1192441"/>
                  </a:lnTo>
                  <a:lnTo>
                    <a:pt x="813117" y="1231112"/>
                  </a:lnTo>
                  <a:lnTo>
                    <a:pt x="848080" y="1264246"/>
                  </a:lnTo>
                  <a:lnTo>
                    <a:pt x="890206" y="1290535"/>
                  </a:lnTo>
                  <a:lnTo>
                    <a:pt x="936726" y="1307884"/>
                  </a:lnTo>
                  <a:lnTo>
                    <a:pt x="984313" y="1315402"/>
                  </a:lnTo>
                  <a:lnTo>
                    <a:pt x="1031646" y="1313510"/>
                  </a:lnTo>
                  <a:lnTo>
                    <a:pt x="1077417" y="1302689"/>
                  </a:lnTo>
                  <a:lnTo>
                    <a:pt x="1120292" y="1283360"/>
                  </a:lnTo>
                  <a:lnTo>
                    <a:pt x="1158963" y="1255991"/>
                  </a:lnTo>
                  <a:lnTo>
                    <a:pt x="1192098" y="1221016"/>
                  </a:lnTo>
                  <a:lnTo>
                    <a:pt x="1218387" y="1178890"/>
                  </a:lnTo>
                  <a:lnTo>
                    <a:pt x="1624977" y="353047"/>
                  </a:lnTo>
                  <a:lnTo>
                    <a:pt x="1642325" y="306527"/>
                  </a:lnTo>
                  <a:lnTo>
                    <a:pt x="1649844" y="258940"/>
                  </a:lnTo>
                  <a:close/>
                </a:path>
                <a:path w="2184400" h="1315720">
                  <a:moveTo>
                    <a:pt x="2184006" y="973797"/>
                  </a:moveTo>
                  <a:lnTo>
                    <a:pt x="2180602" y="927468"/>
                  </a:lnTo>
                  <a:lnTo>
                    <a:pt x="2170734" y="883259"/>
                  </a:lnTo>
                  <a:lnTo>
                    <a:pt x="2154872" y="841641"/>
                  </a:lnTo>
                  <a:lnTo>
                    <a:pt x="2133498" y="803097"/>
                  </a:lnTo>
                  <a:lnTo>
                    <a:pt x="2107107" y="768121"/>
                  </a:lnTo>
                  <a:lnTo>
                    <a:pt x="2076196" y="737209"/>
                  </a:lnTo>
                  <a:lnTo>
                    <a:pt x="2041220" y="710819"/>
                  </a:lnTo>
                  <a:lnTo>
                    <a:pt x="2002675" y="689444"/>
                  </a:lnTo>
                  <a:lnTo>
                    <a:pt x="1961057" y="673582"/>
                  </a:lnTo>
                  <a:lnTo>
                    <a:pt x="1916849" y="663714"/>
                  </a:lnTo>
                  <a:lnTo>
                    <a:pt x="1870519" y="660311"/>
                  </a:lnTo>
                  <a:lnTo>
                    <a:pt x="1824189" y="663714"/>
                  </a:lnTo>
                  <a:lnTo>
                    <a:pt x="1779981" y="673582"/>
                  </a:lnTo>
                  <a:lnTo>
                    <a:pt x="1738363" y="689444"/>
                  </a:lnTo>
                  <a:lnTo>
                    <a:pt x="1699831" y="710819"/>
                  </a:lnTo>
                  <a:lnTo>
                    <a:pt x="1664855" y="737209"/>
                  </a:lnTo>
                  <a:lnTo>
                    <a:pt x="1633931" y="768121"/>
                  </a:lnTo>
                  <a:lnTo>
                    <a:pt x="1607540" y="803097"/>
                  </a:lnTo>
                  <a:lnTo>
                    <a:pt x="1586179" y="841641"/>
                  </a:lnTo>
                  <a:lnTo>
                    <a:pt x="1570316" y="883259"/>
                  </a:lnTo>
                  <a:lnTo>
                    <a:pt x="1560449" y="927468"/>
                  </a:lnTo>
                  <a:lnTo>
                    <a:pt x="1557045" y="973797"/>
                  </a:lnTo>
                  <a:lnTo>
                    <a:pt x="1560449" y="1020127"/>
                  </a:lnTo>
                  <a:lnTo>
                    <a:pt x="1570316" y="1064336"/>
                  </a:lnTo>
                  <a:lnTo>
                    <a:pt x="1586179" y="1105954"/>
                  </a:lnTo>
                  <a:lnTo>
                    <a:pt x="1607540" y="1144498"/>
                  </a:lnTo>
                  <a:lnTo>
                    <a:pt x="1633931" y="1179461"/>
                  </a:lnTo>
                  <a:lnTo>
                    <a:pt x="1664855" y="1210386"/>
                  </a:lnTo>
                  <a:lnTo>
                    <a:pt x="1699831" y="1236776"/>
                  </a:lnTo>
                  <a:lnTo>
                    <a:pt x="1738363" y="1258150"/>
                  </a:lnTo>
                  <a:lnTo>
                    <a:pt x="1779981" y="1274013"/>
                  </a:lnTo>
                  <a:lnTo>
                    <a:pt x="1824189" y="1283881"/>
                  </a:lnTo>
                  <a:lnTo>
                    <a:pt x="1870519" y="1287284"/>
                  </a:lnTo>
                  <a:lnTo>
                    <a:pt x="1916849" y="1283881"/>
                  </a:lnTo>
                  <a:lnTo>
                    <a:pt x="1961057" y="1274013"/>
                  </a:lnTo>
                  <a:lnTo>
                    <a:pt x="2002675" y="1258150"/>
                  </a:lnTo>
                  <a:lnTo>
                    <a:pt x="2041220" y="1236776"/>
                  </a:lnTo>
                  <a:lnTo>
                    <a:pt x="2076196" y="1210386"/>
                  </a:lnTo>
                  <a:lnTo>
                    <a:pt x="2107107" y="1179461"/>
                  </a:lnTo>
                  <a:lnTo>
                    <a:pt x="2133498" y="1144498"/>
                  </a:lnTo>
                  <a:lnTo>
                    <a:pt x="2154872" y="1105954"/>
                  </a:lnTo>
                  <a:lnTo>
                    <a:pt x="2170734" y="1064336"/>
                  </a:lnTo>
                  <a:lnTo>
                    <a:pt x="2180602" y="1020127"/>
                  </a:lnTo>
                  <a:lnTo>
                    <a:pt x="2184006" y="973797"/>
                  </a:lnTo>
                  <a:close/>
                </a:path>
              </a:pathLst>
            </a:custGeom>
            <a:solidFill>
              <a:srgbClr val="F9FB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515608" y="3174"/>
              <a:ext cx="1931035" cy="1664970"/>
            </a:xfrm>
            <a:custGeom>
              <a:avLst/>
              <a:gdLst/>
              <a:ahLst/>
              <a:cxnLst/>
              <a:rect l="l" t="t" r="r" b="b"/>
              <a:pathLst>
                <a:path w="1931034" h="1664970">
                  <a:moveTo>
                    <a:pt x="406565" y="1598786"/>
                  </a:moveTo>
                  <a:lnTo>
                    <a:pt x="363530" y="1576905"/>
                  </a:lnTo>
                  <a:lnTo>
                    <a:pt x="322631" y="1552510"/>
                  </a:lnTo>
                  <a:lnTo>
                    <a:pt x="283919" y="1525741"/>
                  </a:lnTo>
                  <a:lnTo>
                    <a:pt x="247445" y="1496736"/>
                  </a:lnTo>
                  <a:lnTo>
                    <a:pt x="213260" y="1465636"/>
                  </a:lnTo>
                  <a:lnTo>
                    <a:pt x="181413" y="1432580"/>
                  </a:lnTo>
                  <a:lnTo>
                    <a:pt x="151957" y="1397707"/>
                  </a:lnTo>
                  <a:lnTo>
                    <a:pt x="124941" y="1361157"/>
                  </a:lnTo>
                  <a:lnTo>
                    <a:pt x="100417" y="1323069"/>
                  </a:lnTo>
                  <a:lnTo>
                    <a:pt x="78434" y="1283584"/>
                  </a:lnTo>
                  <a:lnTo>
                    <a:pt x="59045" y="1242839"/>
                  </a:lnTo>
                  <a:lnTo>
                    <a:pt x="42299" y="1200976"/>
                  </a:lnTo>
                  <a:lnTo>
                    <a:pt x="28248" y="1158133"/>
                  </a:lnTo>
                  <a:lnTo>
                    <a:pt x="16941" y="1114450"/>
                  </a:lnTo>
                  <a:lnTo>
                    <a:pt x="8431" y="1070067"/>
                  </a:lnTo>
                  <a:lnTo>
                    <a:pt x="2766" y="1025122"/>
                  </a:lnTo>
                  <a:lnTo>
                    <a:pt x="0" y="979756"/>
                  </a:lnTo>
                  <a:lnTo>
                    <a:pt x="181" y="934108"/>
                  </a:lnTo>
                  <a:lnTo>
                    <a:pt x="3360" y="888318"/>
                  </a:lnTo>
                  <a:lnTo>
                    <a:pt x="9589" y="842524"/>
                  </a:lnTo>
                  <a:lnTo>
                    <a:pt x="18919" y="796867"/>
                  </a:lnTo>
                  <a:lnTo>
                    <a:pt x="31399" y="751486"/>
                  </a:lnTo>
                  <a:lnTo>
                    <a:pt x="47081" y="706521"/>
                  </a:lnTo>
                  <a:lnTo>
                    <a:pt x="66015" y="662110"/>
                  </a:lnTo>
                  <a:lnTo>
                    <a:pt x="375046" y="0"/>
                  </a:lnTo>
                </a:path>
                <a:path w="1931034" h="1664970">
                  <a:moveTo>
                    <a:pt x="1930505" y="0"/>
                  </a:moveTo>
                  <a:lnTo>
                    <a:pt x="1343241" y="1258236"/>
                  </a:lnTo>
                  <a:lnTo>
                    <a:pt x="1321360" y="1301271"/>
                  </a:lnTo>
                  <a:lnTo>
                    <a:pt x="1296965" y="1342170"/>
                  </a:lnTo>
                  <a:lnTo>
                    <a:pt x="1270196" y="1380882"/>
                  </a:lnTo>
                  <a:lnTo>
                    <a:pt x="1241191" y="1417356"/>
                  </a:lnTo>
                  <a:lnTo>
                    <a:pt x="1210091" y="1451541"/>
                  </a:lnTo>
                  <a:lnTo>
                    <a:pt x="1177035" y="1483388"/>
                  </a:lnTo>
                  <a:lnTo>
                    <a:pt x="1142162" y="1512844"/>
                  </a:lnTo>
                  <a:lnTo>
                    <a:pt x="1105612" y="1539860"/>
                  </a:lnTo>
                  <a:lnTo>
                    <a:pt x="1067524" y="1564384"/>
                  </a:lnTo>
                  <a:lnTo>
                    <a:pt x="1028039" y="1586367"/>
                  </a:lnTo>
                  <a:lnTo>
                    <a:pt x="987294" y="1605756"/>
                  </a:lnTo>
                  <a:lnTo>
                    <a:pt x="945431" y="1622502"/>
                  </a:lnTo>
                  <a:lnTo>
                    <a:pt x="902588" y="1636553"/>
                  </a:lnTo>
                  <a:lnTo>
                    <a:pt x="858905" y="1647860"/>
                  </a:lnTo>
                  <a:lnTo>
                    <a:pt x="814522" y="1656370"/>
                  </a:lnTo>
                  <a:lnTo>
                    <a:pt x="769577" y="1662034"/>
                  </a:lnTo>
                  <a:lnTo>
                    <a:pt x="724211" y="1664801"/>
                  </a:lnTo>
                  <a:lnTo>
                    <a:pt x="678563" y="1664620"/>
                  </a:lnTo>
                  <a:lnTo>
                    <a:pt x="632773" y="1661441"/>
                  </a:lnTo>
                  <a:lnTo>
                    <a:pt x="586979" y="1655211"/>
                  </a:lnTo>
                  <a:lnTo>
                    <a:pt x="541322" y="1645882"/>
                  </a:lnTo>
                  <a:lnTo>
                    <a:pt x="495941" y="1633402"/>
                  </a:lnTo>
                  <a:lnTo>
                    <a:pt x="450976" y="1617720"/>
                  </a:lnTo>
                  <a:lnTo>
                    <a:pt x="406565" y="1598786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497272" y="3174"/>
              <a:ext cx="1725930" cy="1225550"/>
            </a:xfrm>
            <a:custGeom>
              <a:avLst/>
              <a:gdLst/>
              <a:ahLst/>
              <a:cxnLst/>
              <a:rect l="l" t="t" r="r" b="b"/>
              <a:pathLst>
                <a:path w="1725929" h="1225550">
                  <a:moveTo>
                    <a:pt x="406565" y="1159162"/>
                  </a:moveTo>
                  <a:lnTo>
                    <a:pt x="363530" y="1137281"/>
                  </a:lnTo>
                  <a:lnTo>
                    <a:pt x="322631" y="1112886"/>
                  </a:lnTo>
                  <a:lnTo>
                    <a:pt x="283919" y="1086117"/>
                  </a:lnTo>
                  <a:lnTo>
                    <a:pt x="247445" y="1057112"/>
                  </a:lnTo>
                  <a:lnTo>
                    <a:pt x="213260" y="1026012"/>
                  </a:lnTo>
                  <a:lnTo>
                    <a:pt x="181413" y="992955"/>
                  </a:lnTo>
                  <a:lnTo>
                    <a:pt x="151957" y="958082"/>
                  </a:lnTo>
                  <a:lnTo>
                    <a:pt x="124941" y="921532"/>
                  </a:lnTo>
                  <a:lnTo>
                    <a:pt x="100417" y="883445"/>
                  </a:lnTo>
                  <a:lnTo>
                    <a:pt x="78434" y="843959"/>
                  </a:lnTo>
                  <a:lnTo>
                    <a:pt x="59045" y="803215"/>
                  </a:lnTo>
                  <a:lnTo>
                    <a:pt x="42299" y="761352"/>
                  </a:lnTo>
                  <a:lnTo>
                    <a:pt x="28248" y="718509"/>
                  </a:lnTo>
                  <a:lnTo>
                    <a:pt x="16941" y="674826"/>
                  </a:lnTo>
                  <a:lnTo>
                    <a:pt x="8431" y="630442"/>
                  </a:lnTo>
                  <a:lnTo>
                    <a:pt x="2766" y="585498"/>
                  </a:lnTo>
                  <a:lnTo>
                    <a:pt x="0" y="540132"/>
                  </a:lnTo>
                  <a:lnTo>
                    <a:pt x="181" y="494484"/>
                  </a:lnTo>
                  <a:lnTo>
                    <a:pt x="3360" y="448693"/>
                  </a:lnTo>
                  <a:lnTo>
                    <a:pt x="9589" y="402900"/>
                  </a:lnTo>
                  <a:lnTo>
                    <a:pt x="18919" y="357243"/>
                  </a:lnTo>
                  <a:lnTo>
                    <a:pt x="31399" y="311862"/>
                  </a:lnTo>
                  <a:lnTo>
                    <a:pt x="47081" y="266896"/>
                  </a:lnTo>
                  <a:lnTo>
                    <a:pt x="66015" y="222486"/>
                  </a:lnTo>
                  <a:lnTo>
                    <a:pt x="169857" y="0"/>
                  </a:lnTo>
                </a:path>
                <a:path w="1725929" h="1225550">
                  <a:moveTo>
                    <a:pt x="1725317" y="0"/>
                  </a:moveTo>
                  <a:lnTo>
                    <a:pt x="1343241" y="818611"/>
                  </a:lnTo>
                  <a:lnTo>
                    <a:pt x="1321360" y="861646"/>
                  </a:lnTo>
                  <a:lnTo>
                    <a:pt x="1296965" y="902545"/>
                  </a:lnTo>
                  <a:lnTo>
                    <a:pt x="1270196" y="941257"/>
                  </a:lnTo>
                  <a:lnTo>
                    <a:pt x="1241191" y="977731"/>
                  </a:lnTo>
                  <a:lnTo>
                    <a:pt x="1210091" y="1011917"/>
                  </a:lnTo>
                  <a:lnTo>
                    <a:pt x="1177035" y="1043763"/>
                  </a:lnTo>
                  <a:lnTo>
                    <a:pt x="1142162" y="1073220"/>
                  </a:lnTo>
                  <a:lnTo>
                    <a:pt x="1105612" y="1100236"/>
                  </a:lnTo>
                  <a:lnTo>
                    <a:pt x="1067524" y="1124760"/>
                  </a:lnTo>
                  <a:lnTo>
                    <a:pt x="1028039" y="1146742"/>
                  </a:lnTo>
                  <a:lnTo>
                    <a:pt x="987294" y="1166132"/>
                  </a:lnTo>
                  <a:lnTo>
                    <a:pt x="945431" y="1182877"/>
                  </a:lnTo>
                  <a:lnTo>
                    <a:pt x="902588" y="1196929"/>
                  </a:lnTo>
                  <a:lnTo>
                    <a:pt x="858905" y="1208235"/>
                  </a:lnTo>
                  <a:lnTo>
                    <a:pt x="814522" y="1216746"/>
                  </a:lnTo>
                  <a:lnTo>
                    <a:pt x="769577" y="1222410"/>
                  </a:lnTo>
                  <a:lnTo>
                    <a:pt x="724211" y="1225177"/>
                  </a:lnTo>
                  <a:lnTo>
                    <a:pt x="678563" y="1224996"/>
                  </a:lnTo>
                  <a:lnTo>
                    <a:pt x="632773" y="1221816"/>
                  </a:lnTo>
                  <a:lnTo>
                    <a:pt x="586979" y="1215587"/>
                  </a:lnTo>
                  <a:lnTo>
                    <a:pt x="541322" y="1206258"/>
                  </a:lnTo>
                  <a:lnTo>
                    <a:pt x="495941" y="1193778"/>
                  </a:lnTo>
                  <a:lnTo>
                    <a:pt x="450976" y="1178096"/>
                  </a:lnTo>
                  <a:lnTo>
                    <a:pt x="406565" y="1159162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362259" y="3175"/>
              <a:ext cx="921385" cy="1893570"/>
            </a:xfrm>
            <a:custGeom>
              <a:avLst/>
              <a:gdLst/>
              <a:ahLst/>
              <a:cxnLst/>
              <a:rect l="l" t="t" r="r" b="b"/>
              <a:pathLst>
                <a:path w="921384" h="1893570">
                  <a:moveTo>
                    <a:pt x="406565" y="1827107"/>
                  </a:moveTo>
                  <a:lnTo>
                    <a:pt x="363530" y="1805226"/>
                  </a:lnTo>
                  <a:lnTo>
                    <a:pt x="322631" y="1780831"/>
                  </a:lnTo>
                  <a:lnTo>
                    <a:pt x="283919" y="1754061"/>
                  </a:lnTo>
                  <a:lnTo>
                    <a:pt x="247445" y="1725057"/>
                  </a:lnTo>
                  <a:lnTo>
                    <a:pt x="213260" y="1693957"/>
                  </a:lnTo>
                  <a:lnTo>
                    <a:pt x="181413" y="1660900"/>
                  </a:lnTo>
                  <a:lnTo>
                    <a:pt x="151957" y="1626027"/>
                  </a:lnTo>
                  <a:lnTo>
                    <a:pt x="124941" y="1589477"/>
                  </a:lnTo>
                  <a:lnTo>
                    <a:pt x="100417" y="1551390"/>
                  </a:lnTo>
                  <a:lnTo>
                    <a:pt x="78434" y="1511904"/>
                  </a:lnTo>
                  <a:lnTo>
                    <a:pt x="59045" y="1471160"/>
                  </a:lnTo>
                  <a:lnTo>
                    <a:pt x="42299" y="1429297"/>
                  </a:lnTo>
                  <a:lnTo>
                    <a:pt x="28248" y="1386454"/>
                  </a:lnTo>
                  <a:lnTo>
                    <a:pt x="16941" y="1342771"/>
                  </a:lnTo>
                  <a:lnTo>
                    <a:pt x="8431" y="1298387"/>
                  </a:lnTo>
                  <a:lnTo>
                    <a:pt x="2766" y="1253443"/>
                  </a:lnTo>
                  <a:lnTo>
                    <a:pt x="0" y="1208077"/>
                  </a:lnTo>
                  <a:lnTo>
                    <a:pt x="181" y="1162429"/>
                  </a:lnTo>
                  <a:lnTo>
                    <a:pt x="3360" y="1116638"/>
                  </a:lnTo>
                  <a:lnTo>
                    <a:pt x="9589" y="1070845"/>
                  </a:lnTo>
                  <a:lnTo>
                    <a:pt x="18919" y="1025188"/>
                  </a:lnTo>
                  <a:lnTo>
                    <a:pt x="31399" y="979807"/>
                  </a:lnTo>
                  <a:lnTo>
                    <a:pt x="47081" y="934841"/>
                  </a:lnTo>
                  <a:lnTo>
                    <a:pt x="66015" y="890431"/>
                  </a:lnTo>
                  <a:lnTo>
                    <a:pt x="481611" y="0"/>
                  </a:lnTo>
                </a:path>
                <a:path w="921384" h="1893570">
                  <a:moveTo>
                    <a:pt x="920978" y="1858842"/>
                  </a:moveTo>
                  <a:lnTo>
                    <a:pt x="858905" y="1876180"/>
                  </a:lnTo>
                  <a:lnTo>
                    <a:pt x="814522" y="1884691"/>
                  </a:lnTo>
                  <a:lnTo>
                    <a:pt x="769577" y="1890355"/>
                  </a:lnTo>
                  <a:lnTo>
                    <a:pt x="724211" y="1893122"/>
                  </a:lnTo>
                  <a:lnTo>
                    <a:pt x="678563" y="1892941"/>
                  </a:lnTo>
                  <a:lnTo>
                    <a:pt x="632773" y="1889761"/>
                  </a:lnTo>
                  <a:lnTo>
                    <a:pt x="586979" y="1883532"/>
                  </a:lnTo>
                  <a:lnTo>
                    <a:pt x="541322" y="1874203"/>
                  </a:lnTo>
                  <a:lnTo>
                    <a:pt x="495941" y="1861722"/>
                  </a:lnTo>
                  <a:lnTo>
                    <a:pt x="450976" y="1846041"/>
                  </a:lnTo>
                  <a:lnTo>
                    <a:pt x="406565" y="1827107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047440" y="4797596"/>
              <a:ext cx="1877060" cy="1549400"/>
            </a:xfrm>
            <a:custGeom>
              <a:avLst/>
              <a:gdLst/>
              <a:ahLst/>
              <a:cxnLst/>
              <a:rect l="l" t="t" r="r" b="b"/>
              <a:pathLst>
                <a:path w="1877059" h="1549400">
                  <a:moveTo>
                    <a:pt x="0" y="1549228"/>
                  </a:moveTo>
                  <a:lnTo>
                    <a:pt x="533321" y="406568"/>
                  </a:lnTo>
                  <a:lnTo>
                    <a:pt x="555201" y="363531"/>
                  </a:lnTo>
                  <a:lnTo>
                    <a:pt x="579596" y="322631"/>
                  </a:lnTo>
                  <a:lnTo>
                    <a:pt x="606366" y="283918"/>
                  </a:lnTo>
                  <a:lnTo>
                    <a:pt x="635370" y="247443"/>
                  </a:lnTo>
                  <a:lnTo>
                    <a:pt x="666471" y="213257"/>
                  </a:lnTo>
                  <a:lnTo>
                    <a:pt x="699527" y="181410"/>
                  </a:lnTo>
                  <a:lnTo>
                    <a:pt x="734400" y="151953"/>
                  </a:lnTo>
                  <a:lnTo>
                    <a:pt x="770950" y="124938"/>
                  </a:lnTo>
                  <a:lnTo>
                    <a:pt x="809038" y="100413"/>
                  </a:lnTo>
                  <a:lnTo>
                    <a:pt x="848523" y="78431"/>
                  </a:lnTo>
                  <a:lnTo>
                    <a:pt x="889267" y="59042"/>
                  </a:lnTo>
                  <a:lnTo>
                    <a:pt x="931131" y="42297"/>
                  </a:lnTo>
                  <a:lnTo>
                    <a:pt x="973974" y="28246"/>
                  </a:lnTo>
                  <a:lnTo>
                    <a:pt x="1017656" y="16940"/>
                  </a:lnTo>
                  <a:lnTo>
                    <a:pt x="1062040" y="8430"/>
                  </a:lnTo>
                  <a:lnTo>
                    <a:pt x="1106984" y="2766"/>
                  </a:lnTo>
                  <a:lnTo>
                    <a:pt x="1152350" y="0"/>
                  </a:lnTo>
                  <a:lnTo>
                    <a:pt x="1197998" y="181"/>
                  </a:lnTo>
                  <a:lnTo>
                    <a:pt x="1243789" y="3361"/>
                  </a:lnTo>
                  <a:lnTo>
                    <a:pt x="1289582" y="9591"/>
                  </a:lnTo>
                  <a:lnTo>
                    <a:pt x="1335240" y="18921"/>
                  </a:lnTo>
                  <a:lnTo>
                    <a:pt x="1380621" y="31401"/>
                  </a:lnTo>
                  <a:lnTo>
                    <a:pt x="1425586" y="47083"/>
                  </a:lnTo>
                  <a:lnTo>
                    <a:pt x="1469996" y="66017"/>
                  </a:lnTo>
                  <a:lnTo>
                    <a:pt x="1513033" y="87898"/>
                  </a:lnTo>
                  <a:lnTo>
                    <a:pt x="1553933" y="112292"/>
                  </a:lnTo>
                  <a:lnTo>
                    <a:pt x="1592646" y="139062"/>
                  </a:lnTo>
                  <a:lnTo>
                    <a:pt x="1629121" y="168066"/>
                  </a:lnTo>
                  <a:lnTo>
                    <a:pt x="1663307" y="199166"/>
                  </a:lnTo>
                  <a:lnTo>
                    <a:pt x="1695154" y="232222"/>
                  </a:lnTo>
                  <a:lnTo>
                    <a:pt x="1724611" y="267094"/>
                  </a:lnTo>
                  <a:lnTo>
                    <a:pt x="1751627" y="303643"/>
                  </a:lnTo>
                  <a:lnTo>
                    <a:pt x="1776151" y="341731"/>
                  </a:lnTo>
                  <a:lnTo>
                    <a:pt x="1798133" y="381216"/>
                  </a:lnTo>
                  <a:lnTo>
                    <a:pt x="1817522" y="421959"/>
                  </a:lnTo>
                  <a:lnTo>
                    <a:pt x="1834267" y="463822"/>
                  </a:lnTo>
                  <a:lnTo>
                    <a:pt x="1848318" y="506665"/>
                  </a:lnTo>
                  <a:lnTo>
                    <a:pt x="1859624" y="550347"/>
                  </a:lnTo>
                  <a:lnTo>
                    <a:pt x="1868135" y="594731"/>
                  </a:lnTo>
                  <a:lnTo>
                    <a:pt x="1873798" y="639675"/>
                  </a:lnTo>
                  <a:lnTo>
                    <a:pt x="1876565" y="685041"/>
                  </a:lnTo>
                  <a:lnTo>
                    <a:pt x="1876383" y="730689"/>
                  </a:lnTo>
                  <a:lnTo>
                    <a:pt x="1873203" y="776480"/>
                  </a:lnTo>
                  <a:lnTo>
                    <a:pt x="1866973" y="822274"/>
                  </a:lnTo>
                  <a:lnTo>
                    <a:pt x="1857644" y="867932"/>
                  </a:lnTo>
                  <a:lnTo>
                    <a:pt x="1845163" y="913314"/>
                  </a:lnTo>
                  <a:lnTo>
                    <a:pt x="1829481" y="958281"/>
                  </a:lnTo>
                  <a:lnTo>
                    <a:pt x="1810547" y="1002693"/>
                  </a:lnTo>
                  <a:lnTo>
                    <a:pt x="1555459" y="1549228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823915" y="4357971"/>
              <a:ext cx="2082164" cy="1989455"/>
            </a:xfrm>
            <a:custGeom>
              <a:avLst/>
              <a:gdLst/>
              <a:ahLst/>
              <a:cxnLst/>
              <a:rect l="l" t="t" r="r" b="b"/>
              <a:pathLst>
                <a:path w="2082165" h="1989454">
                  <a:moveTo>
                    <a:pt x="0" y="1988853"/>
                  </a:moveTo>
                  <a:lnTo>
                    <a:pt x="738509" y="406568"/>
                  </a:lnTo>
                  <a:lnTo>
                    <a:pt x="760390" y="363531"/>
                  </a:lnTo>
                  <a:lnTo>
                    <a:pt x="784785" y="322631"/>
                  </a:lnTo>
                  <a:lnTo>
                    <a:pt x="811554" y="283918"/>
                  </a:lnTo>
                  <a:lnTo>
                    <a:pt x="840559" y="247443"/>
                  </a:lnTo>
                  <a:lnTo>
                    <a:pt x="871659" y="213257"/>
                  </a:lnTo>
                  <a:lnTo>
                    <a:pt x="904716" y="181410"/>
                  </a:lnTo>
                  <a:lnTo>
                    <a:pt x="939589" y="151953"/>
                  </a:lnTo>
                  <a:lnTo>
                    <a:pt x="976139" y="124938"/>
                  </a:lnTo>
                  <a:lnTo>
                    <a:pt x="1014226" y="100413"/>
                  </a:lnTo>
                  <a:lnTo>
                    <a:pt x="1053712" y="78431"/>
                  </a:lnTo>
                  <a:lnTo>
                    <a:pt x="1094456" y="59042"/>
                  </a:lnTo>
                  <a:lnTo>
                    <a:pt x="1136319" y="42297"/>
                  </a:lnTo>
                  <a:lnTo>
                    <a:pt x="1179162" y="28246"/>
                  </a:lnTo>
                  <a:lnTo>
                    <a:pt x="1222845" y="16940"/>
                  </a:lnTo>
                  <a:lnTo>
                    <a:pt x="1267229" y="8430"/>
                  </a:lnTo>
                  <a:lnTo>
                    <a:pt x="1312173" y="2766"/>
                  </a:lnTo>
                  <a:lnTo>
                    <a:pt x="1357539" y="0"/>
                  </a:lnTo>
                  <a:lnTo>
                    <a:pt x="1403187" y="181"/>
                  </a:lnTo>
                  <a:lnTo>
                    <a:pt x="1448978" y="3361"/>
                  </a:lnTo>
                  <a:lnTo>
                    <a:pt x="1494771" y="9591"/>
                  </a:lnTo>
                  <a:lnTo>
                    <a:pt x="1540428" y="18921"/>
                  </a:lnTo>
                  <a:lnTo>
                    <a:pt x="1585809" y="31401"/>
                  </a:lnTo>
                  <a:lnTo>
                    <a:pt x="1630775" y="47083"/>
                  </a:lnTo>
                  <a:lnTo>
                    <a:pt x="1675185" y="66017"/>
                  </a:lnTo>
                  <a:lnTo>
                    <a:pt x="1718222" y="87898"/>
                  </a:lnTo>
                  <a:lnTo>
                    <a:pt x="1759122" y="112292"/>
                  </a:lnTo>
                  <a:lnTo>
                    <a:pt x="1797835" y="139062"/>
                  </a:lnTo>
                  <a:lnTo>
                    <a:pt x="1834310" y="168066"/>
                  </a:lnTo>
                  <a:lnTo>
                    <a:pt x="1868496" y="199166"/>
                  </a:lnTo>
                  <a:lnTo>
                    <a:pt x="1900343" y="232222"/>
                  </a:lnTo>
                  <a:lnTo>
                    <a:pt x="1929799" y="267094"/>
                  </a:lnTo>
                  <a:lnTo>
                    <a:pt x="1956815" y="303643"/>
                  </a:lnTo>
                  <a:lnTo>
                    <a:pt x="1981340" y="341731"/>
                  </a:lnTo>
                  <a:lnTo>
                    <a:pt x="2003322" y="381216"/>
                  </a:lnTo>
                  <a:lnTo>
                    <a:pt x="2022711" y="421959"/>
                  </a:lnTo>
                  <a:lnTo>
                    <a:pt x="2039456" y="463822"/>
                  </a:lnTo>
                  <a:lnTo>
                    <a:pt x="2053507" y="506665"/>
                  </a:lnTo>
                  <a:lnTo>
                    <a:pt x="2064813" y="550347"/>
                  </a:lnTo>
                  <a:lnTo>
                    <a:pt x="2073323" y="594731"/>
                  </a:lnTo>
                  <a:lnTo>
                    <a:pt x="2078987" y="639675"/>
                  </a:lnTo>
                  <a:lnTo>
                    <a:pt x="2081753" y="685041"/>
                  </a:lnTo>
                  <a:lnTo>
                    <a:pt x="2081572" y="730689"/>
                  </a:lnTo>
                  <a:lnTo>
                    <a:pt x="2078391" y="776480"/>
                  </a:lnTo>
                  <a:lnTo>
                    <a:pt x="2072162" y="822274"/>
                  </a:lnTo>
                  <a:lnTo>
                    <a:pt x="2062832" y="867932"/>
                  </a:lnTo>
                  <a:lnTo>
                    <a:pt x="2050352" y="913314"/>
                  </a:lnTo>
                  <a:lnTo>
                    <a:pt x="2034670" y="958281"/>
                  </a:lnTo>
                  <a:lnTo>
                    <a:pt x="2015736" y="1002693"/>
                  </a:lnTo>
                  <a:lnTo>
                    <a:pt x="1555459" y="1988853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000656" y="5025916"/>
              <a:ext cx="1770380" cy="1321435"/>
            </a:xfrm>
            <a:custGeom>
              <a:avLst/>
              <a:gdLst/>
              <a:ahLst/>
              <a:cxnLst/>
              <a:rect l="l" t="t" r="r" b="b"/>
              <a:pathLst>
                <a:path w="1770379" h="1321435">
                  <a:moveTo>
                    <a:pt x="0" y="1320908"/>
                  </a:moveTo>
                  <a:lnTo>
                    <a:pt x="426755" y="406568"/>
                  </a:lnTo>
                  <a:lnTo>
                    <a:pt x="448636" y="363531"/>
                  </a:lnTo>
                  <a:lnTo>
                    <a:pt x="473031" y="322631"/>
                  </a:lnTo>
                  <a:lnTo>
                    <a:pt x="499800" y="283918"/>
                  </a:lnTo>
                  <a:lnTo>
                    <a:pt x="528805" y="247443"/>
                  </a:lnTo>
                  <a:lnTo>
                    <a:pt x="559905" y="213257"/>
                  </a:lnTo>
                  <a:lnTo>
                    <a:pt x="592962" y="181410"/>
                  </a:lnTo>
                  <a:lnTo>
                    <a:pt x="627834" y="151953"/>
                  </a:lnTo>
                  <a:lnTo>
                    <a:pt x="664384" y="124938"/>
                  </a:lnTo>
                  <a:lnTo>
                    <a:pt x="702472" y="100413"/>
                  </a:lnTo>
                  <a:lnTo>
                    <a:pt x="741958" y="78431"/>
                  </a:lnTo>
                  <a:lnTo>
                    <a:pt x="782702" y="59042"/>
                  </a:lnTo>
                  <a:lnTo>
                    <a:pt x="824565" y="42297"/>
                  </a:lnTo>
                  <a:lnTo>
                    <a:pt x="867408" y="28246"/>
                  </a:lnTo>
                  <a:lnTo>
                    <a:pt x="911091" y="16940"/>
                  </a:lnTo>
                  <a:lnTo>
                    <a:pt x="955474" y="8430"/>
                  </a:lnTo>
                  <a:lnTo>
                    <a:pt x="1000419" y="2766"/>
                  </a:lnTo>
                  <a:lnTo>
                    <a:pt x="1045785" y="0"/>
                  </a:lnTo>
                  <a:lnTo>
                    <a:pt x="1091433" y="181"/>
                  </a:lnTo>
                  <a:lnTo>
                    <a:pt x="1137223" y="3361"/>
                  </a:lnTo>
                  <a:lnTo>
                    <a:pt x="1183017" y="9591"/>
                  </a:lnTo>
                  <a:lnTo>
                    <a:pt x="1228674" y="18921"/>
                  </a:lnTo>
                  <a:lnTo>
                    <a:pt x="1274055" y="31401"/>
                  </a:lnTo>
                  <a:lnTo>
                    <a:pt x="1319021" y="47083"/>
                  </a:lnTo>
                  <a:lnTo>
                    <a:pt x="1363431" y="66017"/>
                  </a:lnTo>
                  <a:lnTo>
                    <a:pt x="1406468" y="87898"/>
                  </a:lnTo>
                  <a:lnTo>
                    <a:pt x="1447368" y="112292"/>
                  </a:lnTo>
                  <a:lnTo>
                    <a:pt x="1486081" y="139062"/>
                  </a:lnTo>
                  <a:lnTo>
                    <a:pt x="1522556" y="168066"/>
                  </a:lnTo>
                  <a:lnTo>
                    <a:pt x="1556742" y="199166"/>
                  </a:lnTo>
                  <a:lnTo>
                    <a:pt x="1588589" y="232222"/>
                  </a:lnTo>
                  <a:lnTo>
                    <a:pt x="1618045" y="267094"/>
                  </a:lnTo>
                  <a:lnTo>
                    <a:pt x="1645061" y="303643"/>
                  </a:lnTo>
                  <a:lnTo>
                    <a:pt x="1669585" y="341731"/>
                  </a:lnTo>
                  <a:lnTo>
                    <a:pt x="1691567" y="381216"/>
                  </a:lnTo>
                  <a:lnTo>
                    <a:pt x="1710957" y="421959"/>
                  </a:lnTo>
                  <a:lnTo>
                    <a:pt x="1727702" y="463822"/>
                  </a:lnTo>
                  <a:lnTo>
                    <a:pt x="1741753" y="506665"/>
                  </a:lnTo>
                  <a:lnTo>
                    <a:pt x="1753059" y="550347"/>
                  </a:lnTo>
                  <a:lnTo>
                    <a:pt x="1761569" y="594731"/>
                  </a:lnTo>
                  <a:lnTo>
                    <a:pt x="1767233" y="639675"/>
                  </a:lnTo>
                  <a:lnTo>
                    <a:pt x="1769999" y="685041"/>
                  </a:lnTo>
                  <a:lnTo>
                    <a:pt x="1769818" y="730689"/>
                  </a:lnTo>
                  <a:lnTo>
                    <a:pt x="1766637" y="776480"/>
                  </a:lnTo>
                  <a:lnTo>
                    <a:pt x="1760408" y="822274"/>
                  </a:lnTo>
                  <a:lnTo>
                    <a:pt x="1751078" y="867932"/>
                  </a:lnTo>
                  <a:lnTo>
                    <a:pt x="1738598" y="913314"/>
                  </a:lnTo>
                  <a:lnTo>
                    <a:pt x="1722916" y="958281"/>
                  </a:lnTo>
                  <a:lnTo>
                    <a:pt x="1703982" y="1002693"/>
                  </a:lnTo>
                  <a:lnTo>
                    <a:pt x="1555459" y="1320908"/>
                  </a:lnTo>
                </a:path>
              </a:pathLst>
            </a:custGeom>
            <a:ln w="25400">
              <a:solidFill>
                <a:srgbClr val="E8906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492982" y="3175"/>
              <a:ext cx="1892935" cy="1557020"/>
            </a:xfrm>
            <a:custGeom>
              <a:avLst/>
              <a:gdLst/>
              <a:ahLst/>
              <a:cxnLst/>
              <a:rect l="l" t="t" r="r" b="b"/>
              <a:pathLst>
                <a:path w="1892934" h="1557020">
                  <a:moveTo>
                    <a:pt x="1457915" y="873155"/>
                  </a:moveTo>
                  <a:lnTo>
                    <a:pt x="719281" y="873155"/>
                  </a:lnTo>
                  <a:lnTo>
                    <a:pt x="768107" y="876210"/>
                  </a:lnTo>
                  <a:lnTo>
                    <a:pt x="816016" y="892526"/>
                  </a:lnTo>
                  <a:lnTo>
                    <a:pt x="857914" y="920910"/>
                  </a:lnTo>
                  <a:lnTo>
                    <a:pt x="889786" y="958021"/>
                  </a:lnTo>
                  <a:lnTo>
                    <a:pt x="910825" y="1001449"/>
                  </a:lnTo>
                  <a:lnTo>
                    <a:pt x="920219" y="1048781"/>
                  </a:lnTo>
                  <a:lnTo>
                    <a:pt x="917160" y="1097606"/>
                  </a:lnTo>
                  <a:lnTo>
                    <a:pt x="900839" y="1145510"/>
                  </a:lnTo>
                  <a:lnTo>
                    <a:pt x="831865" y="1284093"/>
                  </a:lnTo>
                  <a:lnTo>
                    <a:pt x="815550" y="1331997"/>
                  </a:lnTo>
                  <a:lnTo>
                    <a:pt x="812495" y="1380821"/>
                  </a:lnTo>
                  <a:lnTo>
                    <a:pt x="821891" y="1428153"/>
                  </a:lnTo>
                  <a:lnTo>
                    <a:pt x="842930" y="1471581"/>
                  </a:lnTo>
                  <a:lnTo>
                    <a:pt x="874804" y="1508693"/>
                  </a:lnTo>
                  <a:lnTo>
                    <a:pt x="916701" y="1537077"/>
                  </a:lnTo>
                  <a:lnTo>
                    <a:pt x="964606" y="1553392"/>
                  </a:lnTo>
                  <a:lnTo>
                    <a:pt x="1013430" y="1556447"/>
                  </a:lnTo>
                  <a:lnTo>
                    <a:pt x="1060762" y="1547051"/>
                  </a:lnTo>
                  <a:lnTo>
                    <a:pt x="1104190" y="1526012"/>
                  </a:lnTo>
                  <a:lnTo>
                    <a:pt x="1141302" y="1494139"/>
                  </a:lnTo>
                  <a:lnTo>
                    <a:pt x="1169685" y="1452241"/>
                  </a:lnTo>
                  <a:lnTo>
                    <a:pt x="1457915" y="873155"/>
                  </a:lnTo>
                  <a:close/>
                </a:path>
                <a:path w="1892934" h="1557020">
                  <a:moveTo>
                    <a:pt x="1892512" y="0"/>
                  </a:moveTo>
                  <a:lnTo>
                    <a:pt x="627992" y="0"/>
                  </a:lnTo>
                  <a:lnTo>
                    <a:pt x="19370" y="1222764"/>
                  </a:lnTo>
                  <a:lnTo>
                    <a:pt x="3055" y="1270669"/>
                  </a:lnTo>
                  <a:lnTo>
                    <a:pt x="0" y="1319493"/>
                  </a:lnTo>
                  <a:lnTo>
                    <a:pt x="9396" y="1366825"/>
                  </a:lnTo>
                  <a:lnTo>
                    <a:pt x="30435" y="1410253"/>
                  </a:lnTo>
                  <a:lnTo>
                    <a:pt x="62308" y="1447365"/>
                  </a:lnTo>
                  <a:lnTo>
                    <a:pt x="104206" y="1475748"/>
                  </a:lnTo>
                  <a:lnTo>
                    <a:pt x="152115" y="1492064"/>
                  </a:lnTo>
                  <a:lnTo>
                    <a:pt x="200941" y="1495119"/>
                  </a:lnTo>
                  <a:lnTo>
                    <a:pt x="248272" y="1485723"/>
                  </a:lnTo>
                  <a:lnTo>
                    <a:pt x="291698" y="1464683"/>
                  </a:lnTo>
                  <a:lnTo>
                    <a:pt x="328808" y="1432810"/>
                  </a:lnTo>
                  <a:lnTo>
                    <a:pt x="357190" y="1390912"/>
                  </a:lnTo>
                  <a:lnTo>
                    <a:pt x="563032" y="977362"/>
                  </a:lnTo>
                  <a:lnTo>
                    <a:pt x="591415" y="935464"/>
                  </a:lnTo>
                  <a:lnTo>
                    <a:pt x="628524" y="903591"/>
                  </a:lnTo>
                  <a:lnTo>
                    <a:pt x="671950" y="882552"/>
                  </a:lnTo>
                  <a:lnTo>
                    <a:pt x="719281" y="873155"/>
                  </a:lnTo>
                  <a:lnTo>
                    <a:pt x="1457915" y="873155"/>
                  </a:lnTo>
                  <a:lnTo>
                    <a:pt x="1892512" y="0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050596" y="1666683"/>
              <a:ext cx="387985" cy="387985"/>
            </a:xfrm>
            <a:custGeom>
              <a:avLst/>
              <a:gdLst/>
              <a:ahLst/>
              <a:cxnLst/>
              <a:rect l="l" t="t" r="r" b="b"/>
              <a:pathLst>
                <a:path w="387984" h="387985">
                  <a:moveTo>
                    <a:pt x="195160" y="0"/>
                  </a:moveTo>
                  <a:lnTo>
                    <a:pt x="152743" y="4446"/>
                  </a:lnTo>
                  <a:lnTo>
                    <a:pt x="112493" y="17943"/>
                  </a:lnTo>
                  <a:lnTo>
                    <a:pt x="75970" y="39968"/>
                  </a:lnTo>
                  <a:lnTo>
                    <a:pt x="44734" y="69996"/>
                  </a:lnTo>
                  <a:lnTo>
                    <a:pt x="20347" y="107507"/>
                  </a:lnTo>
                  <a:lnTo>
                    <a:pt x="5125" y="149580"/>
                  </a:lnTo>
                  <a:lnTo>
                    <a:pt x="0" y="192605"/>
                  </a:lnTo>
                  <a:lnTo>
                    <a:pt x="4446" y="235021"/>
                  </a:lnTo>
                  <a:lnTo>
                    <a:pt x="17943" y="275270"/>
                  </a:lnTo>
                  <a:lnTo>
                    <a:pt x="39968" y="311792"/>
                  </a:lnTo>
                  <a:lnTo>
                    <a:pt x="69996" y="343026"/>
                  </a:lnTo>
                  <a:lnTo>
                    <a:pt x="107507" y="367412"/>
                  </a:lnTo>
                  <a:lnTo>
                    <a:pt x="149576" y="382638"/>
                  </a:lnTo>
                  <a:lnTo>
                    <a:pt x="192599" y="387765"/>
                  </a:lnTo>
                  <a:lnTo>
                    <a:pt x="235016" y="383318"/>
                  </a:lnTo>
                  <a:lnTo>
                    <a:pt x="275266" y="369820"/>
                  </a:lnTo>
                  <a:lnTo>
                    <a:pt x="311789" y="347794"/>
                  </a:lnTo>
                  <a:lnTo>
                    <a:pt x="343025" y="317763"/>
                  </a:lnTo>
                  <a:lnTo>
                    <a:pt x="367412" y="280252"/>
                  </a:lnTo>
                  <a:lnTo>
                    <a:pt x="382638" y="238183"/>
                  </a:lnTo>
                  <a:lnTo>
                    <a:pt x="387765" y="195160"/>
                  </a:lnTo>
                  <a:lnTo>
                    <a:pt x="383318" y="152743"/>
                  </a:lnTo>
                  <a:lnTo>
                    <a:pt x="369820" y="112493"/>
                  </a:lnTo>
                  <a:lnTo>
                    <a:pt x="347794" y="75970"/>
                  </a:lnTo>
                  <a:lnTo>
                    <a:pt x="317763" y="44734"/>
                  </a:lnTo>
                  <a:lnTo>
                    <a:pt x="280252" y="20347"/>
                  </a:lnTo>
                  <a:lnTo>
                    <a:pt x="238183" y="5125"/>
                  </a:lnTo>
                  <a:lnTo>
                    <a:pt x="195160" y="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28828" y="1635115"/>
              <a:ext cx="105595" cy="105587"/>
            </a:xfrm>
            <a:prstGeom prst="rect">
              <a:avLst/>
            </a:prstGeom>
          </p:spPr>
        </p:pic>
      </p:grpSp>
      <p:sp>
        <p:nvSpPr>
          <p:cNvPr id="15" name="object 15"/>
          <p:cNvSpPr/>
          <p:nvPr/>
        </p:nvSpPr>
        <p:spPr>
          <a:xfrm>
            <a:off x="5651" y="5120540"/>
            <a:ext cx="1370965" cy="1226820"/>
          </a:xfrm>
          <a:custGeom>
            <a:avLst/>
            <a:gdLst/>
            <a:ahLst/>
            <a:cxnLst/>
            <a:rect l="l" t="t" r="r" b="b"/>
            <a:pathLst>
              <a:path w="1370965" h="1226820">
                <a:moveTo>
                  <a:pt x="217270" y="688992"/>
                </a:moveTo>
                <a:lnTo>
                  <a:pt x="170074" y="695143"/>
                </a:lnTo>
                <a:lnTo>
                  <a:pt x="125548" y="711330"/>
                </a:lnTo>
                <a:lnTo>
                  <a:pt x="85420" y="736925"/>
                </a:lnTo>
                <a:lnTo>
                  <a:pt x="51414" y="771300"/>
                </a:lnTo>
                <a:lnTo>
                  <a:pt x="25257" y="813827"/>
                </a:lnTo>
                <a:lnTo>
                  <a:pt x="0" y="867943"/>
                </a:lnTo>
                <a:lnTo>
                  <a:pt x="0" y="1226284"/>
                </a:lnTo>
                <a:lnTo>
                  <a:pt x="1265093" y="1226284"/>
                </a:lnTo>
                <a:lnTo>
                  <a:pt x="1350324" y="1043672"/>
                </a:lnTo>
                <a:lnTo>
                  <a:pt x="1366127" y="996311"/>
                </a:lnTo>
                <a:lnTo>
                  <a:pt x="1370639" y="948170"/>
                </a:lnTo>
                <a:lnTo>
                  <a:pt x="1364487" y="900974"/>
                </a:lnTo>
                <a:lnTo>
                  <a:pt x="1348299" y="856450"/>
                </a:lnTo>
                <a:lnTo>
                  <a:pt x="1322702" y="816324"/>
                </a:lnTo>
                <a:lnTo>
                  <a:pt x="1288323" y="782321"/>
                </a:lnTo>
                <a:lnTo>
                  <a:pt x="1203263" y="730012"/>
                </a:lnTo>
                <a:lnTo>
                  <a:pt x="1202859" y="729613"/>
                </a:lnTo>
                <a:lnTo>
                  <a:pt x="408280" y="729613"/>
                </a:lnTo>
                <a:lnTo>
                  <a:pt x="360137" y="725104"/>
                </a:lnTo>
                <a:lnTo>
                  <a:pt x="265412" y="693504"/>
                </a:lnTo>
                <a:lnTo>
                  <a:pt x="217270" y="688992"/>
                </a:lnTo>
                <a:close/>
              </a:path>
              <a:path w="1370965" h="1226820">
                <a:moveTo>
                  <a:pt x="1016291" y="0"/>
                </a:moveTo>
                <a:lnTo>
                  <a:pt x="969095" y="6153"/>
                </a:lnTo>
                <a:lnTo>
                  <a:pt x="924571" y="22341"/>
                </a:lnTo>
                <a:lnTo>
                  <a:pt x="884445" y="47937"/>
                </a:lnTo>
                <a:lnTo>
                  <a:pt x="850443" y="82312"/>
                </a:lnTo>
                <a:lnTo>
                  <a:pt x="824290" y="124840"/>
                </a:lnTo>
                <a:lnTo>
                  <a:pt x="600288" y="604773"/>
                </a:lnTo>
                <a:lnTo>
                  <a:pt x="574132" y="647300"/>
                </a:lnTo>
                <a:lnTo>
                  <a:pt x="540128" y="681676"/>
                </a:lnTo>
                <a:lnTo>
                  <a:pt x="500001" y="707271"/>
                </a:lnTo>
                <a:lnTo>
                  <a:pt x="455477" y="723459"/>
                </a:lnTo>
                <a:lnTo>
                  <a:pt x="408280" y="729613"/>
                </a:lnTo>
                <a:lnTo>
                  <a:pt x="1202859" y="729613"/>
                </a:lnTo>
                <a:lnTo>
                  <a:pt x="1168888" y="696007"/>
                </a:lnTo>
                <a:lnTo>
                  <a:pt x="1143293" y="655878"/>
                </a:lnTo>
                <a:lnTo>
                  <a:pt x="1127107" y="611353"/>
                </a:lnTo>
                <a:lnTo>
                  <a:pt x="1120955" y="564156"/>
                </a:lnTo>
                <a:lnTo>
                  <a:pt x="1125467" y="516015"/>
                </a:lnTo>
                <a:lnTo>
                  <a:pt x="1141270" y="468654"/>
                </a:lnTo>
                <a:lnTo>
                  <a:pt x="1216327" y="307821"/>
                </a:lnTo>
                <a:lnTo>
                  <a:pt x="1232129" y="260461"/>
                </a:lnTo>
                <a:lnTo>
                  <a:pt x="1236641" y="212319"/>
                </a:lnTo>
                <a:lnTo>
                  <a:pt x="1230489" y="165122"/>
                </a:lnTo>
                <a:lnTo>
                  <a:pt x="1214301" y="120597"/>
                </a:lnTo>
                <a:lnTo>
                  <a:pt x="1188704" y="80468"/>
                </a:lnTo>
                <a:lnTo>
                  <a:pt x="1154326" y="46463"/>
                </a:lnTo>
                <a:lnTo>
                  <a:pt x="1111793" y="20306"/>
                </a:lnTo>
                <a:lnTo>
                  <a:pt x="1064432" y="4508"/>
                </a:lnTo>
                <a:lnTo>
                  <a:pt x="1016291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43420" y="4674422"/>
            <a:ext cx="377190" cy="377190"/>
          </a:xfrm>
          <a:custGeom>
            <a:avLst/>
            <a:gdLst/>
            <a:ahLst/>
            <a:cxnLst/>
            <a:rect l="l" t="t" r="r" b="b"/>
            <a:pathLst>
              <a:path w="377190" h="377189">
                <a:moveTo>
                  <a:pt x="171075" y="0"/>
                </a:moveTo>
                <a:lnTo>
                  <a:pt x="123840" y="10617"/>
                </a:lnTo>
                <a:lnTo>
                  <a:pt x="80815" y="32814"/>
                </a:lnTo>
                <a:lnTo>
                  <a:pt x="44397" y="65718"/>
                </a:lnTo>
                <a:lnTo>
                  <a:pt x="16985" y="108457"/>
                </a:lnTo>
                <a:lnTo>
                  <a:pt x="1832" y="156919"/>
                </a:lnTo>
                <a:lnTo>
                  <a:pt x="0" y="205966"/>
                </a:lnTo>
                <a:lnTo>
                  <a:pt x="10618" y="253200"/>
                </a:lnTo>
                <a:lnTo>
                  <a:pt x="32815" y="296223"/>
                </a:lnTo>
                <a:lnTo>
                  <a:pt x="65720" y="332637"/>
                </a:lnTo>
                <a:lnTo>
                  <a:pt x="108463" y="360044"/>
                </a:lnTo>
                <a:lnTo>
                  <a:pt x="156920" y="375201"/>
                </a:lnTo>
                <a:lnTo>
                  <a:pt x="205964" y="377035"/>
                </a:lnTo>
                <a:lnTo>
                  <a:pt x="253197" y="366417"/>
                </a:lnTo>
                <a:lnTo>
                  <a:pt x="296221" y="344220"/>
                </a:lnTo>
                <a:lnTo>
                  <a:pt x="332638" y="311316"/>
                </a:lnTo>
                <a:lnTo>
                  <a:pt x="360050" y="268578"/>
                </a:lnTo>
                <a:lnTo>
                  <a:pt x="375204" y="220120"/>
                </a:lnTo>
                <a:lnTo>
                  <a:pt x="377036" y="171074"/>
                </a:lnTo>
                <a:lnTo>
                  <a:pt x="366419" y="123839"/>
                </a:lnTo>
                <a:lnTo>
                  <a:pt x="344224" y="80815"/>
                </a:lnTo>
                <a:lnTo>
                  <a:pt x="311322" y="44399"/>
                </a:lnTo>
                <a:lnTo>
                  <a:pt x="268585" y="16991"/>
                </a:lnTo>
                <a:lnTo>
                  <a:pt x="220122" y="1833"/>
                </a:lnTo>
                <a:lnTo>
                  <a:pt x="171075" y="0"/>
                </a:lnTo>
                <a:close/>
              </a:path>
            </a:pathLst>
          </a:custGeom>
          <a:solidFill>
            <a:srgbClr val="E890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02525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4754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9256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37579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582595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927612" y="5293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02525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4754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9256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237579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582595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927612" y="77065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6530" y="0"/>
                </a:moveTo>
                <a:lnTo>
                  <a:pt x="16202" y="2086"/>
                </a:lnTo>
                <a:lnTo>
                  <a:pt x="7769" y="7775"/>
                </a:lnTo>
                <a:lnTo>
                  <a:pt x="2084" y="16212"/>
                </a:lnTo>
                <a:lnTo>
                  <a:pt x="0" y="26542"/>
                </a:lnTo>
                <a:lnTo>
                  <a:pt x="2084" y="36871"/>
                </a:lnTo>
                <a:lnTo>
                  <a:pt x="7769" y="45304"/>
                </a:lnTo>
                <a:lnTo>
                  <a:pt x="16202" y="50988"/>
                </a:lnTo>
                <a:lnTo>
                  <a:pt x="26530" y="53073"/>
                </a:lnTo>
                <a:lnTo>
                  <a:pt x="36858" y="50988"/>
                </a:lnTo>
                <a:lnTo>
                  <a:pt x="45291" y="45304"/>
                </a:lnTo>
                <a:lnTo>
                  <a:pt x="50976" y="36871"/>
                </a:lnTo>
                <a:lnTo>
                  <a:pt x="53060" y="26542"/>
                </a:lnTo>
                <a:lnTo>
                  <a:pt x="50976" y="16212"/>
                </a:lnTo>
                <a:lnTo>
                  <a:pt x="45291" y="7775"/>
                </a:lnTo>
                <a:lnTo>
                  <a:pt x="36858" y="2086"/>
                </a:lnTo>
                <a:lnTo>
                  <a:pt x="26530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9" name="object 2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20817" y="5499346"/>
            <a:ext cx="105595" cy="105592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4017" y="5410446"/>
            <a:ext cx="105595" cy="105592"/>
          </a:xfrm>
          <a:prstGeom prst="rect">
            <a:avLst/>
          </a:prstGeom>
        </p:spPr>
      </p:pic>
      <p:grpSp>
        <p:nvGrpSpPr>
          <p:cNvPr id="31" name="object 31"/>
          <p:cNvGrpSpPr/>
          <p:nvPr/>
        </p:nvGrpSpPr>
        <p:grpSpPr>
          <a:xfrm>
            <a:off x="1339307" y="2401817"/>
            <a:ext cx="2783205" cy="904875"/>
            <a:chOff x="1339307" y="2401817"/>
            <a:chExt cx="2783205" cy="904875"/>
          </a:xfrm>
        </p:grpSpPr>
        <p:sp>
          <p:nvSpPr>
            <p:cNvPr id="32" name="object 32"/>
            <p:cNvSpPr/>
            <p:nvPr/>
          </p:nvSpPr>
          <p:spPr>
            <a:xfrm>
              <a:off x="1339303" y="2401823"/>
              <a:ext cx="2635250" cy="904875"/>
            </a:xfrm>
            <a:custGeom>
              <a:avLst/>
              <a:gdLst/>
              <a:ahLst/>
              <a:cxnLst/>
              <a:rect l="l" t="t" r="r" b="b"/>
              <a:pathLst>
                <a:path w="2635250" h="904875">
                  <a:moveTo>
                    <a:pt x="725157" y="701865"/>
                  </a:moveTo>
                  <a:lnTo>
                    <a:pt x="719010" y="694410"/>
                  </a:lnTo>
                  <a:lnTo>
                    <a:pt x="710006" y="690194"/>
                  </a:lnTo>
                  <a:lnTo>
                    <a:pt x="700239" y="689495"/>
                  </a:lnTo>
                  <a:lnTo>
                    <a:pt x="691857" y="692543"/>
                  </a:lnTo>
                  <a:lnTo>
                    <a:pt x="665848" y="740067"/>
                  </a:lnTo>
                  <a:lnTo>
                    <a:pt x="640588" y="778103"/>
                  </a:lnTo>
                  <a:lnTo>
                    <a:pt x="597306" y="821702"/>
                  </a:lnTo>
                  <a:lnTo>
                    <a:pt x="539546" y="837184"/>
                  </a:lnTo>
                  <a:lnTo>
                    <a:pt x="492620" y="840613"/>
                  </a:lnTo>
                  <a:lnTo>
                    <a:pt x="426834" y="841679"/>
                  </a:lnTo>
                  <a:lnTo>
                    <a:pt x="354457" y="839139"/>
                  </a:lnTo>
                  <a:lnTo>
                    <a:pt x="308305" y="832358"/>
                  </a:lnTo>
                  <a:lnTo>
                    <a:pt x="265684" y="811060"/>
                  </a:lnTo>
                  <a:lnTo>
                    <a:pt x="245046" y="759790"/>
                  </a:lnTo>
                  <a:lnTo>
                    <a:pt x="241338" y="720788"/>
                  </a:lnTo>
                  <a:lnTo>
                    <a:pt x="240385" y="672566"/>
                  </a:lnTo>
                  <a:lnTo>
                    <a:pt x="240385" y="484771"/>
                  </a:lnTo>
                  <a:lnTo>
                    <a:pt x="241630" y="464540"/>
                  </a:lnTo>
                  <a:lnTo>
                    <a:pt x="247383" y="453809"/>
                  </a:lnTo>
                  <a:lnTo>
                    <a:pt x="260616" y="449567"/>
                  </a:lnTo>
                  <a:lnTo>
                    <a:pt x="284327" y="448818"/>
                  </a:lnTo>
                  <a:lnTo>
                    <a:pt x="361581" y="448818"/>
                  </a:lnTo>
                  <a:lnTo>
                    <a:pt x="425335" y="450151"/>
                  </a:lnTo>
                  <a:lnTo>
                    <a:pt x="464121" y="455485"/>
                  </a:lnTo>
                  <a:lnTo>
                    <a:pt x="500456" y="488988"/>
                  </a:lnTo>
                  <a:lnTo>
                    <a:pt x="517410" y="558025"/>
                  </a:lnTo>
                  <a:lnTo>
                    <a:pt x="524878" y="562495"/>
                  </a:lnTo>
                  <a:lnTo>
                    <a:pt x="535216" y="563841"/>
                  </a:lnTo>
                  <a:lnTo>
                    <a:pt x="545299" y="561949"/>
                  </a:lnTo>
                  <a:lnTo>
                    <a:pt x="552030" y="556691"/>
                  </a:lnTo>
                  <a:lnTo>
                    <a:pt x="551192" y="531088"/>
                  </a:lnTo>
                  <a:lnTo>
                    <a:pt x="547535" y="464921"/>
                  </a:lnTo>
                  <a:lnTo>
                    <a:pt x="546696" y="428840"/>
                  </a:lnTo>
                  <a:lnTo>
                    <a:pt x="547535" y="390956"/>
                  </a:lnTo>
                  <a:lnTo>
                    <a:pt x="551192" y="321716"/>
                  </a:lnTo>
                  <a:lnTo>
                    <a:pt x="552030" y="294335"/>
                  </a:lnTo>
                  <a:lnTo>
                    <a:pt x="545299" y="289064"/>
                  </a:lnTo>
                  <a:lnTo>
                    <a:pt x="535216" y="287172"/>
                  </a:lnTo>
                  <a:lnTo>
                    <a:pt x="524878" y="288518"/>
                  </a:lnTo>
                  <a:lnTo>
                    <a:pt x="517410" y="292989"/>
                  </a:lnTo>
                  <a:lnTo>
                    <a:pt x="506742" y="347599"/>
                  </a:lnTo>
                  <a:lnTo>
                    <a:pt x="501192" y="368173"/>
                  </a:lnTo>
                  <a:lnTo>
                    <a:pt x="458216" y="397713"/>
                  </a:lnTo>
                  <a:lnTo>
                    <a:pt x="400621" y="401688"/>
                  </a:lnTo>
                  <a:lnTo>
                    <a:pt x="361581" y="402196"/>
                  </a:lnTo>
                  <a:lnTo>
                    <a:pt x="284327" y="402196"/>
                  </a:lnTo>
                  <a:lnTo>
                    <a:pt x="260616" y="401612"/>
                  </a:lnTo>
                  <a:lnTo>
                    <a:pt x="247383" y="397535"/>
                  </a:lnTo>
                  <a:lnTo>
                    <a:pt x="241630" y="386461"/>
                  </a:lnTo>
                  <a:lnTo>
                    <a:pt x="240385" y="364921"/>
                  </a:lnTo>
                  <a:lnTo>
                    <a:pt x="240385" y="98552"/>
                  </a:lnTo>
                  <a:lnTo>
                    <a:pt x="241007" y="68884"/>
                  </a:lnTo>
                  <a:lnTo>
                    <a:pt x="245376" y="52946"/>
                  </a:lnTo>
                  <a:lnTo>
                    <a:pt x="257238" y="46494"/>
                  </a:lnTo>
                  <a:lnTo>
                    <a:pt x="280339" y="45288"/>
                  </a:lnTo>
                  <a:lnTo>
                    <a:pt x="376224" y="45288"/>
                  </a:lnTo>
                  <a:lnTo>
                    <a:pt x="417195" y="45593"/>
                  </a:lnTo>
                  <a:lnTo>
                    <a:pt x="481672" y="49212"/>
                  </a:lnTo>
                  <a:lnTo>
                    <a:pt x="547636" y="71539"/>
                  </a:lnTo>
                  <a:lnTo>
                    <a:pt x="574497" y="99555"/>
                  </a:lnTo>
                  <a:lnTo>
                    <a:pt x="592124" y="136055"/>
                  </a:lnTo>
                  <a:lnTo>
                    <a:pt x="606628" y="179806"/>
                  </a:lnTo>
                  <a:lnTo>
                    <a:pt x="613892" y="183870"/>
                  </a:lnTo>
                  <a:lnTo>
                    <a:pt x="623773" y="184454"/>
                  </a:lnTo>
                  <a:lnTo>
                    <a:pt x="633412" y="182041"/>
                  </a:lnTo>
                  <a:lnTo>
                    <a:pt x="639914" y="177126"/>
                  </a:lnTo>
                  <a:lnTo>
                    <a:pt x="635469" y="127914"/>
                  </a:lnTo>
                  <a:lnTo>
                    <a:pt x="630262" y="75082"/>
                  </a:lnTo>
                  <a:lnTo>
                    <a:pt x="624560" y="28994"/>
                  </a:lnTo>
                  <a:lnTo>
                    <a:pt x="618617" y="12"/>
                  </a:lnTo>
                  <a:lnTo>
                    <a:pt x="595769" y="2311"/>
                  </a:lnTo>
                  <a:lnTo>
                    <a:pt x="554685" y="3492"/>
                  </a:lnTo>
                  <a:lnTo>
                    <a:pt x="500621" y="3937"/>
                  </a:lnTo>
                  <a:lnTo>
                    <a:pt x="188442" y="4000"/>
                  </a:lnTo>
                  <a:lnTo>
                    <a:pt x="148907" y="3746"/>
                  </a:lnTo>
                  <a:lnTo>
                    <a:pt x="110871" y="2997"/>
                  </a:lnTo>
                  <a:lnTo>
                    <a:pt x="72326" y="1752"/>
                  </a:lnTo>
                  <a:lnTo>
                    <a:pt x="31292" y="12"/>
                  </a:lnTo>
                  <a:lnTo>
                    <a:pt x="26377" y="6146"/>
                  </a:lnTo>
                  <a:lnTo>
                    <a:pt x="23964" y="16141"/>
                  </a:lnTo>
                  <a:lnTo>
                    <a:pt x="24549" y="26403"/>
                  </a:lnTo>
                  <a:lnTo>
                    <a:pt x="28625" y="33299"/>
                  </a:lnTo>
                  <a:lnTo>
                    <a:pt x="49936" y="35953"/>
                  </a:lnTo>
                  <a:lnTo>
                    <a:pt x="88557" y="43688"/>
                  </a:lnTo>
                  <a:lnTo>
                    <a:pt x="112483" y="59156"/>
                  </a:lnTo>
                  <a:lnTo>
                    <a:pt x="125209" y="87541"/>
                  </a:lnTo>
                  <a:lnTo>
                    <a:pt x="130276" y="134023"/>
                  </a:lnTo>
                  <a:lnTo>
                    <a:pt x="131178" y="203771"/>
                  </a:lnTo>
                  <a:lnTo>
                    <a:pt x="131178" y="683221"/>
                  </a:lnTo>
                  <a:lnTo>
                    <a:pt x="129882" y="753579"/>
                  </a:lnTo>
                  <a:lnTo>
                    <a:pt x="123977" y="800303"/>
                  </a:lnTo>
                  <a:lnTo>
                    <a:pt x="86347" y="843241"/>
                  </a:lnTo>
                  <a:lnTo>
                    <a:pt x="48615" y="849680"/>
                  </a:lnTo>
                  <a:lnTo>
                    <a:pt x="4648" y="853681"/>
                  </a:lnTo>
                  <a:lnTo>
                    <a:pt x="571" y="861695"/>
                  </a:lnTo>
                  <a:lnTo>
                    <a:pt x="0" y="871829"/>
                  </a:lnTo>
                  <a:lnTo>
                    <a:pt x="2413" y="881202"/>
                  </a:lnTo>
                  <a:lnTo>
                    <a:pt x="7327" y="886968"/>
                  </a:lnTo>
                  <a:lnTo>
                    <a:pt x="105867" y="883970"/>
                  </a:lnTo>
                  <a:lnTo>
                    <a:pt x="147027" y="883221"/>
                  </a:lnTo>
                  <a:lnTo>
                    <a:pt x="188442" y="882980"/>
                  </a:lnTo>
                  <a:lnTo>
                    <a:pt x="359105" y="883056"/>
                  </a:lnTo>
                  <a:lnTo>
                    <a:pt x="460806" y="883704"/>
                  </a:lnTo>
                  <a:lnTo>
                    <a:pt x="562787" y="885012"/>
                  </a:lnTo>
                  <a:lnTo>
                    <a:pt x="665226" y="886968"/>
                  </a:lnTo>
                  <a:lnTo>
                    <a:pt x="680580" y="849426"/>
                  </a:lnTo>
                  <a:lnTo>
                    <a:pt x="698182" y="798398"/>
                  </a:lnTo>
                  <a:lnTo>
                    <a:pt x="714298" y="745388"/>
                  </a:lnTo>
                  <a:lnTo>
                    <a:pt x="725157" y="701865"/>
                  </a:lnTo>
                  <a:close/>
                </a:path>
                <a:path w="2635250" h="904875">
                  <a:moveTo>
                    <a:pt x="1676958" y="432828"/>
                  </a:moveTo>
                  <a:lnTo>
                    <a:pt x="1674710" y="385533"/>
                  </a:lnTo>
                  <a:lnTo>
                    <a:pt x="1667979" y="339699"/>
                  </a:lnTo>
                  <a:lnTo>
                    <a:pt x="1656778" y="295617"/>
                  </a:lnTo>
                  <a:lnTo>
                    <a:pt x="1641094" y="253580"/>
                  </a:lnTo>
                  <a:lnTo>
                    <a:pt x="1620951" y="213855"/>
                  </a:lnTo>
                  <a:lnTo>
                    <a:pt x="1596339" y="176720"/>
                  </a:lnTo>
                  <a:lnTo>
                    <a:pt x="1567281" y="142481"/>
                  </a:lnTo>
                  <a:lnTo>
                    <a:pt x="1543786" y="120688"/>
                  </a:lnTo>
                  <a:lnTo>
                    <a:pt x="1543786" y="435495"/>
                  </a:lnTo>
                  <a:lnTo>
                    <a:pt x="1541995" y="487337"/>
                  </a:lnTo>
                  <a:lnTo>
                    <a:pt x="1536611" y="536587"/>
                  </a:lnTo>
                  <a:lnTo>
                    <a:pt x="1527556" y="583031"/>
                  </a:lnTo>
                  <a:lnTo>
                    <a:pt x="1514792" y="626465"/>
                  </a:lnTo>
                  <a:lnTo>
                    <a:pt x="1498231" y="666711"/>
                  </a:lnTo>
                  <a:lnTo>
                    <a:pt x="1477848" y="703554"/>
                  </a:lnTo>
                  <a:lnTo>
                    <a:pt x="1453553" y="736815"/>
                  </a:lnTo>
                  <a:lnTo>
                    <a:pt x="1425308" y="766279"/>
                  </a:lnTo>
                  <a:lnTo>
                    <a:pt x="1393063" y="791756"/>
                  </a:lnTo>
                  <a:lnTo>
                    <a:pt x="1356728" y="813041"/>
                  </a:lnTo>
                  <a:lnTo>
                    <a:pt x="1316278" y="829945"/>
                  </a:lnTo>
                  <a:lnTo>
                    <a:pt x="1271638" y="842264"/>
                  </a:lnTo>
                  <a:lnTo>
                    <a:pt x="1222743" y="849795"/>
                  </a:lnTo>
                  <a:lnTo>
                    <a:pt x="1169555" y="852347"/>
                  </a:lnTo>
                  <a:lnTo>
                    <a:pt x="1112685" y="849617"/>
                  </a:lnTo>
                  <a:lnTo>
                    <a:pt x="1067181" y="840524"/>
                  </a:lnTo>
                  <a:lnTo>
                    <a:pt x="1031900" y="823696"/>
                  </a:lnTo>
                  <a:lnTo>
                    <a:pt x="992035" y="771499"/>
                  </a:lnTo>
                  <a:lnTo>
                    <a:pt x="980084" y="700532"/>
                  </a:lnTo>
                  <a:lnTo>
                    <a:pt x="979106" y="652564"/>
                  </a:lnTo>
                  <a:lnTo>
                    <a:pt x="979106" y="161150"/>
                  </a:lnTo>
                  <a:lnTo>
                    <a:pt x="979690" y="121170"/>
                  </a:lnTo>
                  <a:lnTo>
                    <a:pt x="985850" y="70688"/>
                  </a:lnTo>
                  <a:lnTo>
                    <a:pt x="1032865" y="47612"/>
                  </a:lnTo>
                  <a:lnTo>
                    <a:pt x="1072019" y="43078"/>
                  </a:lnTo>
                  <a:lnTo>
                    <a:pt x="1124280" y="41287"/>
                  </a:lnTo>
                  <a:lnTo>
                    <a:pt x="1190409" y="44488"/>
                  </a:lnTo>
                  <a:lnTo>
                    <a:pt x="1249489" y="53670"/>
                  </a:lnTo>
                  <a:lnTo>
                    <a:pt x="1301889" y="68224"/>
                  </a:lnTo>
                  <a:lnTo>
                    <a:pt x="1347978" y="87515"/>
                  </a:lnTo>
                  <a:lnTo>
                    <a:pt x="1388110" y="110934"/>
                  </a:lnTo>
                  <a:lnTo>
                    <a:pt x="1422679" y="137858"/>
                  </a:lnTo>
                  <a:lnTo>
                    <a:pt x="1452029" y="167665"/>
                  </a:lnTo>
                  <a:lnTo>
                    <a:pt x="1476552" y="199732"/>
                  </a:lnTo>
                  <a:lnTo>
                    <a:pt x="1496606" y="233451"/>
                  </a:lnTo>
                  <a:lnTo>
                    <a:pt x="1512557" y="268185"/>
                  </a:lnTo>
                  <a:lnTo>
                    <a:pt x="1533652" y="338239"/>
                  </a:lnTo>
                  <a:lnTo>
                    <a:pt x="1542783" y="404952"/>
                  </a:lnTo>
                  <a:lnTo>
                    <a:pt x="1543786" y="435495"/>
                  </a:lnTo>
                  <a:lnTo>
                    <a:pt x="1543786" y="120688"/>
                  </a:lnTo>
                  <a:lnTo>
                    <a:pt x="1495818" y="83756"/>
                  </a:lnTo>
                  <a:lnTo>
                    <a:pt x="1453426" y="59855"/>
                  </a:lnTo>
                  <a:lnTo>
                    <a:pt x="1409750" y="41287"/>
                  </a:lnTo>
                  <a:lnTo>
                    <a:pt x="1362621" y="25895"/>
                  </a:lnTo>
                  <a:lnTo>
                    <a:pt x="1317040" y="15392"/>
                  </a:lnTo>
                  <a:lnTo>
                    <a:pt x="1269606" y="7988"/>
                  </a:lnTo>
                  <a:lnTo>
                    <a:pt x="1220063" y="3251"/>
                  </a:lnTo>
                  <a:lnTo>
                    <a:pt x="1168146" y="736"/>
                  </a:lnTo>
                  <a:lnTo>
                    <a:pt x="1113612" y="0"/>
                  </a:lnTo>
                  <a:lnTo>
                    <a:pt x="1065390" y="241"/>
                  </a:lnTo>
                  <a:lnTo>
                    <a:pt x="970165" y="2095"/>
                  </a:lnTo>
                  <a:lnTo>
                    <a:pt x="875309" y="5626"/>
                  </a:lnTo>
                  <a:lnTo>
                    <a:pt x="779335" y="10655"/>
                  </a:lnTo>
                  <a:lnTo>
                    <a:pt x="769670" y="26797"/>
                  </a:lnTo>
                  <a:lnTo>
                    <a:pt x="771842" y="36690"/>
                  </a:lnTo>
                  <a:lnTo>
                    <a:pt x="778014" y="43954"/>
                  </a:lnTo>
                  <a:lnTo>
                    <a:pt x="807313" y="47942"/>
                  </a:lnTo>
                  <a:lnTo>
                    <a:pt x="840689" y="58394"/>
                  </a:lnTo>
                  <a:lnTo>
                    <a:pt x="859574" y="80568"/>
                  </a:lnTo>
                  <a:lnTo>
                    <a:pt x="867981" y="118732"/>
                  </a:lnTo>
                  <a:lnTo>
                    <a:pt x="869886" y="176720"/>
                  </a:lnTo>
                  <a:lnTo>
                    <a:pt x="869899" y="683209"/>
                  </a:lnTo>
                  <a:lnTo>
                    <a:pt x="868997" y="753198"/>
                  </a:lnTo>
                  <a:lnTo>
                    <a:pt x="864019" y="799147"/>
                  </a:lnTo>
                  <a:lnTo>
                    <a:pt x="827963" y="841692"/>
                  </a:lnTo>
                  <a:lnTo>
                    <a:pt x="789990" y="849668"/>
                  </a:lnTo>
                  <a:lnTo>
                    <a:pt x="759358" y="853681"/>
                  </a:lnTo>
                  <a:lnTo>
                    <a:pt x="755281" y="861695"/>
                  </a:lnTo>
                  <a:lnTo>
                    <a:pt x="754697" y="871829"/>
                  </a:lnTo>
                  <a:lnTo>
                    <a:pt x="757110" y="881214"/>
                  </a:lnTo>
                  <a:lnTo>
                    <a:pt x="762025" y="886968"/>
                  </a:lnTo>
                  <a:lnTo>
                    <a:pt x="847750" y="883983"/>
                  </a:lnTo>
                  <a:lnTo>
                    <a:pt x="887691" y="883234"/>
                  </a:lnTo>
                  <a:lnTo>
                    <a:pt x="934085" y="883208"/>
                  </a:lnTo>
                  <a:lnTo>
                    <a:pt x="970089" y="884643"/>
                  </a:lnTo>
                  <a:lnTo>
                    <a:pt x="1082255" y="891971"/>
                  </a:lnTo>
                  <a:lnTo>
                    <a:pt x="1145578" y="893635"/>
                  </a:lnTo>
                  <a:lnTo>
                    <a:pt x="1197267" y="892136"/>
                  </a:lnTo>
                  <a:lnTo>
                    <a:pt x="1249260" y="887425"/>
                  </a:lnTo>
                  <a:lnTo>
                    <a:pt x="1276883" y="882980"/>
                  </a:lnTo>
                  <a:lnTo>
                    <a:pt x="1300734" y="879144"/>
                  </a:lnTo>
                  <a:lnTo>
                    <a:pt x="1350873" y="866990"/>
                  </a:lnTo>
                  <a:lnTo>
                    <a:pt x="1393812" y="852347"/>
                  </a:lnTo>
                  <a:lnTo>
                    <a:pt x="1443901" y="829703"/>
                  </a:lnTo>
                  <a:lnTo>
                    <a:pt x="1487322" y="803084"/>
                  </a:lnTo>
                  <a:lnTo>
                    <a:pt x="1526438" y="772947"/>
                  </a:lnTo>
                  <a:lnTo>
                    <a:pt x="1561198" y="739521"/>
                  </a:lnTo>
                  <a:lnTo>
                    <a:pt x="1591525" y="703033"/>
                  </a:lnTo>
                  <a:lnTo>
                    <a:pt x="1617357" y="663727"/>
                  </a:lnTo>
                  <a:lnTo>
                    <a:pt x="1638642" y="621817"/>
                  </a:lnTo>
                  <a:lnTo>
                    <a:pt x="1655305" y="577532"/>
                  </a:lnTo>
                  <a:lnTo>
                    <a:pt x="1667294" y="531126"/>
                  </a:lnTo>
                  <a:lnTo>
                    <a:pt x="1674533" y="482815"/>
                  </a:lnTo>
                  <a:lnTo>
                    <a:pt x="1676958" y="432828"/>
                  </a:lnTo>
                  <a:close/>
                </a:path>
                <a:path w="2635250" h="904875">
                  <a:moveTo>
                    <a:pt x="2634843" y="15481"/>
                  </a:moveTo>
                  <a:lnTo>
                    <a:pt x="2632862" y="6680"/>
                  </a:lnTo>
                  <a:lnTo>
                    <a:pt x="2627033" y="0"/>
                  </a:lnTo>
                  <a:lnTo>
                    <a:pt x="2592806" y="1752"/>
                  </a:lnTo>
                  <a:lnTo>
                    <a:pt x="2560091" y="2997"/>
                  </a:lnTo>
                  <a:lnTo>
                    <a:pt x="2525890" y="3733"/>
                  </a:lnTo>
                  <a:lnTo>
                    <a:pt x="2487193" y="3987"/>
                  </a:lnTo>
                  <a:lnTo>
                    <a:pt x="2448661" y="3733"/>
                  </a:lnTo>
                  <a:lnTo>
                    <a:pt x="2410764" y="2997"/>
                  </a:lnTo>
                  <a:lnTo>
                    <a:pt x="2373122" y="1752"/>
                  </a:lnTo>
                  <a:lnTo>
                    <a:pt x="2335352" y="0"/>
                  </a:lnTo>
                  <a:lnTo>
                    <a:pt x="2330450" y="5930"/>
                  </a:lnTo>
                  <a:lnTo>
                    <a:pt x="2328037" y="14478"/>
                  </a:lnTo>
                  <a:lnTo>
                    <a:pt x="2328608" y="23787"/>
                  </a:lnTo>
                  <a:lnTo>
                    <a:pt x="2332698" y="31965"/>
                  </a:lnTo>
                  <a:lnTo>
                    <a:pt x="2365997" y="34632"/>
                  </a:lnTo>
                  <a:lnTo>
                    <a:pt x="2389136" y="37871"/>
                  </a:lnTo>
                  <a:lnTo>
                    <a:pt x="2432583" y="62598"/>
                  </a:lnTo>
                  <a:lnTo>
                    <a:pt x="2449195" y="133477"/>
                  </a:lnTo>
                  <a:lnTo>
                    <a:pt x="2453716" y="184454"/>
                  </a:lnTo>
                  <a:lnTo>
                    <a:pt x="2456345" y="238988"/>
                  </a:lnTo>
                  <a:lnTo>
                    <a:pt x="2457564" y="291960"/>
                  </a:lnTo>
                  <a:lnTo>
                    <a:pt x="2457869" y="338277"/>
                  </a:lnTo>
                  <a:lnTo>
                    <a:pt x="2457869" y="491426"/>
                  </a:lnTo>
                  <a:lnTo>
                    <a:pt x="2456015" y="545299"/>
                  </a:lnTo>
                  <a:lnTo>
                    <a:pt x="2450325" y="596214"/>
                  </a:lnTo>
                  <a:lnTo>
                    <a:pt x="2440584" y="643712"/>
                  </a:lnTo>
                  <a:lnTo>
                    <a:pt x="2426576" y="687324"/>
                  </a:lnTo>
                  <a:lnTo>
                    <a:pt x="2408097" y="726605"/>
                  </a:lnTo>
                  <a:lnTo>
                    <a:pt x="2384933" y="761085"/>
                  </a:lnTo>
                  <a:lnTo>
                    <a:pt x="2356878" y="790333"/>
                  </a:lnTo>
                  <a:lnTo>
                    <a:pt x="2323719" y="813866"/>
                  </a:lnTo>
                  <a:lnTo>
                    <a:pt x="2285250" y="831240"/>
                  </a:lnTo>
                  <a:lnTo>
                    <a:pt x="2241258" y="842010"/>
                  </a:lnTo>
                  <a:lnTo>
                    <a:pt x="2191524" y="845693"/>
                  </a:lnTo>
                  <a:lnTo>
                    <a:pt x="2139302" y="842238"/>
                  </a:lnTo>
                  <a:lnTo>
                    <a:pt x="2093556" y="832104"/>
                  </a:lnTo>
                  <a:lnTo>
                    <a:pt x="2053983" y="815568"/>
                  </a:lnTo>
                  <a:lnTo>
                    <a:pt x="2020252" y="792962"/>
                  </a:lnTo>
                  <a:lnTo>
                    <a:pt x="1992058" y="764565"/>
                  </a:lnTo>
                  <a:lnTo>
                    <a:pt x="1969071" y="730707"/>
                  </a:lnTo>
                  <a:lnTo>
                    <a:pt x="1950974" y="691692"/>
                  </a:lnTo>
                  <a:lnTo>
                    <a:pt x="1937448" y="647814"/>
                  </a:lnTo>
                  <a:lnTo>
                    <a:pt x="1928190" y="599389"/>
                  </a:lnTo>
                  <a:lnTo>
                    <a:pt x="1922868" y="546709"/>
                  </a:lnTo>
                  <a:lnTo>
                    <a:pt x="1921167" y="490105"/>
                  </a:lnTo>
                  <a:lnTo>
                    <a:pt x="1921167" y="202425"/>
                  </a:lnTo>
                  <a:lnTo>
                    <a:pt x="1922056" y="132422"/>
                  </a:lnTo>
                  <a:lnTo>
                    <a:pt x="1927047" y="85445"/>
                  </a:lnTo>
                  <a:lnTo>
                    <a:pt x="1963102" y="41338"/>
                  </a:lnTo>
                  <a:lnTo>
                    <a:pt x="2001075" y="34632"/>
                  </a:lnTo>
                  <a:lnTo>
                    <a:pt x="2033028" y="31965"/>
                  </a:lnTo>
                  <a:lnTo>
                    <a:pt x="2037118" y="25285"/>
                  </a:lnTo>
                  <a:lnTo>
                    <a:pt x="2037702" y="15481"/>
                  </a:lnTo>
                  <a:lnTo>
                    <a:pt x="2035289" y="5930"/>
                  </a:lnTo>
                  <a:lnTo>
                    <a:pt x="2030374" y="0"/>
                  </a:lnTo>
                  <a:lnTo>
                    <a:pt x="1984921" y="1752"/>
                  </a:lnTo>
                  <a:lnTo>
                    <a:pt x="1944471" y="2997"/>
                  </a:lnTo>
                  <a:lnTo>
                    <a:pt x="1906016" y="3733"/>
                  </a:lnTo>
                  <a:lnTo>
                    <a:pt x="1866557" y="3987"/>
                  </a:lnTo>
                  <a:lnTo>
                    <a:pt x="1827644" y="3733"/>
                  </a:lnTo>
                  <a:lnTo>
                    <a:pt x="1788985" y="2997"/>
                  </a:lnTo>
                  <a:lnTo>
                    <a:pt x="1747824" y="1752"/>
                  </a:lnTo>
                  <a:lnTo>
                    <a:pt x="1701419" y="0"/>
                  </a:lnTo>
                  <a:lnTo>
                    <a:pt x="1696504" y="5930"/>
                  </a:lnTo>
                  <a:lnTo>
                    <a:pt x="1694091" y="15481"/>
                  </a:lnTo>
                  <a:lnTo>
                    <a:pt x="1694675" y="25285"/>
                  </a:lnTo>
                  <a:lnTo>
                    <a:pt x="1698764" y="31965"/>
                  </a:lnTo>
                  <a:lnTo>
                    <a:pt x="1732051" y="34632"/>
                  </a:lnTo>
                  <a:lnTo>
                    <a:pt x="1770024" y="41338"/>
                  </a:lnTo>
                  <a:lnTo>
                    <a:pt x="1793544" y="56680"/>
                  </a:lnTo>
                  <a:lnTo>
                    <a:pt x="1806079" y="85445"/>
                  </a:lnTo>
                  <a:lnTo>
                    <a:pt x="1811058" y="132422"/>
                  </a:lnTo>
                  <a:lnTo>
                    <a:pt x="1811959" y="202425"/>
                  </a:lnTo>
                  <a:lnTo>
                    <a:pt x="1811959" y="516737"/>
                  </a:lnTo>
                  <a:lnTo>
                    <a:pt x="1814004" y="580974"/>
                  </a:lnTo>
                  <a:lnTo>
                    <a:pt x="1820202" y="638098"/>
                  </a:lnTo>
                  <a:lnTo>
                    <a:pt x="1830616" y="688530"/>
                  </a:lnTo>
                  <a:lnTo>
                    <a:pt x="1845322" y="732637"/>
                  </a:lnTo>
                  <a:lnTo>
                    <a:pt x="1864372" y="770813"/>
                  </a:lnTo>
                  <a:lnTo>
                    <a:pt x="1887867" y="803490"/>
                  </a:lnTo>
                  <a:lnTo>
                    <a:pt x="1915845" y="831024"/>
                  </a:lnTo>
                  <a:lnTo>
                    <a:pt x="1957984" y="860120"/>
                  </a:lnTo>
                  <a:lnTo>
                    <a:pt x="2005228" y="880973"/>
                  </a:lnTo>
                  <a:lnTo>
                    <a:pt x="2056320" y="894600"/>
                  </a:lnTo>
                  <a:lnTo>
                    <a:pt x="2109952" y="902030"/>
                  </a:lnTo>
                  <a:lnTo>
                    <a:pt x="2164880" y="904278"/>
                  </a:lnTo>
                  <a:lnTo>
                    <a:pt x="2213965" y="901420"/>
                  </a:lnTo>
                  <a:lnTo>
                    <a:pt x="2261908" y="892987"/>
                  </a:lnTo>
                  <a:lnTo>
                    <a:pt x="2307552" y="879144"/>
                  </a:lnTo>
                  <a:lnTo>
                    <a:pt x="2349766" y="860082"/>
                  </a:lnTo>
                  <a:lnTo>
                    <a:pt x="2387384" y="836002"/>
                  </a:lnTo>
                  <a:lnTo>
                    <a:pt x="2419273" y="807072"/>
                  </a:lnTo>
                  <a:lnTo>
                    <a:pt x="2447912" y="770356"/>
                  </a:lnTo>
                  <a:lnTo>
                    <a:pt x="2470366" y="729284"/>
                  </a:lnTo>
                  <a:lnTo>
                    <a:pt x="2487269" y="684720"/>
                  </a:lnTo>
                  <a:lnTo>
                    <a:pt x="2499283" y="637527"/>
                  </a:lnTo>
                  <a:lnTo>
                    <a:pt x="2507069" y="588556"/>
                  </a:lnTo>
                  <a:lnTo>
                    <a:pt x="2511247" y="538683"/>
                  </a:lnTo>
                  <a:lnTo>
                    <a:pt x="2512504" y="488772"/>
                  </a:lnTo>
                  <a:lnTo>
                    <a:pt x="2512657" y="285597"/>
                  </a:lnTo>
                  <a:lnTo>
                    <a:pt x="2513698" y="223075"/>
                  </a:lnTo>
                  <a:lnTo>
                    <a:pt x="2516530" y="159727"/>
                  </a:lnTo>
                  <a:lnTo>
                    <a:pt x="2522042" y="104571"/>
                  </a:lnTo>
                  <a:lnTo>
                    <a:pt x="2531148" y="66598"/>
                  </a:lnTo>
                  <a:lnTo>
                    <a:pt x="2574391" y="38315"/>
                  </a:lnTo>
                  <a:lnTo>
                    <a:pt x="2629687" y="31965"/>
                  </a:lnTo>
                  <a:lnTo>
                    <a:pt x="2633573" y="24536"/>
                  </a:lnTo>
                  <a:lnTo>
                    <a:pt x="2634843" y="15481"/>
                  </a:lnTo>
                  <a:close/>
                </a:path>
              </a:pathLst>
            </a:custGeom>
            <a:solidFill>
              <a:srgbClr val="D36A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973322" y="3151614"/>
              <a:ext cx="149161" cy="151828"/>
            </a:xfrm>
            <a:prstGeom prst="rect">
              <a:avLst/>
            </a:prstGeom>
          </p:spPr>
        </p:pic>
      </p:grpSp>
      <p:sp>
        <p:nvSpPr>
          <p:cNvPr id="34" name="object 34"/>
          <p:cNvSpPr/>
          <p:nvPr/>
        </p:nvSpPr>
        <p:spPr>
          <a:xfrm>
            <a:off x="4182719" y="2580030"/>
            <a:ext cx="1430020" cy="721995"/>
          </a:xfrm>
          <a:custGeom>
            <a:avLst/>
            <a:gdLst/>
            <a:ahLst/>
            <a:cxnLst/>
            <a:rect l="l" t="t" r="r" b="b"/>
            <a:pathLst>
              <a:path w="1430020" h="721995">
                <a:moveTo>
                  <a:pt x="658888" y="544220"/>
                </a:moveTo>
                <a:lnTo>
                  <a:pt x="653935" y="539750"/>
                </a:lnTo>
                <a:lnTo>
                  <a:pt x="646518" y="537438"/>
                </a:lnTo>
                <a:lnTo>
                  <a:pt x="638517" y="537464"/>
                </a:lnTo>
                <a:lnTo>
                  <a:pt x="631799" y="540054"/>
                </a:lnTo>
                <a:lnTo>
                  <a:pt x="616673" y="572439"/>
                </a:lnTo>
                <a:lnTo>
                  <a:pt x="594537" y="606031"/>
                </a:lnTo>
                <a:lnTo>
                  <a:pt x="564286" y="637641"/>
                </a:lnTo>
                <a:lnTo>
                  <a:pt x="524840" y="664146"/>
                </a:lnTo>
                <a:lnTo>
                  <a:pt x="475068" y="682345"/>
                </a:lnTo>
                <a:lnTo>
                  <a:pt x="413905" y="689127"/>
                </a:lnTo>
                <a:lnTo>
                  <a:pt x="368147" y="686142"/>
                </a:lnTo>
                <a:lnTo>
                  <a:pt x="324485" y="677265"/>
                </a:lnTo>
                <a:lnTo>
                  <a:pt x="283375" y="662609"/>
                </a:lnTo>
                <a:lnTo>
                  <a:pt x="245313" y="642251"/>
                </a:lnTo>
                <a:lnTo>
                  <a:pt x="210769" y="616318"/>
                </a:lnTo>
                <a:lnTo>
                  <a:pt x="180225" y="584911"/>
                </a:lnTo>
                <a:lnTo>
                  <a:pt x="154152" y="548119"/>
                </a:lnTo>
                <a:lnTo>
                  <a:pt x="133045" y="506056"/>
                </a:lnTo>
                <a:lnTo>
                  <a:pt x="117373" y="458825"/>
                </a:lnTo>
                <a:lnTo>
                  <a:pt x="107619" y="406527"/>
                </a:lnTo>
                <a:lnTo>
                  <a:pt x="104267" y="349262"/>
                </a:lnTo>
                <a:lnTo>
                  <a:pt x="107543" y="293230"/>
                </a:lnTo>
                <a:lnTo>
                  <a:pt x="117030" y="242836"/>
                </a:lnTo>
                <a:lnTo>
                  <a:pt x="132245" y="198005"/>
                </a:lnTo>
                <a:lnTo>
                  <a:pt x="152666" y="158673"/>
                </a:lnTo>
                <a:lnTo>
                  <a:pt x="177800" y="124777"/>
                </a:lnTo>
                <a:lnTo>
                  <a:pt x="207137" y="96278"/>
                </a:lnTo>
                <a:lnTo>
                  <a:pt x="240169" y="73088"/>
                </a:lnTo>
                <a:lnTo>
                  <a:pt x="276415" y="55156"/>
                </a:lnTo>
                <a:lnTo>
                  <a:pt x="315353" y="42430"/>
                </a:lnTo>
                <a:lnTo>
                  <a:pt x="356489" y="34836"/>
                </a:lnTo>
                <a:lnTo>
                  <a:pt x="399313" y="32321"/>
                </a:lnTo>
                <a:lnTo>
                  <a:pt x="466547" y="38671"/>
                </a:lnTo>
                <a:lnTo>
                  <a:pt x="518426" y="56032"/>
                </a:lnTo>
                <a:lnTo>
                  <a:pt x="556996" y="81838"/>
                </a:lnTo>
                <a:lnTo>
                  <a:pt x="584263" y="113563"/>
                </a:lnTo>
                <a:lnTo>
                  <a:pt x="602272" y="148640"/>
                </a:lnTo>
                <a:lnTo>
                  <a:pt x="613041" y="184543"/>
                </a:lnTo>
                <a:lnTo>
                  <a:pt x="619785" y="187871"/>
                </a:lnTo>
                <a:lnTo>
                  <a:pt x="627888" y="188569"/>
                </a:lnTo>
                <a:lnTo>
                  <a:pt x="635609" y="186740"/>
                </a:lnTo>
                <a:lnTo>
                  <a:pt x="641184" y="182460"/>
                </a:lnTo>
                <a:lnTo>
                  <a:pt x="635533" y="135039"/>
                </a:lnTo>
                <a:lnTo>
                  <a:pt x="631151" y="90957"/>
                </a:lnTo>
                <a:lnTo>
                  <a:pt x="628142" y="54305"/>
                </a:lnTo>
                <a:lnTo>
                  <a:pt x="626592" y="29184"/>
                </a:lnTo>
                <a:lnTo>
                  <a:pt x="619823" y="29413"/>
                </a:lnTo>
                <a:lnTo>
                  <a:pt x="613156" y="28663"/>
                </a:lnTo>
                <a:lnTo>
                  <a:pt x="605904" y="27139"/>
                </a:lnTo>
                <a:lnTo>
                  <a:pt x="555802" y="15392"/>
                </a:lnTo>
                <a:lnTo>
                  <a:pt x="507847" y="7429"/>
                </a:lnTo>
                <a:lnTo>
                  <a:pt x="458533" y="1993"/>
                </a:lnTo>
                <a:lnTo>
                  <a:pt x="412851" y="0"/>
                </a:lnTo>
                <a:lnTo>
                  <a:pt x="359638" y="2438"/>
                </a:lnTo>
                <a:lnTo>
                  <a:pt x="308597" y="9766"/>
                </a:lnTo>
                <a:lnTo>
                  <a:pt x="259981" y="22021"/>
                </a:lnTo>
                <a:lnTo>
                  <a:pt x="214071" y="39230"/>
                </a:lnTo>
                <a:lnTo>
                  <a:pt x="171107" y="61417"/>
                </a:lnTo>
                <a:lnTo>
                  <a:pt x="131356" y="88620"/>
                </a:lnTo>
                <a:lnTo>
                  <a:pt x="94119" y="122402"/>
                </a:lnTo>
                <a:lnTo>
                  <a:pt x="62090" y="161861"/>
                </a:lnTo>
                <a:lnTo>
                  <a:pt x="35966" y="206425"/>
                </a:lnTo>
                <a:lnTo>
                  <a:pt x="16446" y="255511"/>
                </a:lnTo>
                <a:lnTo>
                  <a:pt x="4229" y="308521"/>
                </a:lnTo>
                <a:lnTo>
                  <a:pt x="0" y="364896"/>
                </a:lnTo>
                <a:lnTo>
                  <a:pt x="3822" y="420103"/>
                </a:lnTo>
                <a:lnTo>
                  <a:pt x="14757" y="470509"/>
                </a:lnTo>
                <a:lnTo>
                  <a:pt x="32016" y="516140"/>
                </a:lnTo>
                <a:lnTo>
                  <a:pt x="54762" y="557022"/>
                </a:lnTo>
                <a:lnTo>
                  <a:pt x="82219" y="593204"/>
                </a:lnTo>
                <a:lnTo>
                  <a:pt x="113588" y="624725"/>
                </a:lnTo>
                <a:lnTo>
                  <a:pt x="148043" y="651611"/>
                </a:lnTo>
                <a:lnTo>
                  <a:pt x="195262" y="678484"/>
                </a:lnTo>
                <a:lnTo>
                  <a:pt x="245275" y="698258"/>
                </a:lnTo>
                <a:lnTo>
                  <a:pt x="297649" y="711581"/>
                </a:lnTo>
                <a:lnTo>
                  <a:pt x="351917" y="719099"/>
                </a:lnTo>
                <a:lnTo>
                  <a:pt x="407644" y="721461"/>
                </a:lnTo>
                <a:lnTo>
                  <a:pt x="458304" y="718883"/>
                </a:lnTo>
                <a:lnTo>
                  <a:pt x="506437" y="712597"/>
                </a:lnTo>
                <a:lnTo>
                  <a:pt x="546354" y="704735"/>
                </a:lnTo>
                <a:lnTo>
                  <a:pt x="572376" y="697484"/>
                </a:lnTo>
                <a:lnTo>
                  <a:pt x="581164" y="694372"/>
                </a:lnTo>
                <a:lnTo>
                  <a:pt x="590232" y="691476"/>
                </a:lnTo>
                <a:lnTo>
                  <a:pt x="599490" y="688962"/>
                </a:lnTo>
                <a:lnTo>
                  <a:pt x="608850" y="687057"/>
                </a:lnTo>
                <a:lnTo>
                  <a:pt x="622249" y="663994"/>
                </a:lnTo>
                <a:lnTo>
                  <a:pt x="637006" y="628523"/>
                </a:lnTo>
                <a:lnTo>
                  <a:pt x="650189" y="586613"/>
                </a:lnTo>
                <a:lnTo>
                  <a:pt x="658888" y="544220"/>
                </a:lnTo>
                <a:close/>
              </a:path>
              <a:path w="1430020" h="721995">
                <a:moveTo>
                  <a:pt x="1429512" y="357593"/>
                </a:moveTo>
                <a:lnTo>
                  <a:pt x="1427365" y="315493"/>
                </a:lnTo>
                <a:lnTo>
                  <a:pt x="1420926" y="274180"/>
                </a:lnTo>
                <a:lnTo>
                  <a:pt x="1410208" y="234086"/>
                </a:lnTo>
                <a:lnTo>
                  <a:pt x="1395196" y="195694"/>
                </a:lnTo>
                <a:lnTo>
                  <a:pt x="1375905" y="159423"/>
                </a:lnTo>
                <a:lnTo>
                  <a:pt x="1352334" y="125730"/>
                </a:lnTo>
                <a:lnTo>
                  <a:pt x="1325270" y="95948"/>
                </a:lnTo>
                <a:lnTo>
                  <a:pt x="1325270" y="389915"/>
                </a:lnTo>
                <a:lnTo>
                  <a:pt x="1321028" y="454279"/>
                </a:lnTo>
                <a:lnTo>
                  <a:pt x="1308900" y="510514"/>
                </a:lnTo>
                <a:lnTo>
                  <a:pt x="1289824" y="558774"/>
                </a:lnTo>
                <a:lnTo>
                  <a:pt x="1264729" y="599211"/>
                </a:lnTo>
                <a:lnTo>
                  <a:pt x="1234528" y="631964"/>
                </a:lnTo>
                <a:lnTo>
                  <a:pt x="1200162" y="657186"/>
                </a:lnTo>
                <a:lnTo>
                  <a:pt x="1162545" y="675030"/>
                </a:lnTo>
                <a:lnTo>
                  <a:pt x="1122629" y="685622"/>
                </a:lnTo>
                <a:lnTo>
                  <a:pt x="1081303" y="689114"/>
                </a:lnTo>
                <a:lnTo>
                  <a:pt x="1028484" y="684339"/>
                </a:lnTo>
                <a:lnTo>
                  <a:pt x="981875" y="670750"/>
                </a:lnTo>
                <a:lnTo>
                  <a:pt x="941222" y="649452"/>
                </a:lnTo>
                <a:lnTo>
                  <a:pt x="906284" y="621550"/>
                </a:lnTo>
                <a:lnTo>
                  <a:pt x="876820" y="588162"/>
                </a:lnTo>
                <a:lnTo>
                  <a:pt x="852576" y="550392"/>
                </a:lnTo>
                <a:lnTo>
                  <a:pt x="833285" y="509346"/>
                </a:lnTo>
                <a:lnTo>
                  <a:pt x="818730" y="466153"/>
                </a:lnTo>
                <a:lnTo>
                  <a:pt x="808634" y="421894"/>
                </a:lnTo>
                <a:lnTo>
                  <a:pt x="802754" y="377698"/>
                </a:lnTo>
                <a:lnTo>
                  <a:pt x="800849" y="334657"/>
                </a:lnTo>
                <a:lnTo>
                  <a:pt x="804900" y="270713"/>
                </a:lnTo>
                <a:lnTo>
                  <a:pt x="816356" y="215544"/>
                </a:lnTo>
                <a:lnTo>
                  <a:pt x="834186" y="168668"/>
                </a:lnTo>
                <a:lnTo>
                  <a:pt x="857338" y="129603"/>
                </a:lnTo>
                <a:lnTo>
                  <a:pt x="884783" y="97866"/>
                </a:lnTo>
                <a:lnTo>
                  <a:pt x="915479" y="72986"/>
                </a:lnTo>
                <a:lnTo>
                  <a:pt x="982472" y="41846"/>
                </a:lnTo>
                <a:lnTo>
                  <a:pt x="1050023" y="32308"/>
                </a:lnTo>
                <a:lnTo>
                  <a:pt x="1101318" y="36766"/>
                </a:lnTo>
                <a:lnTo>
                  <a:pt x="1146733" y="49517"/>
                </a:lnTo>
                <a:lnTo>
                  <a:pt x="1186459" y="69684"/>
                </a:lnTo>
                <a:lnTo>
                  <a:pt x="1220724" y="96354"/>
                </a:lnTo>
                <a:lnTo>
                  <a:pt x="1249730" y="128638"/>
                </a:lnTo>
                <a:lnTo>
                  <a:pt x="1273695" y="165646"/>
                </a:lnTo>
                <a:lnTo>
                  <a:pt x="1292821" y="206451"/>
                </a:lnTo>
                <a:lnTo>
                  <a:pt x="1307338" y="250190"/>
                </a:lnTo>
                <a:lnTo>
                  <a:pt x="1317447" y="295948"/>
                </a:lnTo>
                <a:lnTo>
                  <a:pt x="1323352" y="342823"/>
                </a:lnTo>
                <a:lnTo>
                  <a:pt x="1325270" y="389915"/>
                </a:lnTo>
                <a:lnTo>
                  <a:pt x="1325270" y="95948"/>
                </a:lnTo>
                <a:lnTo>
                  <a:pt x="1292364" y="67894"/>
                </a:lnTo>
                <a:lnTo>
                  <a:pt x="1255966" y="44653"/>
                </a:lnTo>
                <a:lnTo>
                  <a:pt x="1215313" y="25793"/>
                </a:lnTo>
                <a:lnTo>
                  <a:pt x="1170381" y="11772"/>
                </a:lnTo>
                <a:lnTo>
                  <a:pt x="1121194" y="3022"/>
                </a:lnTo>
                <a:lnTo>
                  <a:pt x="1067739" y="0"/>
                </a:lnTo>
                <a:lnTo>
                  <a:pt x="1019263" y="2781"/>
                </a:lnTo>
                <a:lnTo>
                  <a:pt x="973124" y="10934"/>
                </a:lnTo>
                <a:lnTo>
                  <a:pt x="929589" y="24130"/>
                </a:lnTo>
                <a:lnTo>
                  <a:pt x="888936" y="42087"/>
                </a:lnTo>
                <a:lnTo>
                  <a:pt x="851420" y="64503"/>
                </a:lnTo>
                <a:lnTo>
                  <a:pt x="817321" y="91071"/>
                </a:lnTo>
                <a:lnTo>
                  <a:pt x="786892" y="121488"/>
                </a:lnTo>
                <a:lnTo>
                  <a:pt x="760412" y="155460"/>
                </a:lnTo>
                <a:lnTo>
                  <a:pt x="738149" y="192684"/>
                </a:lnTo>
                <a:lnTo>
                  <a:pt x="720369" y="232854"/>
                </a:lnTo>
                <a:lnTo>
                  <a:pt x="707339" y="275666"/>
                </a:lnTo>
                <a:lnTo>
                  <a:pt x="699312" y="320827"/>
                </a:lnTo>
                <a:lnTo>
                  <a:pt x="696582" y="368020"/>
                </a:lnTo>
                <a:lnTo>
                  <a:pt x="699046" y="410870"/>
                </a:lnTo>
                <a:lnTo>
                  <a:pt x="706335" y="452551"/>
                </a:lnTo>
                <a:lnTo>
                  <a:pt x="718312" y="492671"/>
                </a:lnTo>
                <a:lnTo>
                  <a:pt x="734872" y="530834"/>
                </a:lnTo>
                <a:lnTo>
                  <a:pt x="755853" y="566648"/>
                </a:lnTo>
                <a:lnTo>
                  <a:pt x="781151" y="599719"/>
                </a:lnTo>
                <a:lnTo>
                  <a:pt x="810615" y="629666"/>
                </a:lnTo>
                <a:lnTo>
                  <a:pt x="844130" y="656069"/>
                </a:lnTo>
                <a:lnTo>
                  <a:pt x="881557" y="678561"/>
                </a:lnTo>
                <a:lnTo>
                  <a:pt x="922756" y="696734"/>
                </a:lnTo>
                <a:lnTo>
                  <a:pt x="967613" y="710209"/>
                </a:lnTo>
                <a:lnTo>
                  <a:pt x="1015987" y="718578"/>
                </a:lnTo>
                <a:lnTo>
                  <a:pt x="1067739" y="721448"/>
                </a:lnTo>
                <a:lnTo>
                  <a:pt x="1117130" y="718312"/>
                </a:lnTo>
                <a:lnTo>
                  <a:pt x="1164412" y="709129"/>
                </a:lnTo>
                <a:lnTo>
                  <a:pt x="1209167" y="694220"/>
                </a:lnTo>
                <a:lnTo>
                  <a:pt x="1219657" y="689114"/>
                </a:lnTo>
                <a:lnTo>
                  <a:pt x="1250975" y="673925"/>
                </a:lnTo>
                <a:lnTo>
                  <a:pt x="1289418" y="648576"/>
                </a:lnTo>
                <a:lnTo>
                  <a:pt x="1324089" y="618502"/>
                </a:lnTo>
                <a:lnTo>
                  <a:pt x="1354569" y="584047"/>
                </a:lnTo>
                <a:lnTo>
                  <a:pt x="1380439" y="545528"/>
                </a:lnTo>
                <a:lnTo>
                  <a:pt x="1401292" y="503301"/>
                </a:lnTo>
                <a:lnTo>
                  <a:pt x="1416697" y="457669"/>
                </a:lnTo>
                <a:lnTo>
                  <a:pt x="1426235" y="409003"/>
                </a:lnTo>
                <a:lnTo>
                  <a:pt x="1429512" y="357593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5" name="object 3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57784" y="3386180"/>
            <a:ext cx="166014" cy="230822"/>
          </a:xfrm>
          <a:prstGeom prst="rect">
            <a:avLst/>
          </a:prstGeom>
        </p:spPr>
      </p:pic>
      <p:pic>
        <p:nvPicPr>
          <p:cNvPr id="36" name="object 3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96595" y="3386179"/>
            <a:ext cx="223545" cy="233591"/>
          </a:xfrm>
          <a:prstGeom prst="rect">
            <a:avLst/>
          </a:prstGeom>
        </p:spPr>
      </p:pic>
      <p:pic>
        <p:nvPicPr>
          <p:cNvPr id="37" name="object 3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892185" y="3386175"/>
            <a:ext cx="189572" cy="230822"/>
          </a:xfrm>
          <a:prstGeom prst="rect">
            <a:avLst/>
          </a:prstGeom>
        </p:spPr>
      </p:pic>
      <p:pic>
        <p:nvPicPr>
          <p:cNvPr id="38" name="object 3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149575" y="3386182"/>
            <a:ext cx="246418" cy="235318"/>
          </a:xfrm>
          <a:prstGeom prst="rect">
            <a:avLst/>
          </a:prstGeom>
        </p:spPr>
      </p:pic>
      <p:sp>
        <p:nvSpPr>
          <p:cNvPr id="39" name="object 39"/>
          <p:cNvSpPr/>
          <p:nvPr/>
        </p:nvSpPr>
        <p:spPr>
          <a:xfrm>
            <a:off x="2474225" y="3386179"/>
            <a:ext cx="255904" cy="235585"/>
          </a:xfrm>
          <a:custGeom>
            <a:avLst/>
            <a:gdLst/>
            <a:ahLst/>
            <a:cxnLst/>
            <a:rect l="l" t="t" r="r" b="b"/>
            <a:pathLst>
              <a:path w="255905" h="235585">
                <a:moveTo>
                  <a:pt x="252996" y="0"/>
                </a:moveTo>
                <a:lnTo>
                  <a:pt x="244548" y="455"/>
                </a:lnTo>
                <a:lnTo>
                  <a:pt x="227514" y="966"/>
                </a:lnTo>
                <a:lnTo>
                  <a:pt x="207598" y="966"/>
                </a:lnTo>
                <a:lnTo>
                  <a:pt x="176415" y="0"/>
                </a:lnTo>
                <a:lnTo>
                  <a:pt x="173634" y="1028"/>
                </a:lnTo>
                <a:lnTo>
                  <a:pt x="173278" y="6578"/>
                </a:lnTo>
                <a:lnTo>
                  <a:pt x="175717" y="8674"/>
                </a:lnTo>
                <a:lnTo>
                  <a:pt x="195465" y="11074"/>
                </a:lnTo>
                <a:lnTo>
                  <a:pt x="201015" y="13169"/>
                </a:lnTo>
                <a:lnTo>
                  <a:pt x="209863" y="71407"/>
                </a:lnTo>
                <a:lnTo>
                  <a:pt x="210019" y="88023"/>
                </a:lnTo>
                <a:lnTo>
                  <a:pt x="210019" y="175018"/>
                </a:lnTo>
                <a:lnTo>
                  <a:pt x="208635" y="176758"/>
                </a:lnTo>
                <a:lnTo>
                  <a:pt x="207949" y="176758"/>
                </a:lnTo>
                <a:lnTo>
                  <a:pt x="104031" y="61405"/>
                </a:lnTo>
                <a:lnTo>
                  <a:pt x="68451" y="17566"/>
                </a:lnTo>
                <a:lnTo>
                  <a:pt x="57873" y="0"/>
                </a:lnTo>
                <a:lnTo>
                  <a:pt x="53365" y="698"/>
                </a:lnTo>
                <a:lnTo>
                  <a:pt x="47485" y="1028"/>
                </a:lnTo>
                <a:lnTo>
                  <a:pt x="14149" y="594"/>
                </a:lnTo>
                <a:lnTo>
                  <a:pt x="2768" y="0"/>
                </a:lnTo>
                <a:lnTo>
                  <a:pt x="0" y="1371"/>
                </a:lnTo>
                <a:lnTo>
                  <a:pt x="0" y="6578"/>
                </a:lnTo>
                <a:lnTo>
                  <a:pt x="2082" y="8674"/>
                </a:lnTo>
                <a:lnTo>
                  <a:pt x="16294" y="10375"/>
                </a:lnTo>
                <a:lnTo>
                  <a:pt x="24599" y="12814"/>
                </a:lnTo>
                <a:lnTo>
                  <a:pt x="37071" y="42633"/>
                </a:lnTo>
                <a:lnTo>
                  <a:pt x="37051" y="159205"/>
                </a:lnTo>
                <a:lnTo>
                  <a:pt x="35324" y="200100"/>
                </a:lnTo>
                <a:lnTo>
                  <a:pt x="7962" y="222148"/>
                </a:lnTo>
                <a:lnTo>
                  <a:pt x="5880" y="224243"/>
                </a:lnTo>
                <a:lnTo>
                  <a:pt x="6235" y="229082"/>
                </a:lnTo>
                <a:lnTo>
                  <a:pt x="8661" y="230822"/>
                </a:lnTo>
                <a:lnTo>
                  <a:pt x="17363" y="230365"/>
                </a:lnTo>
                <a:lnTo>
                  <a:pt x="34637" y="229845"/>
                </a:lnTo>
                <a:lnTo>
                  <a:pt x="54258" y="229845"/>
                </a:lnTo>
                <a:lnTo>
                  <a:pt x="85255" y="230822"/>
                </a:lnTo>
                <a:lnTo>
                  <a:pt x="87680" y="229082"/>
                </a:lnTo>
                <a:lnTo>
                  <a:pt x="88023" y="224917"/>
                </a:lnTo>
                <a:lnTo>
                  <a:pt x="85953" y="222148"/>
                </a:lnTo>
                <a:lnTo>
                  <a:pt x="66535" y="220421"/>
                </a:lnTo>
                <a:lnTo>
                  <a:pt x="59601" y="218351"/>
                </a:lnTo>
                <a:lnTo>
                  <a:pt x="52197" y="180874"/>
                </a:lnTo>
                <a:lnTo>
                  <a:pt x="51282" y="56832"/>
                </a:lnTo>
                <a:lnTo>
                  <a:pt x="51638" y="48869"/>
                </a:lnTo>
                <a:lnTo>
                  <a:pt x="53022" y="44704"/>
                </a:lnTo>
                <a:lnTo>
                  <a:pt x="53721" y="44704"/>
                </a:lnTo>
                <a:lnTo>
                  <a:pt x="61750" y="53723"/>
                </a:lnTo>
                <a:lnTo>
                  <a:pt x="93929" y="91490"/>
                </a:lnTo>
                <a:lnTo>
                  <a:pt x="174332" y="182994"/>
                </a:lnTo>
                <a:lnTo>
                  <a:pt x="206257" y="219816"/>
                </a:lnTo>
                <a:lnTo>
                  <a:pt x="214245" y="229487"/>
                </a:lnTo>
                <a:lnTo>
                  <a:pt x="218694" y="235331"/>
                </a:lnTo>
                <a:lnTo>
                  <a:pt x="222491" y="235331"/>
                </a:lnTo>
                <a:lnTo>
                  <a:pt x="224574" y="233591"/>
                </a:lnTo>
                <a:lnTo>
                  <a:pt x="225272" y="231521"/>
                </a:lnTo>
                <a:lnTo>
                  <a:pt x="224670" y="219705"/>
                </a:lnTo>
                <a:lnTo>
                  <a:pt x="224361" y="201710"/>
                </a:lnTo>
                <a:lnTo>
                  <a:pt x="224231" y="170853"/>
                </a:lnTo>
                <a:lnTo>
                  <a:pt x="224216" y="71901"/>
                </a:lnTo>
                <a:lnTo>
                  <a:pt x="224624" y="51034"/>
                </a:lnTo>
                <a:lnTo>
                  <a:pt x="237756" y="11074"/>
                </a:lnTo>
                <a:lnTo>
                  <a:pt x="253695" y="8674"/>
                </a:lnTo>
                <a:lnTo>
                  <a:pt x="255765" y="6578"/>
                </a:lnTo>
                <a:lnTo>
                  <a:pt x="255765" y="1727"/>
                </a:lnTo>
                <a:lnTo>
                  <a:pt x="252996" y="0"/>
                </a:lnTo>
                <a:close/>
              </a:path>
            </a:pathLst>
          </a:custGeom>
          <a:solidFill>
            <a:srgbClr val="D3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0" name="object 4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814439" y="3386178"/>
            <a:ext cx="92201" cy="230822"/>
          </a:xfrm>
          <a:prstGeom prst="rect">
            <a:avLst/>
          </a:prstGeom>
        </p:spPr>
      </p:pic>
      <p:pic>
        <p:nvPicPr>
          <p:cNvPr id="41" name="object 4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984921" y="3386173"/>
            <a:ext cx="246430" cy="235331"/>
          </a:xfrm>
          <a:prstGeom prst="rect">
            <a:avLst/>
          </a:prstGeom>
        </p:spPr>
      </p:pic>
      <p:pic>
        <p:nvPicPr>
          <p:cNvPr id="42" name="object 4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301625" y="3386175"/>
            <a:ext cx="189572" cy="230822"/>
          </a:xfrm>
          <a:prstGeom prst="rect">
            <a:avLst/>
          </a:prstGeom>
        </p:spPr>
      </p:pic>
      <p:pic>
        <p:nvPicPr>
          <p:cNvPr id="43" name="object 4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567841" y="3386179"/>
            <a:ext cx="223545" cy="233591"/>
          </a:xfrm>
          <a:prstGeom prst="rect">
            <a:avLst/>
          </a:prstGeom>
        </p:spPr>
      </p:pic>
      <p:pic>
        <p:nvPicPr>
          <p:cNvPr id="44" name="object 44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861130" y="3381678"/>
            <a:ext cx="137261" cy="239826"/>
          </a:xfrm>
          <a:prstGeom prst="rect">
            <a:avLst/>
          </a:prstGeom>
        </p:spPr>
      </p:pic>
      <p:pic>
        <p:nvPicPr>
          <p:cNvPr id="45" name="object 45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4083843" y="3386178"/>
            <a:ext cx="92202" cy="230822"/>
          </a:xfrm>
          <a:prstGeom prst="rect">
            <a:avLst/>
          </a:prstGeom>
        </p:spPr>
      </p:pic>
      <p:grpSp>
        <p:nvGrpSpPr>
          <p:cNvPr id="46" name="object 46"/>
          <p:cNvGrpSpPr/>
          <p:nvPr/>
        </p:nvGrpSpPr>
        <p:grpSpPr>
          <a:xfrm>
            <a:off x="4252734" y="3375436"/>
            <a:ext cx="494665" cy="241935"/>
            <a:chOff x="4252734" y="3375436"/>
            <a:chExt cx="494665" cy="241935"/>
          </a:xfrm>
        </p:grpSpPr>
        <p:pic>
          <p:nvPicPr>
            <p:cNvPr id="47" name="object 4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252734" y="3375436"/>
              <a:ext cx="222846" cy="241566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513664" y="3381671"/>
              <a:ext cx="233260" cy="235331"/>
            </a:xfrm>
            <a:prstGeom prst="rect">
              <a:avLst/>
            </a:prstGeom>
          </p:spPr>
        </p:pic>
      </p:grpSp>
      <p:pic>
        <p:nvPicPr>
          <p:cNvPr id="49" name="object 49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4823105" y="3386179"/>
            <a:ext cx="223520" cy="233591"/>
          </a:xfrm>
          <a:prstGeom prst="rect">
            <a:avLst/>
          </a:prstGeom>
        </p:spPr>
      </p:pic>
      <p:pic>
        <p:nvPicPr>
          <p:cNvPr id="50" name="object 50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5120242" y="3386178"/>
            <a:ext cx="92202" cy="230822"/>
          </a:xfrm>
          <a:prstGeom prst="rect">
            <a:avLst/>
          </a:prstGeom>
        </p:spPr>
      </p:pic>
      <p:pic>
        <p:nvPicPr>
          <p:cNvPr id="51" name="object 51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291632" y="3381678"/>
            <a:ext cx="243662" cy="239826"/>
          </a:xfrm>
          <a:prstGeom prst="rect">
            <a:avLst/>
          </a:prstGeom>
        </p:spPr>
      </p:pic>
      <p:grpSp>
        <p:nvGrpSpPr>
          <p:cNvPr id="52" name="object 52"/>
          <p:cNvGrpSpPr/>
          <p:nvPr/>
        </p:nvGrpSpPr>
        <p:grpSpPr>
          <a:xfrm>
            <a:off x="2380252" y="5168974"/>
            <a:ext cx="2291080" cy="767080"/>
            <a:chOff x="2380252" y="5168974"/>
            <a:chExt cx="2291080" cy="767080"/>
          </a:xfrm>
        </p:grpSpPr>
        <p:pic>
          <p:nvPicPr>
            <p:cNvPr id="53" name="object 53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3131383" y="5393487"/>
              <a:ext cx="1539423" cy="421857"/>
            </a:xfrm>
            <a:prstGeom prst="rect">
              <a:avLst/>
            </a:prstGeom>
          </p:spPr>
        </p:pic>
        <p:sp>
          <p:nvSpPr>
            <p:cNvPr id="54" name="object 54"/>
            <p:cNvSpPr/>
            <p:nvPr/>
          </p:nvSpPr>
          <p:spPr>
            <a:xfrm>
              <a:off x="2380252" y="5168974"/>
              <a:ext cx="716915" cy="767080"/>
            </a:xfrm>
            <a:custGeom>
              <a:avLst/>
              <a:gdLst/>
              <a:ahLst/>
              <a:cxnLst/>
              <a:rect l="l" t="t" r="r" b="b"/>
              <a:pathLst>
                <a:path w="716914" h="767079">
                  <a:moveTo>
                    <a:pt x="357136" y="0"/>
                  </a:moveTo>
                  <a:lnTo>
                    <a:pt x="278288" y="5080"/>
                  </a:lnTo>
                  <a:lnTo>
                    <a:pt x="210001" y="17780"/>
                  </a:lnTo>
                  <a:lnTo>
                    <a:pt x="152247" y="35560"/>
                  </a:lnTo>
                  <a:lnTo>
                    <a:pt x="104998" y="55880"/>
                  </a:lnTo>
                  <a:lnTo>
                    <a:pt x="68225" y="76200"/>
                  </a:lnTo>
                  <a:lnTo>
                    <a:pt x="25990" y="107950"/>
                  </a:lnTo>
                  <a:lnTo>
                    <a:pt x="20472" y="113030"/>
                  </a:lnTo>
                  <a:lnTo>
                    <a:pt x="19024" y="114300"/>
                  </a:lnTo>
                  <a:lnTo>
                    <a:pt x="19024" y="115570"/>
                  </a:lnTo>
                  <a:lnTo>
                    <a:pt x="22290" y="139700"/>
                  </a:lnTo>
                  <a:lnTo>
                    <a:pt x="26333" y="162560"/>
                  </a:lnTo>
                  <a:lnTo>
                    <a:pt x="31147" y="186690"/>
                  </a:lnTo>
                  <a:lnTo>
                    <a:pt x="36728" y="209550"/>
                  </a:lnTo>
                  <a:lnTo>
                    <a:pt x="19454" y="217170"/>
                  </a:lnTo>
                  <a:lnTo>
                    <a:pt x="2667" y="227330"/>
                  </a:lnTo>
                  <a:lnTo>
                    <a:pt x="0" y="228600"/>
                  </a:lnTo>
                  <a:lnTo>
                    <a:pt x="774" y="231140"/>
                  </a:lnTo>
                  <a:lnTo>
                    <a:pt x="15526" y="278130"/>
                  </a:lnTo>
                  <a:lnTo>
                    <a:pt x="43703" y="350520"/>
                  </a:lnTo>
                  <a:lnTo>
                    <a:pt x="64211" y="394970"/>
                  </a:lnTo>
                  <a:lnTo>
                    <a:pt x="89407" y="444500"/>
                  </a:lnTo>
                  <a:lnTo>
                    <a:pt x="119597" y="496570"/>
                  </a:lnTo>
                  <a:lnTo>
                    <a:pt x="155085" y="551180"/>
                  </a:lnTo>
                  <a:lnTo>
                    <a:pt x="196179" y="605790"/>
                  </a:lnTo>
                  <a:lnTo>
                    <a:pt x="243183" y="661670"/>
                  </a:lnTo>
                  <a:lnTo>
                    <a:pt x="296403" y="715010"/>
                  </a:lnTo>
                  <a:lnTo>
                    <a:pt x="356146" y="765810"/>
                  </a:lnTo>
                  <a:lnTo>
                    <a:pt x="358254" y="767080"/>
                  </a:lnTo>
                  <a:lnTo>
                    <a:pt x="361035" y="765810"/>
                  </a:lnTo>
                  <a:lnTo>
                    <a:pt x="371477" y="756920"/>
                  </a:lnTo>
                  <a:lnTo>
                    <a:pt x="358482" y="756920"/>
                  </a:lnTo>
                  <a:lnTo>
                    <a:pt x="302801" y="708660"/>
                  </a:lnTo>
                  <a:lnTo>
                    <a:pt x="252861" y="659130"/>
                  </a:lnTo>
                  <a:lnTo>
                    <a:pt x="208409" y="608330"/>
                  </a:lnTo>
                  <a:lnTo>
                    <a:pt x="169191" y="556260"/>
                  </a:lnTo>
                  <a:lnTo>
                    <a:pt x="134954" y="505460"/>
                  </a:lnTo>
                  <a:lnTo>
                    <a:pt x="105446" y="455930"/>
                  </a:lnTo>
                  <a:lnTo>
                    <a:pt x="80412" y="408940"/>
                  </a:lnTo>
                  <a:lnTo>
                    <a:pt x="59601" y="365760"/>
                  </a:lnTo>
                  <a:lnTo>
                    <a:pt x="42758" y="326390"/>
                  </a:lnTo>
                  <a:lnTo>
                    <a:pt x="19964" y="265430"/>
                  </a:lnTo>
                  <a:lnTo>
                    <a:pt x="10007" y="232410"/>
                  </a:lnTo>
                  <a:lnTo>
                    <a:pt x="14303" y="229870"/>
                  </a:lnTo>
                  <a:lnTo>
                    <a:pt x="20485" y="227330"/>
                  </a:lnTo>
                  <a:lnTo>
                    <a:pt x="28524" y="222250"/>
                  </a:lnTo>
                  <a:lnTo>
                    <a:pt x="38392" y="218440"/>
                  </a:lnTo>
                  <a:lnTo>
                    <a:pt x="48171" y="218440"/>
                  </a:lnTo>
                  <a:lnTo>
                    <a:pt x="37297" y="171450"/>
                  </a:lnTo>
                  <a:lnTo>
                    <a:pt x="27927" y="116840"/>
                  </a:lnTo>
                  <a:lnTo>
                    <a:pt x="63028" y="90170"/>
                  </a:lnTo>
                  <a:lnTo>
                    <a:pt x="98174" y="69850"/>
                  </a:lnTo>
                  <a:lnTo>
                    <a:pt x="145111" y="48260"/>
                  </a:lnTo>
                  <a:lnTo>
                    <a:pt x="203886" y="27940"/>
                  </a:lnTo>
                  <a:lnTo>
                    <a:pt x="274546" y="15240"/>
                  </a:lnTo>
                  <a:lnTo>
                    <a:pt x="357136" y="8890"/>
                  </a:lnTo>
                  <a:lnTo>
                    <a:pt x="456473" y="8890"/>
                  </a:lnTo>
                  <a:lnTo>
                    <a:pt x="435986" y="5080"/>
                  </a:lnTo>
                  <a:lnTo>
                    <a:pt x="357136" y="0"/>
                  </a:lnTo>
                  <a:close/>
                </a:path>
                <a:path w="716914" h="767079">
                  <a:moveTo>
                    <a:pt x="696417" y="217170"/>
                  </a:moveTo>
                  <a:lnTo>
                    <a:pt x="676008" y="217170"/>
                  </a:lnTo>
                  <a:lnTo>
                    <a:pt x="686784" y="222250"/>
                  </a:lnTo>
                  <a:lnTo>
                    <a:pt x="695548" y="226060"/>
                  </a:lnTo>
                  <a:lnTo>
                    <a:pt x="702249" y="229870"/>
                  </a:lnTo>
                  <a:lnTo>
                    <a:pt x="706831" y="232410"/>
                  </a:lnTo>
                  <a:lnTo>
                    <a:pt x="703448" y="245110"/>
                  </a:lnTo>
                  <a:lnTo>
                    <a:pt x="687350" y="292100"/>
                  </a:lnTo>
                  <a:lnTo>
                    <a:pt x="657414" y="365760"/>
                  </a:lnTo>
                  <a:lnTo>
                    <a:pt x="636620" y="408940"/>
                  </a:lnTo>
                  <a:lnTo>
                    <a:pt x="611600" y="455930"/>
                  </a:lnTo>
                  <a:lnTo>
                    <a:pt x="582101" y="505460"/>
                  </a:lnTo>
                  <a:lnTo>
                    <a:pt x="547867" y="556260"/>
                  </a:lnTo>
                  <a:lnTo>
                    <a:pt x="508643" y="608330"/>
                  </a:lnTo>
                  <a:lnTo>
                    <a:pt x="464174" y="659130"/>
                  </a:lnTo>
                  <a:lnTo>
                    <a:pt x="414206" y="708660"/>
                  </a:lnTo>
                  <a:lnTo>
                    <a:pt x="358482" y="756920"/>
                  </a:lnTo>
                  <a:lnTo>
                    <a:pt x="371477" y="756920"/>
                  </a:lnTo>
                  <a:lnTo>
                    <a:pt x="420702" y="715010"/>
                  </a:lnTo>
                  <a:lnTo>
                    <a:pt x="473856" y="660400"/>
                  </a:lnTo>
                  <a:lnTo>
                    <a:pt x="520801" y="605790"/>
                  </a:lnTo>
                  <a:lnTo>
                    <a:pt x="561844" y="551180"/>
                  </a:lnTo>
                  <a:lnTo>
                    <a:pt x="597290" y="496570"/>
                  </a:lnTo>
                  <a:lnTo>
                    <a:pt x="627445" y="444500"/>
                  </a:lnTo>
                  <a:lnTo>
                    <a:pt x="652614" y="394970"/>
                  </a:lnTo>
                  <a:lnTo>
                    <a:pt x="673105" y="350520"/>
                  </a:lnTo>
                  <a:lnTo>
                    <a:pt x="689221" y="311150"/>
                  </a:lnTo>
                  <a:lnTo>
                    <a:pt x="709555" y="254000"/>
                  </a:lnTo>
                  <a:lnTo>
                    <a:pt x="716737" y="228600"/>
                  </a:lnTo>
                  <a:lnTo>
                    <a:pt x="714400" y="227330"/>
                  </a:lnTo>
                  <a:lnTo>
                    <a:pt x="696417" y="217170"/>
                  </a:lnTo>
                  <a:close/>
                </a:path>
                <a:path w="716914" h="767079">
                  <a:moveTo>
                    <a:pt x="48171" y="218440"/>
                  </a:moveTo>
                  <a:lnTo>
                    <a:pt x="38392" y="218440"/>
                  </a:lnTo>
                  <a:lnTo>
                    <a:pt x="46386" y="247650"/>
                  </a:lnTo>
                  <a:lnTo>
                    <a:pt x="68557" y="316230"/>
                  </a:lnTo>
                  <a:lnTo>
                    <a:pt x="83127" y="354330"/>
                  </a:lnTo>
                  <a:lnTo>
                    <a:pt x="100283" y="393700"/>
                  </a:lnTo>
                  <a:lnTo>
                    <a:pt x="120221" y="435610"/>
                  </a:lnTo>
                  <a:lnTo>
                    <a:pt x="143139" y="480060"/>
                  </a:lnTo>
                  <a:lnTo>
                    <a:pt x="169234" y="523240"/>
                  </a:lnTo>
                  <a:lnTo>
                    <a:pt x="198702" y="568960"/>
                  </a:lnTo>
                  <a:lnTo>
                    <a:pt x="231741" y="613410"/>
                  </a:lnTo>
                  <a:lnTo>
                    <a:pt x="268548" y="657860"/>
                  </a:lnTo>
                  <a:lnTo>
                    <a:pt x="309320" y="702310"/>
                  </a:lnTo>
                  <a:lnTo>
                    <a:pt x="354253" y="745490"/>
                  </a:lnTo>
                  <a:lnTo>
                    <a:pt x="357136" y="748030"/>
                  </a:lnTo>
                  <a:lnTo>
                    <a:pt x="360032" y="745490"/>
                  </a:lnTo>
                  <a:lnTo>
                    <a:pt x="370434" y="735330"/>
                  </a:lnTo>
                  <a:lnTo>
                    <a:pt x="357136" y="735330"/>
                  </a:lnTo>
                  <a:lnTo>
                    <a:pt x="318889" y="698500"/>
                  </a:lnTo>
                  <a:lnTo>
                    <a:pt x="282635" y="660400"/>
                  </a:lnTo>
                  <a:lnTo>
                    <a:pt x="248443" y="619760"/>
                  </a:lnTo>
                  <a:lnTo>
                    <a:pt x="216383" y="577850"/>
                  </a:lnTo>
                  <a:lnTo>
                    <a:pt x="186524" y="534670"/>
                  </a:lnTo>
                  <a:lnTo>
                    <a:pt x="206691" y="509270"/>
                  </a:lnTo>
                  <a:lnTo>
                    <a:pt x="170726" y="509270"/>
                  </a:lnTo>
                  <a:lnTo>
                    <a:pt x="157928" y="487680"/>
                  </a:lnTo>
                  <a:lnTo>
                    <a:pt x="145903" y="466090"/>
                  </a:lnTo>
                  <a:lnTo>
                    <a:pt x="134632" y="444500"/>
                  </a:lnTo>
                  <a:lnTo>
                    <a:pt x="124091" y="422910"/>
                  </a:lnTo>
                  <a:lnTo>
                    <a:pt x="229146" y="412750"/>
                  </a:lnTo>
                  <a:lnTo>
                    <a:pt x="521103" y="412750"/>
                  </a:lnTo>
                  <a:lnTo>
                    <a:pt x="453129" y="400050"/>
                  </a:lnTo>
                  <a:lnTo>
                    <a:pt x="112852" y="400050"/>
                  </a:lnTo>
                  <a:lnTo>
                    <a:pt x="112293" y="398780"/>
                  </a:lnTo>
                  <a:lnTo>
                    <a:pt x="111290" y="397510"/>
                  </a:lnTo>
                  <a:lnTo>
                    <a:pt x="111290" y="396240"/>
                  </a:lnTo>
                  <a:lnTo>
                    <a:pt x="114855" y="379730"/>
                  </a:lnTo>
                  <a:lnTo>
                    <a:pt x="104165" y="379730"/>
                  </a:lnTo>
                  <a:lnTo>
                    <a:pt x="83109" y="328930"/>
                  </a:lnTo>
                  <a:lnTo>
                    <a:pt x="64923" y="278130"/>
                  </a:lnTo>
                  <a:lnTo>
                    <a:pt x="49640" y="224790"/>
                  </a:lnTo>
                  <a:lnTo>
                    <a:pt x="48171" y="218440"/>
                  </a:lnTo>
                  <a:close/>
                </a:path>
                <a:path w="716914" h="767079">
                  <a:moveTo>
                    <a:pt x="322557" y="429260"/>
                  </a:moveTo>
                  <a:lnTo>
                    <a:pt x="270217" y="429260"/>
                  </a:lnTo>
                  <a:lnTo>
                    <a:pt x="406996" y="687070"/>
                  </a:lnTo>
                  <a:lnTo>
                    <a:pt x="395046" y="699770"/>
                  </a:lnTo>
                  <a:lnTo>
                    <a:pt x="382738" y="711200"/>
                  </a:lnTo>
                  <a:lnTo>
                    <a:pt x="370094" y="723900"/>
                  </a:lnTo>
                  <a:lnTo>
                    <a:pt x="357136" y="735330"/>
                  </a:lnTo>
                  <a:lnTo>
                    <a:pt x="370434" y="735330"/>
                  </a:lnTo>
                  <a:lnTo>
                    <a:pt x="397741" y="708660"/>
                  </a:lnTo>
                  <a:lnTo>
                    <a:pt x="428764" y="675640"/>
                  </a:lnTo>
                  <a:lnTo>
                    <a:pt x="417347" y="675640"/>
                  </a:lnTo>
                  <a:lnTo>
                    <a:pt x="322557" y="429260"/>
                  </a:lnTo>
                  <a:close/>
                </a:path>
                <a:path w="716914" h="767079">
                  <a:moveTo>
                    <a:pt x="534697" y="415290"/>
                  </a:moveTo>
                  <a:lnTo>
                    <a:pt x="317182" y="415290"/>
                  </a:lnTo>
                  <a:lnTo>
                    <a:pt x="580961" y="441960"/>
                  </a:lnTo>
                  <a:lnTo>
                    <a:pt x="558272" y="483870"/>
                  </a:lnTo>
                  <a:lnTo>
                    <a:pt x="533694" y="524510"/>
                  </a:lnTo>
                  <a:lnTo>
                    <a:pt x="507269" y="565150"/>
                  </a:lnTo>
                  <a:lnTo>
                    <a:pt x="479041" y="603250"/>
                  </a:lnTo>
                  <a:lnTo>
                    <a:pt x="449053" y="640080"/>
                  </a:lnTo>
                  <a:lnTo>
                    <a:pt x="417347" y="675640"/>
                  </a:lnTo>
                  <a:lnTo>
                    <a:pt x="428764" y="675640"/>
                  </a:lnTo>
                  <a:lnTo>
                    <a:pt x="467375" y="631190"/>
                  </a:lnTo>
                  <a:lnTo>
                    <a:pt x="499206" y="590550"/>
                  </a:lnTo>
                  <a:lnTo>
                    <a:pt x="528984" y="547370"/>
                  </a:lnTo>
                  <a:lnTo>
                    <a:pt x="556663" y="504190"/>
                  </a:lnTo>
                  <a:lnTo>
                    <a:pt x="582194" y="458470"/>
                  </a:lnTo>
                  <a:lnTo>
                    <a:pt x="599049" y="425450"/>
                  </a:lnTo>
                  <a:lnTo>
                    <a:pt x="589076" y="425450"/>
                  </a:lnTo>
                  <a:lnTo>
                    <a:pt x="534697" y="415290"/>
                  </a:lnTo>
                  <a:close/>
                </a:path>
                <a:path w="716914" h="767079">
                  <a:moveTo>
                    <a:pt x="521103" y="412750"/>
                  </a:moveTo>
                  <a:lnTo>
                    <a:pt x="229146" y="412750"/>
                  </a:lnTo>
                  <a:lnTo>
                    <a:pt x="170726" y="509270"/>
                  </a:lnTo>
                  <a:lnTo>
                    <a:pt x="206691" y="509270"/>
                  </a:lnTo>
                  <a:lnTo>
                    <a:pt x="270217" y="429260"/>
                  </a:lnTo>
                  <a:lnTo>
                    <a:pt x="322557" y="429260"/>
                  </a:lnTo>
                  <a:lnTo>
                    <a:pt x="317182" y="415290"/>
                  </a:lnTo>
                  <a:lnTo>
                    <a:pt x="534697" y="415290"/>
                  </a:lnTo>
                  <a:lnTo>
                    <a:pt x="521103" y="412750"/>
                  </a:lnTo>
                  <a:close/>
                </a:path>
                <a:path w="716914" h="767079">
                  <a:moveTo>
                    <a:pt x="600260" y="180340"/>
                  </a:moveTo>
                  <a:lnTo>
                    <a:pt x="583628" y="180340"/>
                  </a:lnTo>
                  <a:lnTo>
                    <a:pt x="604313" y="194310"/>
                  </a:lnTo>
                  <a:lnTo>
                    <a:pt x="623808" y="210820"/>
                  </a:lnTo>
                  <a:lnTo>
                    <a:pt x="642021" y="227330"/>
                  </a:lnTo>
                  <a:lnTo>
                    <a:pt x="658863" y="245110"/>
                  </a:lnTo>
                  <a:lnTo>
                    <a:pt x="644289" y="292100"/>
                  </a:lnTo>
                  <a:lnTo>
                    <a:pt x="627841" y="336550"/>
                  </a:lnTo>
                  <a:lnTo>
                    <a:pt x="609430" y="382270"/>
                  </a:lnTo>
                  <a:lnTo>
                    <a:pt x="589076" y="425450"/>
                  </a:lnTo>
                  <a:lnTo>
                    <a:pt x="599049" y="425450"/>
                  </a:lnTo>
                  <a:lnTo>
                    <a:pt x="626629" y="365760"/>
                  </a:lnTo>
                  <a:lnTo>
                    <a:pt x="645439" y="316230"/>
                  </a:lnTo>
                  <a:lnTo>
                    <a:pt x="661914" y="266700"/>
                  </a:lnTo>
                  <a:lnTo>
                    <a:pt x="671310" y="233680"/>
                  </a:lnTo>
                  <a:lnTo>
                    <a:pt x="662089" y="233680"/>
                  </a:lnTo>
                  <a:lnTo>
                    <a:pt x="624877" y="198120"/>
                  </a:lnTo>
                  <a:lnTo>
                    <a:pt x="600260" y="180340"/>
                  </a:lnTo>
                  <a:close/>
                </a:path>
                <a:path w="716914" h="767079">
                  <a:moveTo>
                    <a:pt x="189974" y="292100"/>
                  </a:moveTo>
                  <a:lnTo>
                    <a:pt x="148463" y="292100"/>
                  </a:lnTo>
                  <a:lnTo>
                    <a:pt x="236385" y="374650"/>
                  </a:lnTo>
                  <a:lnTo>
                    <a:pt x="112852" y="400050"/>
                  </a:lnTo>
                  <a:lnTo>
                    <a:pt x="453129" y="400050"/>
                  </a:lnTo>
                  <a:lnTo>
                    <a:pt x="317182" y="374650"/>
                  </a:lnTo>
                  <a:lnTo>
                    <a:pt x="365943" y="339090"/>
                  </a:lnTo>
                  <a:lnTo>
                    <a:pt x="303606" y="339090"/>
                  </a:lnTo>
                  <a:lnTo>
                    <a:pt x="303716" y="336550"/>
                  </a:lnTo>
                  <a:lnTo>
                    <a:pt x="258533" y="336550"/>
                  </a:lnTo>
                  <a:lnTo>
                    <a:pt x="189974" y="292100"/>
                  </a:lnTo>
                  <a:close/>
                </a:path>
                <a:path w="716914" h="767079">
                  <a:moveTo>
                    <a:pt x="439353" y="124460"/>
                  </a:moveTo>
                  <a:lnTo>
                    <a:pt x="392712" y="125730"/>
                  </a:lnTo>
                  <a:lnTo>
                    <a:pt x="347409" y="132080"/>
                  </a:lnTo>
                  <a:lnTo>
                    <a:pt x="304036" y="146050"/>
                  </a:lnTo>
                  <a:lnTo>
                    <a:pt x="263184" y="165100"/>
                  </a:lnTo>
                  <a:lnTo>
                    <a:pt x="225446" y="189230"/>
                  </a:lnTo>
                  <a:lnTo>
                    <a:pt x="191412" y="218440"/>
                  </a:lnTo>
                  <a:lnTo>
                    <a:pt x="161676" y="252730"/>
                  </a:lnTo>
                  <a:lnTo>
                    <a:pt x="136828" y="292100"/>
                  </a:lnTo>
                  <a:lnTo>
                    <a:pt x="117460" y="334010"/>
                  </a:lnTo>
                  <a:lnTo>
                    <a:pt x="104165" y="379730"/>
                  </a:lnTo>
                  <a:lnTo>
                    <a:pt x="114855" y="379730"/>
                  </a:lnTo>
                  <a:lnTo>
                    <a:pt x="117050" y="369570"/>
                  </a:lnTo>
                  <a:lnTo>
                    <a:pt x="125204" y="342900"/>
                  </a:lnTo>
                  <a:lnTo>
                    <a:pt x="135694" y="317500"/>
                  </a:lnTo>
                  <a:lnTo>
                    <a:pt x="148463" y="292100"/>
                  </a:lnTo>
                  <a:lnTo>
                    <a:pt x="189974" y="292100"/>
                  </a:lnTo>
                  <a:lnTo>
                    <a:pt x="160591" y="273050"/>
                  </a:lnTo>
                  <a:lnTo>
                    <a:pt x="188995" y="236220"/>
                  </a:lnTo>
                  <a:lnTo>
                    <a:pt x="222161" y="205740"/>
                  </a:lnTo>
                  <a:lnTo>
                    <a:pt x="259518" y="179070"/>
                  </a:lnTo>
                  <a:lnTo>
                    <a:pt x="300494" y="158750"/>
                  </a:lnTo>
                  <a:lnTo>
                    <a:pt x="311454" y="158750"/>
                  </a:lnTo>
                  <a:lnTo>
                    <a:pt x="311619" y="154940"/>
                  </a:lnTo>
                  <a:lnTo>
                    <a:pt x="356256" y="140970"/>
                  </a:lnTo>
                  <a:lnTo>
                    <a:pt x="401807" y="135890"/>
                  </a:lnTo>
                  <a:lnTo>
                    <a:pt x="503275" y="135890"/>
                  </a:lnTo>
                  <a:lnTo>
                    <a:pt x="486740" y="130810"/>
                  </a:lnTo>
                  <a:lnTo>
                    <a:pt x="439353" y="124460"/>
                  </a:lnTo>
                  <a:close/>
                </a:path>
                <a:path w="716914" h="767079">
                  <a:moveTo>
                    <a:pt x="503275" y="135890"/>
                  </a:moveTo>
                  <a:lnTo>
                    <a:pt x="447524" y="135890"/>
                  </a:lnTo>
                  <a:lnTo>
                    <a:pt x="492657" y="143510"/>
                  </a:lnTo>
                  <a:lnTo>
                    <a:pt x="536459" y="157480"/>
                  </a:lnTo>
                  <a:lnTo>
                    <a:pt x="578180" y="177800"/>
                  </a:lnTo>
                  <a:lnTo>
                    <a:pt x="303606" y="339090"/>
                  </a:lnTo>
                  <a:lnTo>
                    <a:pt x="365943" y="339090"/>
                  </a:lnTo>
                  <a:lnTo>
                    <a:pt x="583628" y="180340"/>
                  </a:lnTo>
                  <a:lnTo>
                    <a:pt x="600260" y="180340"/>
                  </a:lnTo>
                  <a:lnTo>
                    <a:pt x="582677" y="167640"/>
                  </a:lnTo>
                  <a:lnTo>
                    <a:pt x="536346" y="146050"/>
                  </a:lnTo>
                  <a:lnTo>
                    <a:pt x="503275" y="135890"/>
                  </a:lnTo>
                  <a:close/>
                </a:path>
                <a:path w="716914" h="767079">
                  <a:moveTo>
                    <a:pt x="311454" y="158750"/>
                  </a:moveTo>
                  <a:lnTo>
                    <a:pt x="300494" y="158750"/>
                  </a:lnTo>
                  <a:lnTo>
                    <a:pt x="258533" y="336550"/>
                  </a:lnTo>
                  <a:lnTo>
                    <a:pt x="303716" y="336550"/>
                  </a:lnTo>
                  <a:lnTo>
                    <a:pt x="311454" y="158750"/>
                  </a:lnTo>
                  <a:close/>
                </a:path>
                <a:path w="716914" h="767079">
                  <a:moveTo>
                    <a:pt x="456473" y="8890"/>
                  </a:moveTo>
                  <a:lnTo>
                    <a:pt x="357136" y="8890"/>
                  </a:lnTo>
                  <a:lnTo>
                    <a:pt x="439731" y="15240"/>
                  </a:lnTo>
                  <a:lnTo>
                    <a:pt x="510392" y="27940"/>
                  </a:lnTo>
                  <a:lnTo>
                    <a:pt x="569163" y="48260"/>
                  </a:lnTo>
                  <a:lnTo>
                    <a:pt x="616089" y="69850"/>
                  </a:lnTo>
                  <a:lnTo>
                    <a:pt x="651215" y="90170"/>
                  </a:lnTo>
                  <a:lnTo>
                    <a:pt x="686244" y="116840"/>
                  </a:lnTo>
                  <a:lnTo>
                    <a:pt x="681802" y="146050"/>
                  </a:lnTo>
                  <a:lnTo>
                    <a:pt x="676290" y="175260"/>
                  </a:lnTo>
                  <a:lnTo>
                    <a:pt x="669717" y="204470"/>
                  </a:lnTo>
                  <a:lnTo>
                    <a:pt x="662089" y="233680"/>
                  </a:lnTo>
                  <a:lnTo>
                    <a:pt x="671310" y="233680"/>
                  </a:lnTo>
                  <a:lnTo>
                    <a:pt x="676008" y="217170"/>
                  </a:lnTo>
                  <a:lnTo>
                    <a:pt x="696417" y="217170"/>
                  </a:lnTo>
                  <a:lnTo>
                    <a:pt x="687222" y="212090"/>
                  </a:lnTo>
                  <a:lnTo>
                    <a:pt x="677900" y="208280"/>
                  </a:lnTo>
                  <a:lnTo>
                    <a:pt x="683381" y="185420"/>
                  </a:lnTo>
                  <a:lnTo>
                    <a:pt x="688122" y="162560"/>
                  </a:lnTo>
                  <a:lnTo>
                    <a:pt x="692118" y="139700"/>
                  </a:lnTo>
                  <a:lnTo>
                    <a:pt x="695363" y="115570"/>
                  </a:lnTo>
                  <a:lnTo>
                    <a:pt x="695363" y="114300"/>
                  </a:lnTo>
                  <a:lnTo>
                    <a:pt x="646109" y="76200"/>
                  </a:lnTo>
                  <a:lnTo>
                    <a:pt x="609307" y="55880"/>
                  </a:lnTo>
                  <a:lnTo>
                    <a:pt x="562040" y="35560"/>
                  </a:lnTo>
                  <a:lnTo>
                    <a:pt x="504277" y="17780"/>
                  </a:lnTo>
                  <a:lnTo>
                    <a:pt x="456473" y="8890"/>
                  </a:lnTo>
                  <a:close/>
                </a:path>
                <a:path w="716914" h="767079">
                  <a:moveTo>
                    <a:pt x="428485" y="48260"/>
                  </a:moveTo>
                  <a:lnTo>
                    <a:pt x="422516" y="48260"/>
                  </a:lnTo>
                  <a:lnTo>
                    <a:pt x="417131" y="50800"/>
                  </a:lnTo>
                  <a:lnTo>
                    <a:pt x="413092" y="53340"/>
                  </a:lnTo>
                  <a:lnTo>
                    <a:pt x="410514" y="57150"/>
                  </a:lnTo>
                  <a:lnTo>
                    <a:pt x="410121" y="62230"/>
                  </a:lnTo>
                  <a:lnTo>
                    <a:pt x="407885" y="73660"/>
                  </a:lnTo>
                  <a:lnTo>
                    <a:pt x="407352" y="76200"/>
                  </a:lnTo>
                  <a:lnTo>
                    <a:pt x="407352" y="78740"/>
                  </a:lnTo>
                  <a:lnTo>
                    <a:pt x="418846" y="92710"/>
                  </a:lnTo>
                  <a:lnTo>
                    <a:pt x="422135" y="92710"/>
                  </a:lnTo>
                  <a:lnTo>
                    <a:pt x="425475" y="93980"/>
                  </a:lnTo>
                  <a:lnTo>
                    <a:pt x="440169" y="96520"/>
                  </a:lnTo>
                  <a:lnTo>
                    <a:pt x="443611" y="97790"/>
                  </a:lnTo>
                  <a:lnTo>
                    <a:pt x="454748" y="97790"/>
                  </a:lnTo>
                  <a:lnTo>
                    <a:pt x="458368" y="96520"/>
                  </a:lnTo>
                  <a:lnTo>
                    <a:pt x="459816" y="95250"/>
                  </a:lnTo>
                  <a:lnTo>
                    <a:pt x="460756" y="92710"/>
                  </a:lnTo>
                  <a:lnTo>
                    <a:pt x="462000" y="91440"/>
                  </a:lnTo>
                  <a:lnTo>
                    <a:pt x="462826" y="88900"/>
                  </a:lnTo>
                  <a:lnTo>
                    <a:pt x="463207" y="86360"/>
                  </a:lnTo>
                  <a:lnTo>
                    <a:pt x="441312" y="86360"/>
                  </a:lnTo>
                  <a:lnTo>
                    <a:pt x="438492" y="85090"/>
                  </a:lnTo>
                  <a:lnTo>
                    <a:pt x="430936" y="83820"/>
                  </a:lnTo>
                  <a:lnTo>
                    <a:pt x="427926" y="83820"/>
                  </a:lnTo>
                  <a:lnTo>
                    <a:pt x="425081" y="82550"/>
                  </a:lnTo>
                  <a:lnTo>
                    <a:pt x="422808" y="80010"/>
                  </a:lnTo>
                  <a:lnTo>
                    <a:pt x="421462" y="78740"/>
                  </a:lnTo>
                  <a:lnTo>
                    <a:pt x="421132" y="76200"/>
                  </a:lnTo>
                  <a:lnTo>
                    <a:pt x="421919" y="73660"/>
                  </a:lnTo>
                  <a:lnTo>
                    <a:pt x="423697" y="64770"/>
                  </a:lnTo>
                  <a:lnTo>
                    <a:pt x="424815" y="62230"/>
                  </a:lnTo>
                  <a:lnTo>
                    <a:pt x="426250" y="60960"/>
                  </a:lnTo>
                  <a:lnTo>
                    <a:pt x="465823" y="60960"/>
                  </a:lnTo>
                  <a:lnTo>
                    <a:pt x="465124" y="59690"/>
                  </a:lnTo>
                  <a:lnTo>
                    <a:pt x="455764" y="53340"/>
                  </a:lnTo>
                  <a:lnTo>
                    <a:pt x="452335" y="53340"/>
                  </a:lnTo>
                  <a:lnTo>
                    <a:pt x="448843" y="52070"/>
                  </a:lnTo>
                  <a:lnTo>
                    <a:pt x="434047" y="49530"/>
                  </a:lnTo>
                  <a:lnTo>
                    <a:pt x="428485" y="48260"/>
                  </a:lnTo>
                  <a:close/>
                </a:path>
                <a:path w="716914" h="767079">
                  <a:moveTo>
                    <a:pt x="297561" y="46990"/>
                  </a:moveTo>
                  <a:lnTo>
                    <a:pt x="289852" y="46990"/>
                  </a:lnTo>
                  <a:lnTo>
                    <a:pt x="286131" y="48260"/>
                  </a:lnTo>
                  <a:lnTo>
                    <a:pt x="282460" y="48260"/>
                  </a:lnTo>
                  <a:lnTo>
                    <a:pt x="249174" y="67310"/>
                  </a:lnTo>
                  <a:lnTo>
                    <a:pt x="250634" y="72390"/>
                  </a:lnTo>
                  <a:lnTo>
                    <a:pt x="252857" y="83820"/>
                  </a:lnTo>
                  <a:lnTo>
                    <a:pt x="260311" y="95250"/>
                  </a:lnTo>
                  <a:lnTo>
                    <a:pt x="262153" y="96520"/>
                  </a:lnTo>
                  <a:lnTo>
                    <a:pt x="273011" y="96520"/>
                  </a:lnTo>
                  <a:lnTo>
                    <a:pt x="276339" y="95250"/>
                  </a:lnTo>
                  <a:lnTo>
                    <a:pt x="291033" y="92710"/>
                  </a:lnTo>
                  <a:lnTo>
                    <a:pt x="294513" y="91440"/>
                  </a:lnTo>
                  <a:lnTo>
                    <a:pt x="297942" y="91440"/>
                  </a:lnTo>
                  <a:lnTo>
                    <a:pt x="301269" y="90170"/>
                  </a:lnTo>
                  <a:lnTo>
                    <a:pt x="303212" y="88900"/>
                  </a:lnTo>
                  <a:lnTo>
                    <a:pt x="304952" y="87630"/>
                  </a:lnTo>
                  <a:lnTo>
                    <a:pt x="307708" y="85090"/>
                  </a:lnTo>
                  <a:lnTo>
                    <a:pt x="269443" y="85090"/>
                  </a:lnTo>
                  <a:lnTo>
                    <a:pt x="267335" y="83820"/>
                  </a:lnTo>
                  <a:lnTo>
                    <a:pt x="266014" y="81280"/>
                  </a:lnTo>
                  <a:lnTo>
                    <a:pt x="265874" y="78740"/>
                  </a:lnTo>
                  <a:lnTo>
                    <a:pt x="264769" y="72390"/>
                  </a:lnTo>
                  <a:lnTo>
                    <a:pt x="263994" y="69850"/>
                  </a:lnTo>
                  <a:lnTo>
                    <a:pt x="264198" y="67310"/>
                  </a:lnTo>
                  <a:lnTo>
                    <a:pt x="265328" y="64770"/>
                  </a:lnTo>
                  <a:lnTo>
                    <a:pt x="267754" y="63500"/>
                  </a:lnTo>
                  <a:lnTo>
                    <a:pt x="270687" y="62230"/>
                  </a:lnTo>
                  <a:lnTo>
                    <a:pt x="273786" y="62230"/>
                  </a:lnTo>
                  <a:lnTo>
                    <a:pt x="284353" y="59690"/>
                  </a:lnTo>
                  <a:lnTo>
                    <a:pt x="305473" y="59690"/>
                  </a:lnTo>
                  <a:lnTo>
                    <a:pt x="305498" y="58420"/>
                  </a:lnTo>
                  <a:lnTo>
                    <a:pt x="305104" y="55880"/>
                  </a:lnTo>
                  <a:lnTo>
                    <a:pt x="304317" y="53340"/>
                  </a:lnTo>
                  <a:lnTo>
                    <a:pt x="303161" y="52070"/>
                  </a:lnTo>
                  <a:lnTo>
                    <a:pt x="302285" y="50800"/>
                  </a:lnTo>
                  <a:lnTo>
                    <a:pt x="300964" y="49530"/>
                  </a:lnTo>
                  <a:lnTo>
                    <a:pt x="299377" y="48260"/>
                  </a:lnTo>
                  <a:lnTo>
                    <a:pt x="297561" y="46990"/>
                  </a:lnTo>
                  <a:close/>
                </a:path>
                <a:path w="716914" h="767079">
                  <a:moveTo>
                    <a:pt x="343789" y="43180"/>
                  </a:moveTo>
                  <a:lnTo>
                    <a:pt x="330428" y="43180"/>
                  </a:lnTo>
                  <a:lnTo>
                    <a:pt x="330428" y="73660"/>
                  </a:lnTo>
                  <a:lnTo>
                    <a:pt x="329895" y="77470"/>
                  </a:lnTo>
                  <a:lnTo>
                    <a:pt x="331571" y="82550"/>
                  </a:lnTo>
                  <a:lnTo>
                    <a:pt x="334886" y="85090"/>
                  </a:lnTo>
                  <a:lnTo>
                    <a:pt x="340055" y="87630"/>
                  </a:lnTo>
                  <a:lnTo>
                    <a:pt x="345833" y="88900"/>
                  </a:lnTo>
                  <a:lnTo>
                    <a:pt x="351574" y="87630"/>
                  </a:lnTo>
                  <a:lnTo>
                    <a:pt x="376580" y="87630"/>
                  </a:lnTo>
                  <a:lnTo>
                    <a:pt x="380961" y="85090"/>
                  </a:lnTo>
                  <a:lnTo>
                    <a:pt x="384009" y="81280"/>
                  </a:lnTo>
                  <a:lnTo>
                    <a:pt x="385533" y="77470"/>
                  </a:lnTo>
                  <a:lnTo>
                    <a:pt x="351561" y="77470"/>
                  </a:lnTo>
                  <a:lnTo>
                    <a:pt x="348500" y="76200"/>
                  </a:lnTo>
                  <a:lnTo>
                    <a:pt x="345795" y="74930"/>
                  </a:lnTo>
                  <a:lnTo>
                    <a:pt x="344246" y="73660"/>
                  </a:lnTo>
                  <a:lnTo>
                    <a:pt x="343509" y="71120"/>
                  </a:lnTo>
                  <a:lnTo>
                    <a:pt x="343789" y="69850"/>
                  </a:lnTo>
                  <a:lnTo>
                    <a:pt x="343789" y="43180"/>
                  </a:lnTo>
                  <a:close/>
                </a:path>
                <a:path w="716914" h="767079">
                  <a:moveTo>
                    <a:pt x="449846" y="81280"/>
                  </a:moveTo>
                  <a:lnTo>
                    <a:pt x="449402" y="83820"/>
                  </a:lnTo>
                  <a:lnTo>
                    <a:pt x="448513" y="85090"/>
                  </a:lnTo>
                  <a:lnTo>
                    <a:pt x="447065" y="85090"/>
                  </a:lnTo>
                  <a:lnTo>
                    <a:pt x="444246" y="86360"/>
                  </a:lnTo>
                  <a:lnTo>
                    <a:pt x="463207" y="86360"/>
                  </a:lnTo>
                  <a:lnTo>
                    <a:pt x="463207" y="83820"/>
                  </a:lnTo>
                  <a:lnTo>
                    <a:pt x="449846" y="81280"/>
                  </a:lnTo>
                  <a:close/>
                </a:path>
                <a:path w="716914" h="767079">
                  <a:moveTo>
                    <a:pt x="308165" y="72390"/>
                  </a:moveTo>
                  <a:lnTo>
                    <a:pt x="294817" y="74930"/>
                  </a:lnTo>
                  <a:lnTo>
                    <a:pt x="295389" y="77470"/>
                  </a:lnTo>
                  <a:lnTo>
                    <a:pt x="295021" y="78740"/>
                  </a:lnTo>
                  <a:lnTo>
                    <a:pt x="293814" y="80010"/>
                  </a:lnTo>
                  <a:lnTo>
                    <a:pt x="291401" y="81280"/>
                  </a:lnTo>
                  <a:lnTo>
                    <a:pt x="288658" y="82550"/>
                  </a:lnTo>
                  <a:lnTo>
                    <a:pt x="285800" y="82550"/>
                  </a:lnTo>
                  <a:lnTo>
                    <a:pt x="278231" y="85090"/>
                  </a:lnTo>
                  <a:lnTo>
                    <a:pt x="307708" y="85090"/>
                  </a:lnTo>
                  <a:lnTo>
                    <a:pt x="308559" y="83820"/>
                  </a:lnTo>
                  <a:lnTo>
                    <a:pt x="308838" y="81280"/>
                  </a:lnTo>
                  <a:lnTo>
                    <a:pt x="309270" y="78740"/>
                  </a:lnTo>
                  <a:lnTo>
                    <a:pt x="309270" y="77470"/>
                  </a:lnTo>
                  <a:lnTo>
                    <a:pt x="308838" y="74930"/>
                  </a:lnTo>
                  <a:lnTo>
                    <a:pt x="308508" y="73660"/>
                  </a:lnTo>
                  <a:lnTo>
                    <a:pt x="308165" y="72390"/>
                  </a:lnTo>
                  <a:close/>
                </a:path>
                <a:path w="716914" h="767079">
                  <a:moveTo>
                    <a:pt x="385076" y="43180"/>
                  </a:moveTo>
                  <a:lnTo>
                    <a:pt x="371716" y="43180"/>
                  </a:lnTo>
                  <a:lnTo>
                    <a:pt x="371716" y="69850"/>
                  </a:lnTo>
                  <a:lnTo>
                    <a:pt x="371970" y="71120"/>
                  </a:lnTo>
                  <a:lnTo>
                    <a:pt x="371284" y="73660"/>
                  </a:lnTo>
                  <a:lnTo>
                    <a:pt x="369824" y="74930"/>
                  </a:lnTo>
                  <a:lnTo>
                    <a:pt x="367550" y="76200"/>
                  </a:lnTo>
                  <a:lnTo>
                    <a:pt x="364896" y="77470"/>
                  </a:lnTo>
                  <a:lnTo>
                    <a:pt x="385533" y="77470"/>
                  </a:lnTo>
                  <a:lnTo>
                    <a:pt x="385076" y="73660"/>
                  </a:lnTo>
                  <a:lnTo>
                    <a:pt x="385076" y="43180"/>
                  </a:lnTo>
                  <a:close/>
                </a:path>
                <a:path w="716914" h="767079">
                  <a:moveTo>
                    <a:pt x="465823" y="60960"/>
                  </a:moveTo>
                  <a:lnTo>
                    <a:pt x="435381" y="60960"/>
                  </a:lnTo>
                  <a:lnTo>
                    <a:pt x="445846" y="63500"/>
                  </a:lnTo>
                  <a:lnTo>
                    <a:pt x="447738" y="63500"/>
                  </a:lnTo>
                  <a:lnTo>
                    <a:pt x="449516" y="64770"/>
                  </a:lnTo>
                  <a:lnTo>
                    <a:pt x="450964" y="66040"/>
                  </a:lnTo>
                  <a:lnTo>
                    <a:pt x="451891" y="67310"/>
                  </a:lnTo>
                  <a:lnTo>
                    <a:pt x="452221" y="68580"/>
                  </a:lnTo>
                  <a:lnTo>
                    <a:pt x="451853" y="69850"/>
                  </a:lnTo>
                  <a:lnTo>
                    <a:pt x="466039" y="72390"/>
                  </a:lnTo>
                  <a:lnTo>
                    <a:pt x="465988" y="69850"/>
                  </a:lnTo>
                  <a:lnTo>
                    <a:pt x="466420" y="67310"/>
                  </a:lnTo>
                  <a:lnTo>
                    <a:pt x="466420" y="64770"/>
                  </a:lnTo>
                  <a:lnTo>
                    <a:pt x="465988" y="63500"/>
                  </a:lnTo>
                  <a:lnTo>
                    <a:pt x="465823" y="60960"/>
                  </a:lnTo>
                  <a:close/>
                </a:path>
                <a:path w="716914" h="767079">
                  <a:moveTo>
                    <a:pt x="305498" y="59690"/>
                  </a:moveTo>
                  <a:lnTo>
                    <a:pt x="289814" y="59690"/>
                  </a:lnTo>
                  <a:lnTo>
                    <a:pt x="291109" y="60960"/>
                  </a:lnTo>
                  <a:lnTo>
                    <a:pt x="292023" y="62230"/>
                  </a:lnTo>
                  <a:lnTo>
                    <a:pt x="292252" y="63500"/>
                  </a:lnTo>
                  <a:lnTo>
                    <a:pt x="305498" y="60960"/>
                  </a:lnTo>
                  <a:lnTo>
                    <a:pt x="305498" y="59690"/>
                  </a:lnTo>
                  <a:close/>
                </a:path>
              </a:pathLst>
            </a:custGeom>
            <a:solidFill>
              <a:srgbClr val="E890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418</Words>
  <Application>Microsoft Office PowerPoint</Application>
  <PresentationFormat>Personalizado</PresentationFormat>
  <Paragraphs>28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Calibri</vt:lpstr>
      <vt:lpstr>Montserrat ExtraBold</vt:lpstr>
      <vt:lpstr>Montserrat Medium</vt:lpstr>
      <vt:lpstr>Verdana</vt:lpstr>
      <vt:lpstr>Office Theme</vt:lpstr>
      <vt:lpstr>Aplicaciones</vt:lpstr>
      <vt:lpstr>Conjuntos  inclusivos</vt:lpstr>
      <vt:lpstr>Solución</vt:lpstr>
      <vt:lpstr>Conjuntos  exclusivos</vt:lpstr>
      <vt:lpstr>Solución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Aplicaciones de la teoría de conjuntos</dc:title>
  <cp:lastModifiedBy>ORTIZ ARCILA MIKE</cp:lastModifiedBy>
  <cp:revision>2</cp:revision>
  <dcterms:created xsi:type="dcterms:W3CDTF">2023-06-01T20:20:37Z</dcterms:created>
  <dcterms:modified xsi:type="dcterms:W3CDTF">2023-06-01T20:33:23Z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2023-06-01T00:00:00Z</vt:filetime>
  </property>
  <property fmtid="{D5CDD505-2E9C-101B-9397-08002B2CF9AE}" pid="3" name="Creator">
    <vt:lpwstr>Adobe Illustrator 26.0 (Macintosh)</vt:lpwstr>
  </property>
  <property fmtid="{D5CDD505-2E9C-101B-9397-08002B2CF9AE}" pid="4" name="LastSaved">
    <vt:filetime>2023-06-01T00:00:00Z</vt:filetime>
  </property>
</Properties>
</file>