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1290300" cy="6350000"/>
  <p:notesSz cx="11290300" cy="6350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31" d="100"/>
          <a:sy n="131" d="100"/>
        </p:scale>
        <p:origin x="7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6772" y="1968500"/>
            <a:ext cx="959675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93545" y="3556000"/>
            <a:ext cx="7903210" cy="158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255" y="11393"/>
            <a:ext cx="11248390" cy="6327775"/>
          </a:xfrm>
          <a:custGeom>
            <a:avLst/>
            <a:gdLst/>
            <a:ahLst/>
            <a:cxnLst/>
            <a:rect l="l" t="t" r="r" b="b"/>
            <a:pathLst>
              <a:path w="11248390" h="6327775">
                <a:moveTo>
                  <a:pt x="11248377" y="0"/>
                </a:moveTo>
                <a:lnTo>
                  <a:pt x="0" y="0"/>
                </a:lnTo>
                <a:lnTo>
                  <a:pt x="0" y="6327216"/>
                </a:lnTo>
                <a:lnTo>
                  <a:pt x="11248377" y="6327216"/>
                </a:lnTo>
                <a:lnTo>
                  <a:pt x="11248377" y="0"/>
                </a:lnTo>
                <a:close/>
              </a:path>
            </a:pathLst>
          </a:custGeom>
          <a:solidFill>
            <a:srgbClr val="F8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5276215" cy="3721100"/>
          </a:xfrm>
          <a:custGeom>
            <a:avLst/>
            <a:gdLst/>
            <a:ahLst/>
            <a:cxnLst/>
            <a:rect l="l" t="t" r="r" b="b"/>
            <a:pathLst>
              <a:path w="5276215" h="3721100">
                <a:moveTo>
                  <a:pt x="5276138" y="0"/>
                </a:moveTo>
                <a:lnTo>
                  <a:pt x="0" y="0"/>
                </a:lnTo>
                <a:lnTo>
                  <a:pt x="0" y="3721099"/>
                </a:lnTo>
                <a:lnTo>
                  <a:pt x="4905159" y="3721099"/>
                </a:lnTo>
                <a:lnTo>
                  <a:pt x="4951694" y="3718209"/>
                </a:lnTo>
                <a:lnTo>
                  <a:pt x="4996505" y="3709769"/>
                </a:lnTo>
                <a:lnTo>
                  <a:pt x="5039242" y="3696128"/>
                </a:lnTo>
                <a:lnTo>
                  <a:pt x="5079559" y="3677633"/>
                </a:lnTo>
                <a:lnTo>
                  <a:pt x="5117109" y="3654633"/>
                </a:lnTo>
                <a:lnTo>
                  <a:pt x="5151542" y="3627473"/>
                </a:lnTo>
                <a:lnTo>
                  <a:pt x="5182513" y="3596503"/>
                </a:lnTo>
                <a:lnTo>
                  <a:pt x="5209672" y="3562069"/>
                </a:lnTo>
                <a:lnTo>
                  <a:pt x="5232673" y="3524520"/>
                </a:lnTo>
                <a:lnTo>
                  <a:pt x="5251168" y="3484203"/>
                </a:lnTo>
                <a:lnTo>
                  <a:pt x="5264809" y="3441465"/>
                </a:lnTo>
                <a:lnTo>
                  <a:pt x="5273248" y="3396655"/>
                </a:lnTo>
                <a:lnTo>
                  <a:pt x="5276138" y="3350119"/>
                </a:lnTo>
                <a:lnTo>
                  <a:pt x="5276138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76444" y="0"/>
            <a:ext cx="3457575" cy="930910"/>
          </a:xfrm>
          <a:custGeom>
            <a:avLst/>
            <a:gdLst/>
            <a:ahLst/>
            <a:cxnLst/>
            <a:rect l="l" t="t" r="r" b="b"/>
            <a:pathLst>
              <a:path w="3457575" h="930910">
                <a:moveTo>
                  <a:pt x="409663" y="633843"/>
                </a:moveTo>
                <a:lnTo>
                  <a:pt x="366299" y="611795"/>
                </a:lnTo>
                <a:lnTo>
                  <a:pt x="325088" y="587214"/>
                </a:lnTo>
                <a:lnTo>
                  <a:pt x="286081" y="560241"/>
                </a:lnTo>
                <a:lnTo>
                  <a:pt x="249329" y="531015"/>
                </a:lnTo>
                <a:lnTo>
                  <a:pt x="214883" y="499678"/>
                </a:lnTo>
                <a:lnTo>
                  <a:pt x="182794" y="466370"/>
                </a:lnTo>
                <a:lnTo>
                  <a:pt x="153113" y="431231"/>
                </a:lnTo>
                <a:lnTo>
                  <a:pt x="125891" y="394403"/>
                </a:lnTo>
                <a:lnTo>
                  <a:pt x="101180" y="356025"/>
                </a:lnTo>
                <a:lnTo>
                  <a:pt x="79031" y="316239"/>
                </a:lnTo>
                <a:lnTo>
                  <a:pt x="59494" y="275185"/>
                </a:lnTo>
                <a:lnTo>
                  <a:pt x="42620" y="233003"/>
                </a:lnTo>
                <a:lnTo>
                  <a:pt x="28462" y="189834"/>
                </a:lnTo>
                <a:lnTo>
                  <a:pt x="17070" y="145818"/>
                </a:lnTo>
                <a:lnTo>
                  <a:pt x="8494" y="101097"/>
                </a:lnTo>
                <a:lnTo>
                  <a:pt x="2787" y="55810"/>
                </a:lnTo>
                <a:lnTo>
                  <a:pt x="0" y="10098"/>
                </a:lnTo>
                <a:lnTo>
                  <a:pt x="40" y="0"/>
                </a:lnTo>
              </a:path>
              <a:path w="3457575" h="930910">
                <a:moveTo>
                  <a:pt x="1489152" y="0"/>
                </a:moveTo>
                <a:lnTo>
                  <a:pt x="1353472" y="290702"/>
                </a:lnTo>
                <a:lnTo>
                  <a:pt x="1331424" y="334066"/>
                </a:lnTo>
                <a:lnTo>
                  <a:pt x="1306843" y="375277"/>
                </a:lnTo>
                <a:lnTo>
                  <a:pt x="1279870" y="414284"/>
                </a:lnTo>
                <a:lnTo>
                  <a:pt x="1250644" y="451036"/>
                </a:lnTo>
                <a:lnTo>
                  <a:pt x="1219307" y="485482"/>
                </a:lnTo>
                <a:lnTo>
                  <a:pt x="1185999" y="517572"/>
                </a:lnTo>
                <a:lnTo>
                  <a:pt x="1150860" y="547252"/>
                </a:lnTo>
                <a:lnTo>
                  <a:pt x="1114032" y="574474"/>
                </a:lnTo>
                <a:lnTo>
                  <a:pt x="1075655" y="599185"/>
                </a:lnTo>
                <a:lnTo>
                  <a:pt x="1035868" y="621335"/>
                </a:lnTo>
                <a:lnTo>
                  <a:pt x="994814" y="640872"/>
                </a:lnTo>
                <a:lnTo>
                  <a:pt x="952632" y="657745"/>
                </a:lnTo>
                <a:lnTo>
                  <a:pt x="909463" y="671903"/>
                </a:lnTo>
                <a:lnTo>
                  <a:pt x="865448" y="683295"/>
                </a:lnTo>
                <a:lnTo>
                  <a:pt x="820726" y="691870"/>
                </a:lnTo>
                <a:lnTo>
                  <a:pt x="775440" y="697577"/>
                </a:lnTo>
                <a:lnTo>
                  <a:pt x="729728" y="700365"/>
                </a:lnTo>
                <a:lnTo>
                  <a:pt x="683733" y="700182"/>
                </a:lnTo>
                <a:lnTo>
                  <a:pt x="637594" y="696977"/>
                </a:lnTo>
                <a:lnTo>
                  <a:pt x="591451" y="690700"/>
                </a:lnTo>
                <a:lnTo>
                  <a:pt x="545447" y="681299"/>
                </a:lnTo>
                <a:lnTo>
                  <a:pt x="499720" y="668724"/>
                </a:lnTo>
                <a:lnTo>
                  <a:pt x="454412" y="652922"/>
                </a:lnTo>
                <a:lnTo>
                  <a:pt x="409663" y="633843"/>
                </a:lnTo>
              </a:path>
              <a:path w="3457575" h="930910">
                <a:moveTo>
                  <a:pt x="1398798" y="190880"/>
                </a:moveTo>
                <a:lnTo>
                  <a:pt x="1355435" y="168832"/>
                </a:lnTo>
                <a:lnTo>
                  <a:pt x="1314224" y="144251"/>
                </a:lnTo>
                <a:lnTo>
                  <a:pt x="1275216" y="117277"/>
                </a:lnTo>
                <a:lnTo>
                  <a:pt x="1238464" y="88051"/>
                </a:lnTo>
                <a:lnTo>
                  <a:pt x="1204018" y="56713"/>
                </a:lnTo>
                <a:lnTo>
                  <a:pt x="1171929" y="23405"/>
                </a:lnTo>
                <a:lnTo>
                  <a:pt x="1152159" y="0"/>
                </a:lnTo>
              </a:path>
              <a:path w="3457575" h="930910">
                <a:moveTo>
                  <a:pt x="2246208" y="0"/>
                </a:moveTo>
                <a:lnTo>
                  <a:pt x="2208451" y="42519"/>
                </a:lnTo>
                <a:lnTo>
                  <a:pt x="2175144" y="74608"/>
                </a:lnTo>
                <a:lnTo>
                  <a:pt x="2140005" y="104289"/>
                </a:lnTo>
                <a:lnTo>
                  <a:pt x="2103177" y="131511"/>
                </a:lnTo>
                <a:lnTo>
                  <a:pt x="2064799" y="156222"/>
                </a:lnTo>
                <a:lnTo>
                  <a:pt x="2025013" y="178371"/>
                </a:lnTo>
                <a:lnTo>
                  <a:pt x="1983958" y="197908"/>
                </a:lnTo>
                <a:lnTo>
                  <a:pt x="1941776" y="214781"/>
                </a:lnTo>
                <a:lnTo>
                  <a:pt x="1898606" y="228939"/>
                </a:lnTo>
                <a:lnTo>
                  <a:pt x="1854590" y="240332"/>
                </a:lnTo>
                <a:lnTo>
                  <a:pt x="1809868" y="248907"/>
                </a:lnTo>
                <a:lnTo>
                  <a:pt x="1764581" y="254614"/>
                </a:lnTo>
                <a:lnTo>
                  <a:pt x="1718869" y="257401"/>
                </a:lnTo>
                <a:lnTo>
                  <a:pt x="1672873" y="257218"/>
                </a:lnTo>
                <a:lnTo>
                  <a:pt x="1626733" y="254014"/>
                </a:lnTo>
                <a:lnTo>
                  <a:pt x="1580590" y="247737"/>
                </a:lnTo>
                <a:lnTo>
                  <a:pt x="1534584" y="238336"/>
                </a:lnTo>
                <a:lnTo>
                  <a:pt x="1488857" y="225760"/>
                </a:lnTo>
                <a:lnTo>
                  <a:pt x="1443548" y="209959"/>
                </a:lnTo>
                <a:lnTo>
                  <a:pt x="1398798" y="190880"/>
                </a:lnTo>
              </a:path>
              <a:path w="3457575" h="930910">
                <a:moveTo>
                  <a:pt x="2270374" y="863904"/>
                </a:moveTo>
                <a:lnTo>
                  <a:pt x="2227010" y="841856"/>
                </a:lnTo>
                <a:lnTo>
                  <a:pt x="2185799" y="817275"/>
                </a:lnTo>
                <a:lnTo>
                  <a:pt x="2146792" y="790301"/>
                </a:lnTo>
                <a:lnTo>
                  <a:pt x="2110040" y="761076"/>
                </a:lnTo>
                <a:lnTo>
                  <a:pt x="2075594" y="729739"/>
                </a:lnTo>
                <a:lnTo>
                  <a:pt x="2043504" y="696430"/>
                </a:lnTo>
                <a:lnTo>
                  <a:pt x="2013823" y="661292"/>
                </a:lnTo>
                <a:lnTo>
                  <a:pt x="1986602" y="624464"/>
                </a:lnTo>
                <a:lnTo>
                  <a:pt x="1961891" y="586086"/>
                </a:lnTo>
                <a:lnTo>
                  <a:pt x="1939741" y="546300"/>
                </a:lnTo>
                <a:lnTo>
                  <a:pt x="1920204" y="505245"/>
                </a:lnTo>
                <a:lnTo>
                  <a:pt x="1903331" y="463063"/>
                </a:lnTo>
                <a:lnTo>
                  <a:pt x="1889173" y="419894"/>
                </a:lnTo>
                <a:lnTo>
                  <a:pt x="1877781" y="375879"/>
                </a:lnTo>
                <a:lnTo>
                  <a:pt x="1869206" y="331157"/>
                </a:lnTo>
                <a:lnTo>
                  <a:pt x="1863499" y="285870"/>
                </a:lnTo>
                <a:lnTo>
                  <a:pt x="1860711" y="240159"/>
                </a:lnTo>
                <a:lnTo>
                  <a:pt x="1860894" y="194163"/>
                </a:lnTo>
                <a:lnTo>
                  <a:pt x="1864099" y="148023"/>
                </a:lnTo>
                <a:lnTo>
                  <a:pt x="1870376" y="101881"/>
                </a:lnTo>
                <a:lnTo>
                  <a:pt x="1879777" y="55876"/>
                </a:lnTo>
                <a:lnTo>
                  <a:pt x="1892352" y="10148"/>
                </a:lnTo>
                <a:lnTo>
                  <a:pt x="1895892" y="0"/>
                </a:lnTo>
              </a:path>
              <a:path w="3457575" h="930910">
                <a:moveTo>
                  <a:pt x="3457244" y="0"/>
                </a:moveTo>
                <a:lnTo>
                  <a:pt x="3214187" y="520762"/>
                </a:lnTo>
                <a:lnTo>
                  <a:pt x="3192139" y="564126"/>
                </a:lnTo>
                <a:lnTo>
                  <a:pt x="3167558" y="605337"/>
                </a:lnTo>
                <a:lnTo>
                  <a:pt x="3140585" y="644345"/>
                </a:lnTo>
                <a:lnTo>
                  <a:pt x="3111359" y="681097"/>
                </a:lnTo>
                <a:lnTo>
                  <a:pt x="3080022" y="715544"/>
                </a:lnTo>
                <a:lnTo>
                  <a:pt x="3046714" y="747634"/>
                </a:lnTo>
                <a:lnTo>
                  <a:pt x="3011575" y="777315"/>
                </a:lnTo>
                <a:lnTo>
                  <a:pt x="2974747" y="804537"/>
                </a:lnTo>
                <a:lnTo>
                  <a:pt x="2936369" y="829249"/>
                </a:lnTo>
                <a:lnTo>
                  <a:pt x="2896583" y="851399"/>
                </a:lnTo>
                <a:lnTo>
                  <a:pt x="2855529" y="870936"/>
                </a:lnTo>
                <a:lnTo>
                  <a:pt x="2813347" y="887810"/>
                </a:lnTo>
                <a:lnTo>
                  <a:pt x="2770178" y="901968"/>
                </a:lnTo>
                <a:lnTo>
                  <a:pt x="2726162" y="913361"/>
                </a:lnTo>
                <a:lnTo>
                  <a:pt x="2681441" y="921936"/>
                </a:lnTo>
                <a:lnTo>
                  <a:pt x="2636154" y="927643"/>
                </a:lnTo>
                <a:lnTo>
                  <a:pt x="2590442" y="930431"/>
                </a:lnTo>
                <a:lnTo>
                  <a:pt x="2544446" y="930248"/>
                </a:lnTo>
                <a:lnTo>
                  <a:pt x="2498307" y="927043"/>
                </a:lnTo>
                <a:lnTo>
                  <a:pt x="2452164" y="920765"/>
                </a:lnTo>
                <a:lnTo>
                  <a:pt x="2406159" y="911363"/>
                </a:lnTo>
                <a:lnTo>
                  <a:pt x="2360432" y="898787"/>
                </a:lnTo>
                <a:lnTo>
                  <a:pt x="2315123" y="882984"/>
                </a:lnTo>
                <a:lnTo>
                  <a:pt x="2270374" y="863904"/>
                </a:lnTo>
              </a:path>
            </a:pathLst>
          </a:custGeom>
          <a:ln w="25400">
            <a:solidFill>
              <a:srgbClr val="E8C7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602227" y="5315820"/>
            <a:ext cx="1456055" cy="1034415"/>
          </a:xfrm>
          <a:custGeom>
            <a:avLst/>
            <a:gdLst/>
            <a:ahLst/>
            <a:cxnLst/>
            <a:rect l="l" t="t" r="r" b="b"/>
            <a:pathLst>
              <a:path w="1456054" h="1034414">
                <a:moveTo>
                  <a:pt x="1098523" y="0"/>
                </a:moveTo>
                <a:lnTo>
                  <a:pt x="1050968" y="6199"/>
                </a:lnTo>
                <a:lnTo>
                  <a:pt x="1006104" y="22509"/>
                </a:lnTo>
                <a:lnTo>
                  <a:pt x="965671" y="48299"/>
                </a:lnTo>
                <a:lnTo>
                  <a:pt x="931407" y="82935"/>
                </a:lnTo>
                <a:lnTo>
                  <a:pt x="905053" y="125786"/>
                </a:lnTo>
                <a:lnTo>
                  <a:pt x="679349" y="609379"/>
                </a:lnTo>
                <a:lnTo>
                  <a:pt x="652994" y="652231"/>
                </a:lnTo>
                <a:lnTo>
                  <a:pt x="618731" y="686867"/>
                </a:lnTo>
                <a:lnTo>
                  <a:pt x="578298" y="712657"/>
                </a:lnTo>
                <a:lnTo>
                  <a:pt x="533434" y="728967"/>
                </a:lnTo>
                <a:lnTo>
                  <a:pt x="485879" y="735166"/>
                </a:lnTo>
                <a:lnTo>
                  <a:pt x="437370" y="730620"/>
                </a:lnTo>
                <a:lnTo>
                  <a:pt x="341927" y="698777"/>
                </a:lnTo>
                <a:lnTo>
                  <a:pt x="293419" y="694232"/>
                </a:lnTo>
                <a:lnTo>
                  <a:pt x="245864" y="700432"/>
                </a:lnTo>
                <a:lnTo>
                  <a:pt x="201000" y="716743"/>
                </a:lnTo>
                <a:lnTo>
                  <a:pt x="160567" y="742536"/>
                </a:lnTo>
                <a:lnTo>
                  <a:pt x="126304" y="777177"/>
                </a:lnTo>
                <a:lnTo>
                  <a:pt x="99949" y="820035"/>
                </a:lnTo>
                <a:lnTo>
                  <a:pt x="0" y="1034178"/>
                </a:lnTo>
                <a:lnTo>
                  <a:pt x="1440922" y="1034178"/>
                </a:lnTo>
                <a:lnTo>
                  <a:pt x="1451022" y="1003905"/>
                </a:lnTo>
                <a:lnTo>
                  <a:pt x="1455567" y="955394"/>
                </a:lnTo>
                <a:lnTo>
                  <a:pt x="1449368" y="907836"/>
                </a:lnTo>
                <a:lnTo>
                  <a:pt x="1433058" y="862970"/>
                </a:lnTo>
                <a:lnTo>
                  <a:pt x="1407268" y="822536"/>
                </a:lnTo>
                <a:lnTo>
                  <a:pt x="1372631" y="788272"/>
                </a:lnTo>
                <a:lnTo>
                  <a:pt x="1286922" y="735563"/>
                </a:lnTo>
                <a:lnTo>
                  <a:pt x="1252282" y="701301"/>
                </a:lnTo>
                <a:lnTo>
                  <a:pt x="1226490" y="660870"/>
                </a:lnTo>
                <a:lnTo>
                  <a:pt x="1210178" y="616008"/>
                </a:lnTo>
                <a:lnTo>
                  <a:pt x="1203979" y="568453"/>
                </a:lnTo>
                <a:lnTo>
                  <a:pt x="1208524" y="519943"/>
                </a:lnTo>
                <a:lnTo>
                  <a:pt x="1224445" y="472219"/>
                </a:lnTo>
                <a:lnTo>
                  <a:pt x="1300087" y="310164"/>
                </a:lnTo>
                <a:lnTo>
                  <a:pt x="1316008" y="262444"/>
                </a:lnTo>
                <a:lnTo>
                  <a:pt x="1320553" y="213936"/>
                </a:lnTo>
                <a:lnTo>
                  <a:pt x="1314354" y="166381"/>
                </a:lnTo>
                <a:lnTo>
                  <a:pt x="1298042" y="121517"/>
                </a:lnTo>
                <a:lnTo>
                  <a:pt x="1272250" y="81084"/>
                </a:lnTo>
                <a:lnTo>
                  <a:pt x="1237609" y="46820"/>
                </a:lnTo>
                <a:lnTo>
                  <a:pt x="1194753" y="20466"/>
                </a:lnTo>
                <a:lnTo>
                  <a:pt x="1147031" y="4544"/>
                </a:lnTo>
                <a:lnTo>
                  <a:pt x="1098523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721591" y="4865520"/>
            <a:ext cx="381635" cy="381635"/>
          </a:xfrm>
          <a:custGeom>
            <a:avLst/>
            <a:gdLst/>
            <a:ahLst/>
            <a:cxnLst/>
            <a:rect l="l" t="t" r="r" b="b"/>
            <a:pathLst>
              <a:path w="381635" h="381635">
                <a:moveTo>
                  <a:pt x="187228" y="0"/>
                </a:moveTo>
                <a:lnTo>
                  <a:pt x="145611" y="5424"/>
                </a:lnTo>
                <a:lnTo>
                  <a:pt x="106348" y="19696"/>
                </a:lnTo>
                <a:lnTo>
                  <a:pt x="70962" y="42264"/>
                </a:lnTo>
                <a:lnTo>
                  <a:pt x="40975" y="72574"/>
                </a:lnTo>
                <a:lnTo>
                  <a:pt x="17908" y="110072"/>
                </a:lnTo>
                <a:lnTo>
                  <a:pt x="3976" y="151832"/>
                </a:lnTo>
                <a:lnTo>
                  <a:pt x="0" y="194280"/>
                </a:lnTo>
                <a:lnTo>
                  <a:pt x="5425" y="235894"/>
                </a:lnTo>
                <a:lnTo>
                  <a:pt x="19698" y="275152"/>
                </a:lnTo>
                <a:lnTo>
                  <a:pt x="42269" y="310533"/>
                </a:lnTo>
                <a:lnTo>
                  <a:pt x="72582" y="340514"/>
                </a:lnTo>
                <a:lnTo>
                  <a:pt x="110085" y="363575"/>
                </a:lnTo>
                <a:lnTo>
                  <a:pt x="151845" y="377507"/>
                </a:lnTo>
                <a:lnTo>
                  <a:pt x="194293" y="381485"/>
                </a:lnTo>
                <a:lnTo>
                  <a:pt x="235907" y="376060"/>
                </a:lnTo>
                <a:lnTo>
                  <a:pt x="275167" y="361787"/>
                </a:lnTo>
                <a:lnTo>
                  <a:pt x="310551" y="339219"/>
                </a:lnTo>
                <a:lnTo>
                  <a:pt x="340536" y="308909"/>
                </a:lnTo>
                <a:lnTo>
                  <a:pt x="363602" y="271411"/>
                </a:lnTo>
                <a:lnTo>
                  <a:pt x="377530" y="229652"/>
                </a:lnTo>
                <a:lnTo>
                  <a:pt x="381506" y="187205"/>
                </a:lnTo>
                <a:lnTo>
                  <a:pt x="376082" y="145591"/>
                </a:lnTo>
                <a:lnTo>
                  <a:pt x="361810" y="106333"/>
                </a:lnTo>
                <a:lnTo>
                  <a:pt x="339244" y="70952"/>
                </a:lnTo>
                <a:lnTo>
                  <a:pt x="308936" y="40970"/>
                </a:lnTo>
                <a:lnTo>
                  <a:pt x="271438" y="17908"/>
                </a:lnTo>
                <a:lnTo>
                  <a:pt x="229678" y="3977"/>
                </a:lnTo>
                <a:lnTo>
                  <a:pt x="187228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360342" y="92288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3" y="51366"/>
                </a:lnTo>
                <a:lnTo>
                  <a:pt x="45645" y="45639"/>
                </a:lnTo>
                <a:lnTo>
                  <a:pt x="51377" y="37141"/>
                </a:lnTo>
                <a:lnTo>
                  <a:pt x="53479" y="26733"/>
                </a:lnTo>
                <a:lnTo>
                  <a:pt x="51377" y="16325"/>
                </a:lnTo>
                <a:lnTo>
                  <a:pt x="45645" y="7827"/>
                </a:lnTo>
                <a:lnTo>
                  <a:pt x="37143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360342" y="57523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3" y="51366"/>
                </a:lnTo>
                <a:lnTo>
                  <a:pt x="45645" y="45639"/>
                </a:lnTo>
                <a:lnTo>
                  <a:pt x="51377" y="37141"/>
                </a:lnTo>
                <a:lnTo>
                  <a:pt x="53479" y="26733"/>
                </a:lnTo>
                <a:lnTo>
                  <a:pt x="51377" y="16325"/>
                </a:lnTo>
                <a:lnTo>
                  <a:pt x="45645" y="7827"/>
                </a:lnTo>
                <a:lnTo>
                  <a:pt x="37143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360342" y="22758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3" y="51366"/>
                </a:lnTo>
                <a:lnTo>
                  <a:pt x="45645" y="45639"/>
                </a:lnTo>
                <a:lnTo>
                  <a:pt x="51377" y="37141"/>
                </a:lnTo>
                <a:lnTo>
                  <a:pt x="53479" y="26733"/>
                </a:lnTo>
                <a:lnTo>
                  <a:pt x="51377" y="16325"/>
                </a:lnTo>
                <a:lnTo>
                  <a:pt x="45645" y="7827"/>
                </a:lnTo>
                <a:lnTo>
                  <a:pt x="37143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603483" y="92288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603483" y="57523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603483" y="22758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62473" y="529912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4" y="0"/>
                </a:moveTo>
                <a:lnTo>
                  <a:pt x="16331" y="2099"/>
                </a:lnTo>
                <a:lnTo>
                  <a:pt x="7832" y="7827"/>
                </a:lnTo>
                <a:lnTo>
                  <a:pt x="2101" y="16324"/>
                </a:lnTo>
                <a:lnTo>
                  <a:pt x="0" y="26734"/>
                </a:lnTo>
                <a:lnTo>
                  <a:pt x="2101" y="37141"/>
                </a:lnTo>
                <a:lnTo>
                  <a:pt x="7832" y="45637"/>
                </a:lnTo>
                <a:lnTo>
                  <a:pt x="16331" y="51364"/>
                </a:lnTo>
                <a:lnTo>
                  <a:pt x="26734" y="53464"/>
                </a:lnTo>
                <a:lnTo>
                  <a:pt x="37142" y="51364"/>
                </a:lnTo>
                <a:lnTo>
                  <a:pt x="45639" y="45637"/>
                </a:lnTo>
                <a:lnTo>
                  <a:pt x="51368" y="37141"/>
                </a:lnTo>
                <a:lnTo>
                  <a:pt x="53468" y="26734"/>
                </a:lnTo>
                <a:lnTo>
                  <a:pt x="51368" y="16324"/>
                </a:lnTo>
                <a:lnTo>
                  <a:pt x="45639" y="7827"/>
                </a:lnTo>
                <a:lnTo>
                  <a:pt x="37142" y="2099"/>
                </a:lnTo>
                <a:lnTo>
                  <a:pt x="26734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62473" y="5646771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4" y="0"/>
                </a:moveTo>
                <a:lnTo>
                  <a:pt x="16331" y="2100"/>
                </a:lnTo>
                <a:lnTo>
                  <a:pt x="7832" y="7829"/>
                </a:lnTo>
                <a:lnTo>
                  <a:pt x="2101" y="16326"/>
                </a:lnTo>
                <a:lnTo>
                  <a:pt x="0" y="26734"/>
                </a:lnTo>
                <a:lnTo>
                  <a:pt x="2101" y="37142"/>
                </a:lnTo>
                <a:lnTo>
                  <a:pt x="7832" y="45640"/>
                </a:lnTo>
                <a:lnTo>
                  <a:pt x="16331" y="51369"/>
                </a:lnTo>
                <a:lnTo>
                  <a:pt x="26734" y="53469"/>
                </a:lnTo>
                <a:lnTo>
                  <a:pt x="37142" y="51369"/>
                </a:lnTo>
                <a:lnTo>
                  <a:pt x="45639" y="45640"/>
                </a:lnTo>
                <a:lnTo>
                  <a:pt x="51368" y="37142"/>
                </a:lnTo>
                <a:lnTo>
                  <a:pt x="53468" y="26734"/>
                </a:lnTo>
                <a:lnTo>
                  <a:pt x="51368" y="16326"/>
                </a:lnTo>
                <a:lnTo>
                  <a:pt x="45639" y="7829"/>
                </a:lnTo>
                <a:lnTo>
                  <a:pt x="37142" y="2100"/>
                </a:lnTo>
                <a:lnTo>
                  <a:pt x="26734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62473" y="5994420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4" y="0"/>
                </a:moveTo>
                <a:lnTo>
                  <a:pt x="16331" y="2099"/>
                </a:lnTo>
                <a:lnTo>
                  <a:pt x="7832" y="7826"/>
                </a:lnTo>
                <a:lnTo>
                  <a:pt x="2101" y="16322"/>
                </a:lnTo>
                <a:lnTo>
                  <a:pt x="0" y="26728"/>
                </a:lnTo>
                <a:lnTo>
                  <a:pt x="2101" y="37138"/>
                </a:lnTo>
                <a:lnTo>
                  <a:pt x="7832" y="45636"/>
                </a:lnTo>
                <a:lnTo>
                  <a:pt x="16331" y="51363"/>
                </a:lnTo>
                <a:lnTo>
                  <a:pt x="26734" y="53463"/>
                </a:lnTo>
                <a:lnTo>
                  <a:pt x="37142" y="51363"/>
                </a:lnTo>
                <a:lnTo>
                  <a:pt x="45639" y="45636"/>
                </a:lnTo>
                <a:lnTo>
                  <a:pt x="51368" y="37138"/>
                </a:lnTo>
                <a:lnTo>
                  <a:pt x="53468" y="26728"/>
                </a:lnTo>
                <a:lnTo>
                  <a:pt x="51368" y="16322"/>
                </a:lnTo>
                <a:lnTo>
                  <a:pt x="45639" y="7826"/>
                </a:lnTo>
                <a:lnTo>
                  <a:pt x="37142" y="2099"/>
                </a:lnTo>
                <a:lnTo>
                  <a:pt x="26734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94047" y="5646771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4" y="0"/>
                </a:moveTo>
                <a:lnTo>
                  <a:pt x="16331" y="2100"/>
                </a:lnTo>
                <a:lnTo>
                  <a:pt x="7832" y="7829"/>
                </a:lnTo>
                <a:lnTo>
                  <a:pt x="2101" y="16326"/>
                </a:lnTo>
                <a:lnTo>
                  <a:pt x="0" y="26734"/>
                </a:lnTo>
                <a:lnTo>
                  <a:pt x="2101" y="37142"/>
                </a:lnTo>
                <a:lnTo>
                  <a:pt x="7832" y="45640"/>
                </a:lnTo>
                <a:lnTo>
                  <a:pt x="16331" y="51369"/>
                </a:lnTo>
                <a:lnTo>
                  <a:pt x="26734" y="53469"/>
                </a:lnTo>
                <a:lnTo>
                  <a:pt x="37141" y="51369"/>
                </a:lnTo>
                <a:lnTo>
                  <a:pt x="45637" y="45640"/>
                </a:lnTo>
                <a:lnTo>
                  <a:pt x="51364" y="37142"/>
                </a:lnTo>
                <a:lnTo>
                  <a:pt x="53464" y="26734"/>
                </a:lnTo>
                <a:lnTo>
                  <a:pt x="51364" y="16326"/>
                </a:lnTo>
                <a:lnTo>
                  <a:pt x="45637" y="7829"/>
                </a:lnTo>
                <a:lnTo>
                  <a:pt x="37141" y="2100"/>
                </a:lnTo>
                <a:lnTo>
                  <a:pt x="26734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94047" y="5994420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4" y="0"/>
                </a:moveTo>
                <a:lnTo>
                  <a:pt x="16331" y="2099"/>
                </a:lnTo>
                <a:lnTo>
                  <a:pt x="7832" y="7826"/>
                </a:lnTo>
                <a:lnTo>
                  <a:pt x="2101" y="16322"/>
                </a:lnTo>
                <a:lnTo>
                  <a:pt x="0" y="26728"/>
                </a:lnTo>
                <a:lnTo>
                  <a:pt x="2101" y="37138"/>
                </a:lnTo>
                <a:lnTo>
                  <a:pt x="7832" y="45636"/>
                </a:lnTo>
                <a:lnTo>
                  <a:pt x="16331" y="51363"/>
                </a:lnTo>
                <a:lnTo>
                  <a:pt x="26734" y="53463"/>
                </a:lnTo>
                <a:lnTo>
                  <a:pt x="37141" y="51363"/>
                </a:lnTo>
                <a:lnTo>
                  <a:pt x="45637" y="45636"/>
                </a:lnTo>
                <a:lnTo>
                  <a:pt x="51364" y="37138"/>
                </a:lnTo>
                <a:lnTo>
                  <a:pt x="53464" y="26728"/>
                </a:lnTo>
                <a:lnTo>
                  <a:pt x="51364" y="16322"/>
                </a:lnTo>
                <a:lnTo>
                  <a:pt x="45637" y="7826"/>
                </a:lnTo>
                <a:lnTo>
                  <a:pt x="37141" y="2099"/>
                </a:lnTo>
                <a:lnTo>
                  <a:pt x="26734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25621" y="5994420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29" y="0"/>
                </a:moveTo>
                <a:lnTo>
                  <a:pt x="16329" y="2099"/>
                </a:lnTo>
                <a:lnTo>
                  <a:pt x="7832" y="7826"/>
                </a:lnTo>
                <a:lnTo>
                  <a:pt x="2101" y="16322"/>
                </a:lnTo>
                <a:lnTo>
                  <a:pt x="0" y="26728"/>
                </a:lnTo>
                <a:lnTo>
                  <a:pt x="2101" y="37138"/>
                </a:lnTo>
                <a:lnTo>
                  <a:pt x="7832" y="45636"/>
                </a:lnTo>
                <a:lnTo>
                  <a:pt x="16329" y="51363"/>
                </a:lnTo>
                <a:lnTo>
                  <a:pt x="26729" y="53463"/>
                </a:lnTo>
                <a:lnTo>
                  <a:pt x="37139" y="51363"/>
                </a:lnTo>
                <a:lnTo>
                  <a:pt x="45637" y="45636"/>
                </a:lnTo>
                <a:lnTo>
                  <a:pt x="51364" y="37138"/>
                </a:lnTo>
                <a:lnTo>
                  <a:pt x="53464" y="26728"/>
                </a:lnTo>
                <a:lnTo>
                  <a:pt x="51364" y="16322"/>
                </a:lnTo>
                <a:lnTo>
                  <a:pt x="45637" y="7826"/>
                </a:lnTo>
                <a:lnTo>
                  <a:pt x="37139" y="2099"/>
                </a:lnTo>
                <a:lnTo>
                  <a:pt x="26729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E4942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E4942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4515" y="1460500"/>
            <a:ext cx="4911280" cy="419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14504" y="1460500"/>
            <a:ext cx="4911280" cy="419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174"/>
            <a:ext cx="11283315" cy="6343650"/>
          </a:xfrm>
          <a:custGeom>
            <a:avLst/>
            <a:gdLst/>
            <a:ahLst/>
            <a:cxnLst/>
            <a:rect l="l" t="t" r="r" b="b"/>
            <a:pathLst>
              <a:path w="11283315" h="6343650">
                <a:moveTo>
                  <a:pt x="11283238" y="0"/>
                </a:moveTo>
                <a:lnTo>
                  <a:pt x="0" y="0"/>
                </a:lnTo>
                <a:lnTo>
                  <a:pt x="0" y="6343650"/>
                </a:lnTo>
                <a:lnTo>
                  <a:pt x="11283238" y="6343650"/>
                </a:lnTo>
                <a:lnTo>
                  <a:pt x="11283238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E4942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40" y="3174"/>
            <a:ext cx="11277600" cy="6343650"/>
          </a:xfrm>
          <a:custGeom>
            <a:avLst/>
            <a:gdLst/>
            <a:ahLst/>
            <a:cxnLst/>
            <a:rect l="l" t="t" r="r" b="b"/>
            <a:pathLst>
              <a:path w="11277600" h="6343650">
                <a:moveTo>
                  <a:pt x="11277600" y="0"/>
                </a:moveTo>
                <a:lnTo>
                  <a:pt x="0" y="0"/>
                </a:lnTo>
                <a:lnTo>
                  <a:pt x="0" y="6343650"/>
                </a:lnTo>
                <a:lnTo>
                  <a:pt x="11277600" y="6343650"/>
                </a:lnTo>
                <a:lnTo>
                  <a:pt x="11277600" y="0"/>
                </a:lnTo>
                <a:close/>
              </a:path>
            </a:pathLst>
          </a:custGeom>
          <a:solidFill>
            <a:srgbClr val="F8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5972" y="2312487"/>
            <a:ext cx="4893945" cy="710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E4942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4515" y="1460500"/>
            <a:ext cx="10161270" cy="419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8702" y="5905500"/>
            <a:ext cx="3612896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4515" y="5905500"/>
            <a:ext cx="2596769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29016" y="5905500"/>
            <a:ext cx="2596769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0" y="3174"/>
            <a:ext cx="11277600" cy="6343650"/>
          </a:xfrm>
          <a:custGeom>
            <a:avLst/>
            <a:gdLst/>
            <a:ahLst/>
            <a:cxnLst/>
            <a:rect l="l" t="t" r="r" b="b"/>
            <a:pathLst>
              <a:path w="11277600" h="6343650">
                <a:moveTo>
                  <a:pt x="11277600" y="0"/>
                </a:moveTo>
                <a:lnTo>
                  <a:pt x="0" y="0"/>
                </a:lnTo>
                <a:lnTo>
                  <a:pt x="0" y="6343650"/>
                </a:lnTo>
                <a:lnTo>
                  <a:pt x="11277600" y="6343650"/>
                </a:lnTo>
                <a:lnTo>
                  <a:pt x="11277600" y="0"/>
                </a:lnTo>
                <a:close/>
              </a:path>
            </a:pathLst>
          </a:custGeom>
          <a:solidFill>
            <a:srgbClr val="F8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644451" y="0"/>
            <a:ext cx="5651500" cy="6369050"/>
            <a:chOff x="5644451" y="0"/>
            <a:chExt cx="5651500" cy="6369050"/>
          </a:xfrm>
        </p:grpSpPr>
        <p:sp>
          <p:nvSpPr>
            <p:cNvPr id="4" name="object 4"/>
            <p:cNvSpPr/>
            <p:nvPr/>
          </p:nvSpPr>
          <p:spPr>
            <a:xfrm>
              <a:off x="5644451" y="3174"/>
              <a:ext cx="5638800" cy="6343650"/>
            </a:xfrm>
            <a:custGeom>
              <a:avLst/>
              <a:gdLst/>
              <a:ahLst/>
              <a:cxnLst/>
              <a:rect l="l" t="t" r="r" b="b"/>
              <a:pathLst>
                <a:path w="5638800" h="6343650">
                  <a:moveTo>
                    <a:pt x="5638800" y="0"/>
                  </a:moveTo>
                  <a:lnTo>
                    <a:pt x="2946400" y="0"/>
                  </a:lnTo>
                  <a:lnTo>
                    <a:pt x="0" y="6343650"/>
                  </a:lnTo>
                  <a:lnTo>
                    <a:pt x="5638800" y="6343650"/>
                  </a:lnTo>
                  <a:lnTo>
                    <a:pt x="5638800" y="0"/>
                  </a:lnTo>
                  <a:close/>
                </a:path>
              </a:pathLst>
            </a:custGeom>
            <a:solidFill>
              <a:srgbClr val="E49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54632" y="2517317"/>
              <a:ext cx="2184400" cy="1315720"/>
            </a:xfrm>
            <a:custGeom>
              <a:avLst/>
              <a:gdLst/>
              <a:ahLst/>
              <a:cxnLst/>
              <a:rect l="l" t="t" r="r" b="b"/>
              <a:pathLst>
                <a:path w="2184400" h="1315720">
                  <a:moveTo>
                    <a:pt x="896137" y="258927"/>
                  </a:moveTo>
                  <a:lnTo>
                    <a:pt x="894257" y="211594"/>
                  </a:lnTo>
                  <a:lnTo>
                    <a:pt x="883437" y="165823"/>
                  </a:lnTo>
                  <a:lnTo>
                    <a:pt x="864108" y="122948"/>
                  </a:lnTo>
                  <a:lnTo>
                    <a:pt x="836739" y="84277"/>
                  </a:lnTo>
                  <a:lnTo>
                    <a:pt x="801763" y="51142"/>
                  </a:lnTo>
                  <a:lnTo>
                    <a:pt x="759637" y="24853"/>
                  </a:lnTo>
                  <a:lnTo>
                    <a:pt x="713117" y="7505"/>
                  </a:lnTo>
                  <a:lnTo>
                    <a:pt x="665530" y="0"/>
                  </a:lnTo>
                  <a:lnTo>
                    <a:pt x="618185" y="1879"/>
                  </a:lnTo>
                  <a:lnTo>
                    <a:pt x="572427" y="12700"/>
                  </a:lnTo>
                  <a:lnTo>
                    <a:pt x="529551" y="32029"/>
                  </a:lnTo>
                  <a:lnTo>
                    <a:pt x="490880" y="59397"/>
                  </a:lnTo>
                  <a:lnTo>
                    <a:pt x="457746" y="94373"/>
                  </a:lnTo>
                  <a:lnTo>
                    <a:pt x="431469" y="136486"/>
                  </a:lnTo>
                  <a:lnTo>
                    <a:pt x="24866" y="962342"/>
                  </a:lnTo>
                  <a:lnTo>
                    <a:pt x="7505" y="1008862"/>
                  </a:lnTo>
                  <a:lnTo>
                    <a:pt x="0" y="1056449"/>
                  </a:lnTo>
                  <a:lnTo>
                    <a:pt x="1892" y="1103795"/>
                  </a:lnTo>
                  <a:lnTo>
                    <a:pt x="12712" y="1149553"/>
                  </a:lnTo>
                  <a:lnTo>
                    <a:pt x="32042" y="1192428"/>
                  </a:lnTo>
                  <a:lnTo>
                    <a:pt x="59410" y="1231099"/>
                  </a:lnTo>
                  <a:lnTo>
                    <a:pt x="94386" y="1264234"/>
                  </a:lnTo>
                  <a:lnTo>
                    <a:pt x="136512" y="1290523"/>
                  </a:lnTo>
                  <a:lnTo>
                    <a:pt x="183019" y="1307871"/>
                  </a:lnTo>
                  <a:lnTo>
                    <a:pt x="230606" y="1315389"/>
                  </a:lnTo>
                  <a:lnTo>
                    <a:pt x="277952" y="1313497"/>
                  </a:lnTo>
                  <a:lnTo>
                    <a:pt x="323723" y="1302677"/>
                  </a:lnTo>
                  <a:lnTo>
                    <a:pt x="366598" y="1283347"/>
                  </a:lnTo>
                  <a:lnTo>
                    <a:pt x="405257" y="1255979"/>
                  </a:lnTo>
                  <a:lnTo>
                    <a:pt x="438404" y="1221003"/>
                  </a:lnTo>
                  <a:lnTo>
                    <a:pt x="464693" y="1178877"/>
                  </a:lnTo>
                  <a:lnTo>
                    <a:pt x="871283" y="353047"/>
                  </a:lnTo>
                  <a:lnTo>
                    <a:pt x="888631" y="306514"/>
                  </a:lnTo>
                  <a:lnTo>
                    <a:pt x="896137" y="258927"/>
                  </a:lnTo>
                  <a:close/>
                </a:path>
                <a:path w="2184400" h="1315720">
                  <a:moveTo>
                    <a:pt x="1649831" y="258927"/>
                  </a:moveTo>
                  <a:lnTo>
                    <a:pt x="1647952" y="211594"/>
                  </a:lnTo>
                  <a:lnTo>
                    <a:pt x="1637131" y="165823"/>
                  </a:lnTo>
                  <a:lnTo>
                    <a:pt x="1617802" y="122948"/>
                  </a:lnTo>
                  <a:lnTo>
                    <a:pt x="1590433" y="84277"/>
                  </a:lnTo>
                  <a:lnTo>
                    <a:pt x="1555457" y="51142"/>
                  </a:lnTo>
                  <a:lnTo>
                    <a:pt x="1513332" y="24853"/>
                  </a:lnTo>
                  <a:lnTo>
                    <a:pt x="1466811" y="7505"/>
                  </a:lnTo>
                  <a:lnTo>
                    <a:pt x="1419225" y="0"/>
                  </a:lnTo>
                  <a:lnTo>
                    <a:pt x="1371879" y="1879"/>
                  </a:lnTo>
                  <a:lnTo>
                    <a:pt x="1326121" y="12700"/>
                  </a:lnTo>
                  <a:lnTo>
                    <a:pt x="1283246" y="32029"/>
                  </a:lnTo>
                  <a:lnTo>
                    <a:pt x="1244574" y="59397"/>
                  </a:lnTo>
                  <a:lnTo>
                    <a:pt x="1211440" y="94373"/>
                  </a:lnTo>
                  <a:lnTo>
                    <a:pt x="1185164" y="136486"/>
                  </a:lnTo>
                  <a:lnTo>
                    <a:pt x="778560" y="962342"/>
                  </a:lnTo>
                  <a:lnTo>
                    <a:pt x="761199" y="1008862"/>
                  </a:lnTo>
                  <a:lnTo>
                    <a:pt x="753694" y="1056449"/>
                  </a:lnTo>
                  <a:lnTo>
                    <a:pt x="755586" y="1103795"/>
                  </a:lnTo>
                  <a:lnTo>
                    <a:pt x="766406" y="1149553"/>
                  </a:lnTo>
                  <a:lnTo>
                    <a:pt x="785736" y="1192428"/>
                  </a:lnTo>
                  <a:lnTo>
                    <a:pt x="813104" y="1231099"/>
                  </a:lnTo>
                  <a:lnTo>
                    <a:pt x="848080" y="1264234"/>
                  </a:lnTo>
                  <a:lnTo>
                    <a:pt x="890193" y="1290523"/>
                  </a:lnTo>
                  <a:lnTo>
                    <a:pt x="936713" y="1307871"/>
                  </a:lnTo>
                  <a:lnTo>
                    <a:pt x="984300" y="1315389"/>
                  </a:lnTo>
                  <a:lnTo>
                    <a:pt x="1031646" y="1313497"/>
                  </a:lnTo>
                  <a:lnTo>
                    <a:pt x="1077417" y="1302677"/>
                  </a:lnTo>
                  <a:lnTo>
                    <a:pt x="1120292" y="1283347"/>
                  </a:lnTo>
                  <a:lnTo>
                    <a:pt x="1158951" y="1255979"/>
                  </a:lnTo>
                  <a:lnTo>
                    <a:pt x="1192098" y="1221003"/>
                  </a:lnTo>
                  <a:lnTo>
                    <a:pt x="1218387" y="1178877"/>
                  </a:lnTo>
                  <a:lnTo>
                    <a:pt x="1624965" y="353047"/>
                  </a:lnTo>
                  <a:lnTo>
                    <a:pt x="1642325" y="306514"/>
                  </a:lnTo>
                  <a:lnTo>
                    <a:pt x="1649831" y="258927"/>
                  </a:lnTo>
                  <a:close/>
                </a:path>
                <a:path w="2184400" h="1315720">
                  <a:moveTo>
                    <a:pt x="2184006" y="973772"/>
                  </a:moveTo>
                  <a:lnTo>
                    <a:pt x="2180615" y="927455"/>
                  </a:lnTo>
                  <a:lnTo>
                    <a:pt x="2170734" y="883246"/>
                  </a:lnTo>
                  <a:lnTo>
                    <a:pt x="2154872" y="841629"/>
                  </a:lnTo>
                  <a:lnTo>
                    <a:pt x="2133511" y="803084"/>
                  </a:lnTo>
                  <a:lnTo>
                    <a:pt x="2107120" y="768108"/>
                  </a:lnTo>
                  <a:lnTo>
                    <a:pt x="2076196" y="737184"/>
                  </a:lnTo>
                  <a:lnTo>
                    <a:pt x="2041220" y="710793"/>
                  </a:lnTo>
                  <a:lnTo>
                    <a:pt x="2002675" y="689432"/>
                  </a:lnTo>
                  <a:lnTo>
                    <a:pt x="1961057" y="673569"/>
                  </a:lnTo>
                  <a:lnTo>
                    <a:pt x="1916849" y="663689"/>
                  </a:lnTo>
                  <a:lnTo>
                    <a:pt x="1870532" y="660298"/>
                  </a:lnTo>
                  <a:lnTo>
                    <a:pt x="1824202" y="663689"/>
                  </a:lnTo>
                  <a:lnTo>
                    <a:pt x="1779993" y="673569"/>
                  </a:lnTo>
                  <a:lnTo>
                    <a:pt x="1738376" y="689432"/>
                  </a:lnTo>
                  <a:lnTo>
                    <a:pt x="1699831" y="710793"/>
                  </a:lnTo>
                  <a:lnTo>
                    <a:pt x="1664855" y="737184"/>
                  </a:lnTo>
                  <a:lnTo>
                    <a:pt x="1633931" y="768108"/>
                  </a:lnTo>
                  <a:lnTo>
                    <a:pt x="1607540" y="803084"/>
                  </a:lnTo>
                  <a:lnTo>
                    <a:pt x="1586179" y="841629"/>
                  </a:lnTo>
                  <a:lnTo>
                    <a:pt x="1570316" y="883246"/>
                  </a:lnTo>
                  <a:lnTo>
                    <a:pt x="1560436" y="927455"/>
                  </a:lnTo>
                  <a:lnTo>
                    <a:pt x="1557045" y="973772"/>
                  </a:lnTo>
                  <a:lnTo>
                    <a:pt x="1560436" y="1020102"/>
                  </a:lnTo>
                  <a:lnTo>
                    <a:pt x="1570316" y="1064310"/>
                  </a:lnTo>
                  <a:lnTo>
                    <a:pt x="1586179" y="1105928"/>
                  </a:lnTo>
                  <a:lnTo>
                    <a:pt x="1607540" y="1144473"/>
                  </a:lnTo>
                  <a:lnTo>
                    <a:pt x="1633931" y="1179449"/>
                  </a:lnTo>
                  <a:lnTo>
                    <a:pt x="1664855" y="1210373"/>
                  </a:lnTo>
                  <a:lnTo>
                    <a:pt x="1699831" y="1236764"/>
                  </a:lnTo>
                  <a:lnTo>
                    <a:pt x="1738376" y="1258125"/>
                  </a:lnTo>
                  <a:lnTo>
                    <a:pt x="1779993" y="1273987"/>
                  </a:lnTo>
                  <a:lnTo>
                    <a:pt x="1824202" y="1283868"/>
                  </a:lnTo>
                  <a:lnTo>
                    <a:pt x="1870532" y="1287259"/>
                  </a:lnTo>
                  <a:lnTo>
                    <a:pt x="1916849" y="1283868"/>
                  </a:lnTo>
                  <a:lnTo>
                    <a:pt x="1961057" y="1273987"/>
                  </a:lnTo>
                  <a:lnTo>
                    <a:pt x="2002675" y="1258125"/>
                  </a:lnTo>
                  <a:lnTo>
                    <a:pt x="2041220" y="1236764"/>
                  </a:lnTo>
                  <a:lnTo>
                    <a:pt x="2076196" y="1210373"/>
                  </a:lnTo>
                  <a:lnTo>
                    <a:pt x="2107120" y="1179449"/>
                  </a:lnTo>
                  <a:lnTo>
                    <a:pt x="2133511" y="1144473"/>
                  </a:lnTo>
                  <a:lnTo>
                    <a:pt x="2154872" y="1105928"/>
                  </a:lnTo>
                  <a:lnTo>
                    <a:pt x="2170734" y="1064310"/>
                  </a:lnTo>
                  <a:lnTo>
                    <a:pt x="2180615" y="1020102"/>
                  </a:lnTo>
                  <a:lnTo>
                    <a:pt x="2184006" y="973772"/>
                  </a:lnTo>
                  <a:close/>
                </a:path>
              </a:pathLst>
            </a:custGeom>
            <a:solidFill>
              <a:srgbClr val="F8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47437" y="3175"/>
              <a:ext cx="5236210" cy="6343650"/>
            </a:xfrm>
            <a:custGeom>
              <a:avLst/>
              <a:gdLst/>
              <a:ahLst/>
              <a:cxnLst/>
              <a:rect l="l" t="t" r="r" b="b"/>
              <a:pathLst>
                <a:path w="5236209" h="6343650">
                  <a:moveTo>
                    <a:pt x="2874744" y="1598789"/>
                  </a:moveTo>
                  <a:lnTo>
                    <a:pt x="2831709" y="1576909"/>
                  </a:lnTo>
                  <a:lnTo>
                    <a:pt x="2790810" y="1552514"/>
                  </a:lnTo>
                  <a:lnTo>
                    <a:pt x="2752098" y="1525744"/>
                  </a:lnTo>
                  <a:lnTo>
                    <a:pt x="2715623" y="1496740"/>
                  </a:lnTo>
                  <a:lnTo>
                    <a:pt x="2681437" y="1465639"/>
                  </a:lnTo>
                  <a:lnTo>
                    <a:pt x="2649590" y="1432583"/>
                  </a:lnTo>
                  <a:lnTo>
                    <a:pt x="2620133" y="1397710"/>
                  </a:lnTo>
                  <a:lnTo>
                    <a:pt x="2593116" y="1361160"/>
                  </a:lnTo>
                  <a:lnTo>
                    <a:pt x="2568591" y="1323072"/>
                  </a:lnTo>
                  <a:lnTo>
                    <a:pt x="2546608" y="1283587"/>
                  </a:lnTo>
                  <a:lnTo>
                    <a:pt x="2527218" y="1242843"/>
                  </a:lnTo>
                  <a:lnTo>
                    <a:pt x="2510472" y="1200979"/>
                  </a:lnTo>
                  <a:lnTo>
                    <a:pt x="2496419" y="1158136"/>
                  </a:lnTo>
                  <a:lnTo>
                    <a:pt x="2485112" y="1114454"/>
                  </a:lnTo>
                  <a:lnTo>
                    <a:pt x="2476601" y="1070070"/>
                  </a:lnTo>
                  <a:lnTo>
                    <a:pt x="2470936" y="1025126"/>
                  </a:lnTo>
                  <a:lnTo>
                    <a:pt x="2468168" y="979760"/>
                  </a:lnTo>
                  <a:lnTo>
                    <a:pt x="2468349" y="934112"/>
                  </a:lnTo>
                  <a:lnTo>
                    <a:pt x="2471528" y="888321"/>
                  </a:lnTo>
                  <a:lnTo>
                    <a:pt x="2477757" y="842528"/>
                  </a:lnTo>
                  <a:lnTo>
                    <a:pt x="2487085" y="796870"/>
                  </a:lnTo>
                  <a:lnTo>
                    <a:pt x="2499565" y="751489"/>
                  </a:lnTo>
                  <a:lnTo>
                    <a:pt x="2515247" y="706524"/>
                  </a:lnTo>
                  <a:lnTo>
                    <a:pt x="2534181" y="662113"/>
                  </a:lnTo>
                  <a:lnTo>
                    <a:pt x="2843214" y="0"/>
                  </a:lnTo>
                </a:path>
                <a:path w="5236209" h="6343650">
                  <a:moveTo>
                    <a:pt x="4398679" y="0"/>
                  </a:moveTo>
                  <a:lnTo>
                    <a:pt x="3811420" y="1258239"/>
                  </a:lnTo>
                  <a:lnTo>
                    <a:pt x="3789538" y="1301274"/>
                  </a:lnTo>
                  <a:lnTo>
                    <a:pt x="3765141" y="1342173"/>
                  </a:lnTo>
                  <a:lnTo>
                    <a:pt x="3738371" y="1380885"/>
                  </a:lnTo>
                  <a:lnTo>
                    <a:pt x="3709365" y="1417359"/>
                  </a:lnTo>
                  <a:lnTo>
                    <a:pt x="3678264" y="1451545"/>
                  </a:lnTo>
                  <a:lnTo>
                    <a:pt x="3645207" y="1483391"/>
                  </a:lnTo>
                  <a:lnTo>
                    <a:pt x="3610333" y="1512847"/>
                  </a:lnTo>
                  <a:lnTo>
                    <a:pt x="3573782" y="1539863"/>
                  </a:lnTo>
                  <a:lnTo>
                    <a:pt x="3535694" y="1564388"/>
                  </a:lnTo>
                  <a:lnTo>
                    <a:pt x="3496208" y="1586370"/>
                  </a:lnTo>
                  <a:lnTo>
                    <a:pt x="3455464" y="1605759"/>
                  </a:lnTo>
                  <a:lnTo>
                    <a:pt x="3413600" y="1622505"/>
                  </a:lnTo>
                  <a:lnTo>
                    <a:pt x="3370758" y="1636556"/>
                  </a:lnTo>
                  <a:lnTo>
                    <a:pt x="3327075" y="1647863"/>
                  </a:lnTo>
                  <a:lnTo>
                    <a:pt x="3282692" y="1656374"/>
                  </a:lnTo>
                  <a:lnTo>
                    <a:pt x="3237748" y="1662038"/>
                  </a:lnTo>
                  <a:lnTo>
                    <a:pt x="3192382" y="1664805"/>
                  </a:lnTo>
                  <a:lnTo>
                    <a:pt x="3146735" y="1664624"/>
                  </a:lnTo>
                  <a:lnTo>
                    <a:pt x="3100945" y="1661444"/>
                  </a:lnTo>
                  <a:lnTo>
                    <a:pt x="3055153" y="1655215"/>
                  </a:lnTo>
                  <a:lnTo>
                    <a:pt x="3009497" y="1645885"/>
                  </a:lnTo>
                  <a:lnTo>
                    <a:pt x="2964117" y="1633405"/>
                  </a:lnTo>
                  <a:lnTo>
                    <a:pt x="2919153" y="1617723"/>
                  </a:lnTo>
                  <a:lnTo>
                    <a:pt x="2874744" y="1598789"/>
                  </a:lnTo>
                </a:path>
                <a:path w="5236209" h="6343650">
                  <a:moveTo>
                    <a:pt x="3856403" y="1159166"/>
                  </a:moveTo>
                  <a:lnTo>
                    <a:pt x="3813368" y="1137285"/>
                  </a:lnTo>
                  <a:lnTo>
                    <a:pt x="3772469" y="1112890"/>
                  </a:lnTo>
                  <a:lnTo>
                    <a:pt x="3733757" y="1086120"/>
                  </a:lnTo>
                  <a:lnTo>
                    <a:pt x="3697283" y="1057115"/>
                  </a:lnTo>
                  <a:lnTo>
                    <a:pt x="3663098" y="1026015"/>
                  </a:lnTo>
                  <a:lnTo>
                    <a:pt x="3631251" y="992958"/>
                  </a:lnTo>
                  <a:lnTo>
                    <a:pt x="3601795" y="958085"/>
                  </a:lnTo>
                  <a:lnTo>
                    <a:pt x="3574779" y="921534"/>
                  </a:lnTo>
                  <a:lnTo>
                    <a:pt x="3550255" y="883446"/>
                  </a:lnTo>
                  <a:lnTo>
                    <a:pt x="3528272" y="843960"/>
                  </a:lnTo>
                  <a:lnTo>
                    <a:pt x="3508883" y="803215"/>
                  </a:lnTo>
                  <a:lnTo>
                    <a:pt x="3492137" y="761351"/>
                  </a:lnTo>
                  <a:lnTo>
                    <a:pt x="3478086" y="718508"/>
                  </a:lnTo>
                  <a:lnTo>
                    <a:pt x="3466779" y="674825"/>
                  </a:lnTo>
                  <a:lnTo>
                    <a:pt x="3458269" y="630441"/>
                  </a:lnTo>
                  <a:lnTo>
                    <a:pt x="3452605" y="585497"/>
                  </a:lnTo>
                  <a:lnTo>
                    <a:pt x="3449838" y="540131"/>
                  </a:lnTo>
                  <a:lnTo>
                    <a:pt x="3450019" y="494483"/>
                  </a:lnTo>
                  <a:lnTo>
                    <a:pt x="3453198" y="448693"/>
                  </a:lnTo>
                  <a:lnTo>
                    <a:pt x="3459428" y="402900"/>
                  </a:lnTo>
                  <a:lnTo>
                    <a:pt x="3468757" y="357244"/>
                  </a:lnTo>
                  <a:lnTo>
                    <a:pt x="3481237" y="311864"/>
                  </a:lnTo>
                  <a:lnTo>
                    <a:pt x="3496919" y="266899"/>
                  </a:lnTo>
                  <a:lnTo>
                    <a:pt x="3515853" y="222490"/>
                  </a:lnTo>
                  <a:lnTo>
                    <a:pt x="3619697" y="0"/>
                  </a:lnTo>
                </a:path>
                <a:path w="5236209" h="6343650">
                  <a:moveTo>
                    <a:pt x="5175153" y="0"/>
                  </a:moveTo>
                  <a:lnTo>
                    <a:pt x="4793079" y="818603"/>
                  </a:lnTo>
                  <a:lnTo>
                    <a:pt x="4771198" y="861640"/>
                  </a:lnTo>
                  <a:lnTo>
                    <a:pt x="4746804" y="902540"/>
                  </a:lnTo>
                  <a:lnTo>
                    <a:pt x="4720034" y="941253"/>
                  </a:lnTo>
                  <a:lnTo>
                    <a:pt x="4691029" y="977728"/>
                  </a:lnTo>
                  <a:lnTo>
                    <a:pt x="4659929" y="1011915"/>
                  </a:lnTo>
                  <a:lnTo>
                    <a:pt x="4626873" y="1043762"/>
                  </a:lnTo>
                  <a:lnTo>
                    <a:pt x="4592000" y="1073220"/>
                  </a:lnTo>
                  <a:lnTo>
                    <a:pt x="4555450" y="1100236"/>
                  </a:lnTo>
                  <a:lnTo>
                    <a:pt x="4517362" y="1124761"/>
                  </a:lnTo>
                  <a:lnTo>
                    <a:pt x="4477877" y="1146744"/>
                  </a:lnTo>
                  <a:lnTo>
                    <a:pt x="4437132" y="1166134"/>
                  </a:lnTo>
                  <a:lnTo>
                    <a:pt x="4395269" y="1182880"/>
                  </a:lnTo>
                  <a:lnTo>
                    <a:pt x="4352426" y="1196932"/>
                  </a:lnTo>
                  <a:lnTo>
                    <a:pt x="4308743" y="1208239"/>
                  </a:lnTo>
                  <a:lnTo>
                    <a:pt x="4264360" y="1216750"/>
                  </a:lnTo>
                  <a:lnTo>
                    <a:pt x="4219415" y="1222414"/>
                  </a:lnTo>
                  <a:lnTo>
                    <a:pt x="4174049" y="1225181"/>
                  </a:lnTo>
                  <a:lnTo>
                    <a:pt x="4128401" y="1225000"/>
                  </a:lnTo>
                  <a:lnTo>
                    <a:pt x="4082611" y="1221820"/>
                  </a:lnTo>
                  <a:lnTo>
                    <a:pt x="4036817" y="1215591"/>
                  </a:lnTo>
                  <a:lnTo>
                    <a:pt x="3991160" y="1206262"/>
                  </a:lnTo>
                  <a:lnTo>
                    <a:pt x="3945779" y="1193782"/>
                  </a:lnTo>
                  <a:lnTo>
                    <a:pt x="3900814" y="1178100"/>
                  </a:lnTo>
                  <a:lnTo>
                    <a:pt x="3856403" y="1159166"/>
                  </a:lnTo>
                </a:path>
                <a:path w="5236209" h="6343650">
                  <a:moveTo>
                    <a:pt x="4721388" y="1827110"/>
                  </a:moveTo>
                  <a:lnTo>
                    <a:pt x="4678352" y="1805229"/>
                  </a:lnTo>
                  <a:lnTo>
                    <a:pt x="4637454" y="1780834"/>
                  </a:lnTo>
                  <a:lnTo>
                    <a:pt x="4598742" y="1754065"/>
                  </a:lnTo>
                  <a:lnTo>
                    <a:pt x="4562268" y="1725060"/>
                  </a:lnTo>
                  <a:lnTo>
                    <a:pt x="4528082" y="1693960"/>
                  </a:lnTo>
                  <a:lnTo>
                    <a:pt x="4496236" y="1660903"/>
                  </a:lnTo>
                  <a:lnTo>
                    <a:pt x="4466779" y="1626030"/>
                  </a:lnTo>
                  <a:lnTo>
                    <a:pt x="4439763" y="1589480"/>
                  </a:lnTo>
                  <a:lnTo>
                    <a:pt x="4415239" y="1551392"/>
                  </a:lnTo>
                  <a:lnTo>
                    <a:pt x="4393257" y="1511906"/>
                  </a:lnTo>
                  <a:lnTo>
                    <a:pt x="4373867" y="1471162"/>
                  </a:lnTo>
                  <a:lnTo>
                    <a:pt x="4357122" y="1429298"/>
                  </a:lnTo>
                  <a:lnTo>
                    <a:pt x="4343070" y="1386455"/>
                  </a:lnTo>
                  <a:lnTo>
                    <a:pt x="4331764" y="1342772"/>
                  </a:lnTo>
                  <a:lnTo>
                    <a:pt x="4323253" y="1298388"/>
                  </a:lnTo>
                  <a:lnTo>
                    <a:pt x="4317589" y="1253442"/>
                  </a:lnTo>
                  <a:lnTo>
                    <a:pt x="4314822" y="1208076"/>
                  </a:lnTo>
                  <a:lnTo>
                    <a:pt x="4315003" y="1162427"/>
                  </a:lnTo>
                  <a:lnTo>
                    <a:pt x="4318183" y="1116635"/>
                  </a:lnTo>
                  <a:lnTo>
                    <a:pt x="4324412" y="1070841"/>
                  </a:lnTo>
                  <a:lnTo>
                    <a:pt x="4333741" y="1025183"/>
                  </a:lnTo>
                  <a:lnTo>
                    <a:pt x="4346221" y="979800"/>
                  </a:lnTo>
                  <a:lnTo>
                    <a:pt x="4361903" y="934833"/>
                  </a:lnTo>
                  <a:lnTo>
                    <a:pt x="4380837" y="890421"/>
                  </a:lnTo>
                  <a:lnTo>
                    <a:pt x="4796432" y="0"/>
                  </a:lnTo>
                </a:path>
                <a:path w="5236209" h="6343650">
                  <a:moveTo>
                    <a:pt x="5235799" y="1858846"/>
                  </a:moveTo>
                  <a:lnTo>
                    <a:pt x="5173728" y="1876183"/>
                  </a:lnTo>
                  <a:lnTo>
                    <a:pt x="5129344" y="1884694"/>
                  </a:lnTo>
                  <a:lnTo>
                    <a:pt x="5084400" y="1890358"/>
                  </a:lnTo>
                  <a:lnTo>
                    <a:pt x="5039034" y="1893125"/>
                  </a:lnTo>
                  <a:lnTo>
                    <a:pt x="4993386" y="1892944"/>
                  </a:lnTo>
                  <a:lnTo>
                    <a:pt x="4947595" y="1889764"/>
                  </a:lnTo>
                  <a:lnTo>
                    <a:pt x="4901802" y="1883535"/>
                  </a:lnTo>
                  <a:lnTo>
                    <a:pt x="4856145" y="1874206"/>
                  </a:lnTo>
                  <a:lnTo>
                    <a:pt x="4810764" y="1861726"/>
                  </a:lnTo>
                  <a:lnTo>
                    <a:pt x="4765798" y="1846044"/>
                  </a:lnTo>
                  <a:lnTo>
                    <a:pt x="4721388" y="1827110"/>
                  </a:lnTo>
                </a:path>
                <a:path w="5236209" h="6343650">
                  <a:moveTo>
                    <a:pt x="0" y="6343649"/>
                  </a:moveTo>
                  <a:lnTo>
                    <a:pt x="533321" y="5200987"/>
                  </a:lnTo>
                  <a:lnTo>
                    <a:pt x="555202" y="5157951"/>
                  </a:lnTo>
                  <a:lnTo>
                    <a:pt x="579597" y="5117051"/>
                  </a:lnTo>
                  <a:lnTo>
                    <a:pt x="606366" y="5078339"/>
                  </a:lnTo>
                  <a:lnTo>
                    <a:pt x="635371" y="5041864"/>
                  </a:lnTo>
                  <a:lnTo>
                    <a:pt x="666471" y="5007679"/>
                  </a:lnTo>
                  <a:lnTo>
                    <a:pt x="699528" y="4975832"/>
                  </a:lnTo>
                  <a:lnTo>
                    <a:pt x="734401" y="4946376"/>
                  </a:lnTo>
                  <a:lnTo>
                    <a:pt x="770951" y="4919360"/>
                  </a:lnTo>
                  <a:lnTo>
                    <a:pt x="809038" y="4894836"/>
                  </a:lnTo>
                  <a:lnTo>
                    <a:pt x="848524" y="4872855"/>
                  </a:lnTo>
                  <a:lnTo>
                    <a:pt x="889268" y="4853466"/>
                  </a:lnTo>
                  <a:lnTo>
                    <a:pt x="931131" y="4836720"/>
                  </a:lnTo>
                  <a:lnTo>
                    <a:pt x="973974" y="4822670"/>
                  </a:lnTo>
                  <a:lnTo>
                    <a:pt x="1017657" y="4811364"/>
                  </a:lnTo>
                  <a:lnTo>
                    <a:pt x="1062041" y="4802854"/>
                  </a:lnTo>
                  <a:lnTo>
                    <a:pt x="1106985" y="4797190"/>
                  </a:lnTo>
                  <a:lnTo>
                    <a:pt x="1152351" y="4794424"/>
                  </a:lnTo>
                  <a:lnTo>
                    <a:pt x="1197999" y="4794605"/>
                  </a:lnTo>
                  <a:lnTo>
                    <a:pt x="1243790" y="4797786"/>
                  </a:lnTo>
                  <a:lnTo>
                    <a:pt x="1289583" y="4804015"/>
                  </a:lnTo>
                  <a:lnTo>
                    <a:pt x="1335240" y="4813345"/>
                  </a:lnTo>
                  <a:lnTo>
                    <a:pt x="1380621" y="4825825"/>
                  </a:lnTo>
                  <a:lnTo>
                    <a:pt x="1425587" y="4841507"/>
                  </a:lnTo>
                  <a:lnTo>
                    <a:pt x="1469997" y="4860441"/>
                  </a:lnTo>
                  <a:lnTo>
                    <a:pt x="1513034" y="4882322"/>
                  </a:lnTo>
                  <a:lnTo>
                    <a:pt x="1553934" y="4906717"/>
                  </a:lnTo>
                  <a:lnTo>
                    <a:pt x="1592647" y="4933486"/>
                  </a:lnTo>
                  <a:lnTo>
                    <a:pt x="1629122" y="4962490"/>
                  </a:lnTo>
                  <a:lnTo>
                    <a:pt x="1663308" y="4993590"/>
                  </a:lnTo>
                  <a:lnTo>
                    <a:pt x="1695155" y="5026645"/>
                  </a:lnTo>
                  <a:lnTo>
                    <a:pt x="1724611" y="5061518"/>
                  </a:lnTo>
                  <a:lnTo>
                    <a:pt x="1751627" y="5098067"/>
                  </a:lnTo>
                  <a:lnTo>
                    <a:pt x="1776151" y="5136154"/>
                  </a:lnTo>
                  <a:lnTo>
                    <a:pt x="1798134" y="5175639"/>
                  </a:lnTo>
                  <a:lnTo>
                    <a:pt x="1817523" y="5216382"/>
                  </a:lnTo>
                  <a:lnTo>
                    <a:pt x="1834268" y="5258245"/>
                  </a:lnTo>
                  <a:lnTo>
                    <a:pt x="1848319" y="5301087"/>
                  </a:lnTo>
                  <a:lnTo>
                    <a:pt x="1859625" y="5344769"/>
                  </a:lnTo>
                  <a:lnTo>
                    <a:pt x="1868135" y="5389152"/>
                  </a:lnTo>
                  <a:lnTo>
                    <a:pt x="1873799" y="5434096"/>
                  </a:lnTo>
                  <a:lnTo>
                    <a:pt x="1876565" y="5479462"/>
                  </a:lnTo>
                  <a:lnTo>
                    <a:pt x="1876384" y="5525110"/>
                  </a:lnTo>
                  <a:lnTo>
                    <a:pt x="1873203" y="5570901"/>
                  </a:lnTo>
                  <a:lnTo>
                    <a:pt x="1866974" y="5616695"/>
                  </a:lnTo>
                  <a:lnTo>
                    <a:pt x="1857644" y="5662352"/>
                  </a:lnTo>
                  <a:lnTo>
                    <a:pt x="1845164" y="5707734"/>
                  </a:lnTo>
                  <a:lnTo>
                    <a:pt x="1829482" y="5752700"/>
                  </a:lnTo>
                  <a:lnTo>
                    <a:pt x="1810548" y="5797112"/>
                  </a:lnTo>
                  <a:lnTo>
                    <a:pt x="1555460" y="6343649"/>
                  </a:lnTo>
                </a:path>
                <a:path w="5236209" h="6343650">
                  <a:moveTo>
                    <a:pt x="776484" y="6343649"/>
                  </a:moveTo>
                  <a:lnTo>
                    <a:pt x="1514993" y="4761369"/>
                  </a:lnTo>
                  <a:lnTo>
                    <a:pt x="1536874" y="4718332"/>
                  </a:lnTo>
                  <a:lnTo>
                    <a:pt x="1561269" y="4677432"/>
                  </a:lnTo>
                  <a:lnTo>
                    <a:pt x="1588038" y="4638719"/>
                  </a:lnTo>
                  <a:lnTo>
                    <a:pt x="1617043" y="4602244"/>
                  </a:lnTo>
                  <a:lnTo>
                    <a:pt x="1648143" y="4568058"/>
                  </a:lnTo>
                  <a:lnTo>
                    <a:pt x="1681200" y="4536211"/>
                  </a:lnTo>
                  <a:lnTo>
                    <a:pt x="1716072" y="4506755"/>
                  </a:lnTo>
                  <a:lnTo>
                    <a:pt x="1752622" y="4479739"/>
                  </a:lnTo>
                  <a:lnTo>
                    <a:pt x="1790710" y="4455214"/>
                  </a:lnTo>
                  <a:lnTo>
                    <a:pt x="1830196" y="4433232"/>
                  </a:lnTo>
                  <a:lnTo>
                    <a:pt x="1870940" y="4413843"/>
                  </a:lnTo>
                  <a:lnTo>
                    <a:pt x="1912803" y="4397098"/>
                  </a:lnTo>
                  <a:lnTo>
                    <a:pt x="1955646" y="4383047"/>
                  </a:lnTo>
                  <a:lnTo>
                    <a:pt x="1999329" y="4371741"/>
                  </a:lnTo>
                  <a:lnTo>
                    <a:pt x="2043712" y="4363231"/>
                  </a:lnTo>
                  <a:lnTo>
                    <a:pt x="2088657" y="4357567"/>
                  </a:lnTo>
                  <a:lnTo>
                    <a:pt x="2134023" y="4354801"/>
                  </a:lnTo>
                  <a:lnTo>
                    <a:pt x="2179671" y="4354982"/>
                  </a:lnTo>
                  <a:lnTo>
                    <a:pt x="2225461" y="4358162"/>
                  </a:lnTo>
                  <a:lnTo>
                    <a:pt x="2271255" y="4364392"/>
                  </a:lnTo>
                  <a:lnTo>
                    <a:pt x="2316912" y="4373722"/>
                  </a:lnTo>
                  <a:lnTo>
                    <a:pt x="2362293" y="4386202"/>
                  </a:lnTo>
                  <a:lnTo>
                    <a:pt x="2407259" y="4401884"/>
                  </a:lnTo>
                  <a:lnTo>
                    <a:pt x="2451669" y="4420818"/>
                  </a:lnTo>
                  <a:lnTo>
                    <a:pt x="2494706" y="4442697"/>
                  </a:lnTo>
                  <a:lnTo>
                    <a:pt x="2535606" y="4467091"/>
                  </a:lnTo>
                  <a:lnTo>
                    <a:pt x="2574319" y="4493859"/>
                  </a:lnTo>
                  <a:lnTo>
                    <a:pt x="2610794" y="4522863"/>
                  </a:lnTo>
                  <a:lnTo>
                    <a:pt x="2644980" y="4553962"/>
                  </a:lnTo>
                  <a:lnTo>
                    <a:pt x="2676827" y="4587017"/>
                  </a:lnTo>
                  <a:lnTo>
                    <a:pt x="2706283" y="4621889"/>
                  </a:lnTo>
                  <a:lnTo>
                    <a:pt x="2733299" y="4658439"/>
                  </a:lnTo>
                  <a:lnTo>
                    <a:pt x="2757823" y="4696526"/>
                  </a:lnTo>
                  <a:lnTo>
                    <a:pt x="2779805" y="4736011"/>
                  </a:lnTo>
                  <a:lnTo>
                    <a:pt x="2799195" y="4776755"/>
                  </a:lnTo>
                  <a:lnTo>
                    <a:pt x="2815940" y="4818618"/>
                  </a:lnTo>
                  <a:lnTo>
                    <a:pt x="2829991" y="4861461"/>
                  </a:lnTo>
                  <a:lnTo>
                    <a:pt x="2841297" y="4905144"/>
                  </a:lnTo>
                  <a:lnTo>
                    <a:pt x="2849807" y="4949527"/>
                  </a:lnTo>
                  <a:lnTo>
                    <a:pt x="2855471" y="4994472"/>
                  </a:lnTo>
                  <a:lnTo>
                    <a:pt x="2858237" y="5039838"/>
                  </a:lnTo>
                  <a:lnTo>
                    <a:pt x="2858056" y="5085487"/>
                  </a:lnTo>
                  <a:lnTo>
                    <a:pt x="2854875" y="5131278"/>
                  </a:lnTo>
                  <a:lnTo>
                    <a:pt x="2848646" y="5177072"/>
                  </a:lnTo>
                  <a:lnTo>
                    <a:pt x="2839316" y="5222730"/>
                  </a:lnTo>
                  <a:lnTo>
                    <a:pt x="2826836" y="5268111"/>
                  </a:lnTo>
                  <a:lnTo>
                    <a:pt x="2811154" y="5313078"/>
                  </a:lnTo>
                  <a:lnTo>
                    <a:pt x="2792220" y="5357489"/>
                  </a:lnTo>
                  <a:lnTo>
                    <a:pt x="2331944" y="6343649"/>
                  </a:lnTo>
                </a:path>
                <a:path w="5236209" h="6343650">
                  <a:moveTo>
                    <a:pt x="1953222" y="6343649"/>
                  </a:moveTo>
                  <a:lnTo>
                    <a:pt x="2379978" y="5429309"/>
                  </a:lnTo>
                  <a:lnTo>
                    <a:pt x="2401858" y="5386273"/>
                  </a:lnTo>
                  <a:lnTo>
                    <a:pt x="2426253" y="5345373"/>
                  </a:lnTo>
                  <a:lnTo>
                    <a:pt x="2453023" y="5306660"/>
                  </a:lnTo>
                  <a:lnTo>
                    <a:pt x="2482027" y="5270186"/>
                  </a:lnTo>
                  <a:lnTo>
                    <a:pt x="2513128" y="5236000"/>
                  </a:lnTo>
                  <a:lnTo>
                    <a:pt x="2546184" y="5204153"/>
                  </a:lnTo>
                  <a:lnTo>
                    <a:pt x="2581057" y="5174697"/>
                  </a:lnTo>
                  <a:lnTo>
                    <a:pt x="2617607" y="5147681"/>
                  </a:lnTo>
                  <a:lnTo>
                    <a:pt x="2655694" y="5123157"/>
                  </a:lnTo>
                  <a:lnTo>
                    <a:pt x="2695180" y="5101175"/>
                  </a:lnTo>
                  <a:lnTo>
                    <a:pt x="2735924" y="5081786"/>
                  </a:lnTo>
                  <a:lnTo>
                    <a:pt x="2777788" y="5065041"/>
                  </a:lnTo>
                  <a:lnTo>
                    <a:pt x="2820630" y="5050990"/>
                  </a:lnTo>
                  <a:lnTo>
                    <a:pt x="2864313" y="5039684"/>
                  </a:lnTo>
                  <a:lnTo>
                    <a:pt x="2908697" y="5031174"/>
                  </a:lnTo>
                  <a:lnTo>
                    <a:pt x="2953641" y="5025510"/>
                  </a:lnTo>
                  <a:lnTo>
                    <a:pt x="2999007" y="5022744"/>
                  </a:lnTo>
                  <a:lnTo>
                    <a:pt x="3044655" y="5022925"/>
                  </a:lnTo>
                  <a:lnTo>
                    <a:pt x="3090446" y="5026105"/>
                  </a:lnTo>
                  <a:lnTo>
                    <a:pt x="3136239" y="5032334"/>
                  </a:lnTo>
                  <a:lnTo>
                    <a:pt x="3181896" y="5041664"/>
                  </a:lnTo>
                  <a:lnTo>
                    <a:pt x="3227277" y="5054144"/>
                  </a:lnTo>
                  <a:lnTo>
                    <a:pt x="3272243" y="5069826"/>
                  </a:lnTo>
                  <a:lnTo>
                    <a:pt x="3316653" y="5088760"/>
                  </a:lnTo>
                  <a:lnTo>
                    <a:pt x="3359690" y="5110640"/>
                  </a:lnTo>
                  <a:lnTo>
                    <a:pt x="3400590" y="5135034"/>
                  </a:lnTo>
                  <a:lnTo>
                    <a:pt x="3439303" y="5161803"/>
                  </a:lnTo>
                  <a:lnTo>
                    <a:pt x="3475778" y="5190808"/>
                  </a:lnTo>
                  <a:lnTo>
                    <a:pt x="3509964" y="5221907"/>
                  </a:lnTo>
                  <a:lnTo>
                    <a:pt x="3541811" y="5254963"/>
                  </a:lnTo>
                  <a:lnTo>
                    <a:pt x="3571268" y="5289836"/>
                  </a:lnTo>
                  <a:lnTo>
                    <a:pt x="3598283" y="5326385"/>
                  </a:lnTo>
                  <a:lnTo>
                    <a:pt x="3622808" y="5364472"/>
                  </a:lnTo>
                  <a:lnTo>
                    <a:pt x="3644790" y="5403957"/>
                  </a:lnTo>
                  <a:lnTo>
                    <a:pt x="3664179" y="5444701"/>
                  </a:lnTo>
                  <a:lnTo>
                    <a:pt x="3680924" y="5486564"/>
                  </a:lnTo>
                  <a:lnTo>
                    <a:pt x="3694975" y="5529407"/>
                  </a:lnTo>
                  <a:lnTo>
                    <a:pt x="3706281" y="5573089"/>
                  </a:lnTo>
                  <a:lnTo>
                    <a:pt x="3714791" y="5617473"/>
                  </a:lnTo>
                  <a:lnTo>
                    <a:pt x="3720455" y="5662417"/>
                  </a:lnTo>
                  <a:lnTo>
                    <a:pt x="3723221" y="5707783"/>
                  </a:lnTo>
                  <a:lnTo>
                    <a:pt x="3723040" y="5753432"/>
                  </a:lnTo>
                  <a:lnTo>
                    <a:pt x="3719860" y="5799222"/>
                  </a:lnTo>
                  <a:lnTo>
                    <a:pt x="3713630" y="5845016"/>
                  </a:lnTo>
                  <a:lnTo>
                    <a:pt x="3704300" y="5890674"/>
                  </a:lnTo>
                  <a:lnTo>
                    <a:pt x="3691820" y="5936056"/>
                  </a:lnTo>
                  <a:lnTo>
                    <a:pt x="3676138" y="5981022"/>
                  </a:lnTo>
                  <a:lnTo>
                    <a:pt x="3657204" y="6025434"/>
                  </a:lnTo>
                  <a:lnTo>
                    <a:pt x="3508682" y="6343649"/>
                  </a:lnTo>
                </a:path>
              </a:pathLst>
            </a:custGeom>
            <a:ln w="25400">
              <a:solidFill>
                <a:srgbClr val="E8C7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2986" y="3175"/>
              <a:ext cx="1892935" cy="1557020"/>
            </a:xfrm>
            <a:custGeom>
              <a:avLst/>
              <a:gdLst/>
              <a:ahLst/>
              <a:cxnLst/>
              <a:rect l="l" t="t" r="r" b="b"/>
              <a:pathLst>
                <a:path w="1892934" h="1557020">
                  <a:moveTo>
                    <a:pt x="1457919" y="873150"/>
                  </a:moveTo>
                  <a:lnTo>
                    <a:pt x="719281" y="873150"/>
                  </a:lnTo>
                  <a:lnTo>
                    <a:pt x="768107" y="876209"/>
                  </a:lnTo>
                  <a:lnTo>
                    <a:pt x="816016" y="892530"/>
                  </a:lnTo>
                  <a:lnTo>
                    <a:pt x="857914" y="920913"/>
                  </a:lnTo>
                  <a:lnTo>
                    <a:pt x="889786" y="958025"/>
                  </a:lnTo>
                  <a:lnTo>
                    <a:pt x="910825" y="1001453"/>
                  </a:lnTo>
                  <a:lnTo>
                    <a:pt x="920219" y="1048785"/>
                  </a:lnTo>
                  <a:lnTo>
                    <a:pt x="917160" y="1097609"/>
                  </a:lnTo>
                  <a:lnTo>
                    <a:pt x="900839" y="1145514"/>
                  </a:lnTo>
                  <a:lnTo>
                    <a:pt x="831866" y="1284096"/>
                  </a:lnTo>
                  <a:lnTo>
                    <a:pt x="815550" y="1332001"/>
                  </a:lnTo>
                  <a:lnTo>
                    <a:pt x="812495" y="1380825"/>
                  </a:lnTo>
                  <a:lnTo>
                    <a:pt x="821891" y="1428157"/>
                  </a:lnTo>
                  <a:lnTo>
                    <a:pt x="842931" y="1471585"/>
                  </a:lnTo>
                  <a:lnTo>
                    <a:pt x="874804" y="1508696"/>
                  </a:lnTo>
                  <a:lnTo>
                    <a:pt x="916702" y="1537080"/>
                  </a:lnTo>
                  <a:lnTo>
                    <a:pt x="964606" y="1553396"/>
                  </a:lnTo>
                  <a:lnTo>
                    <a:pt x="1013430" y="1556451"/>
                  </a:lnTo>
                  <a:lnTo>
                    <a:pt x="1060762" y="1547054"/>
                  </a:lnTo>
                  <a:lnTo>
                    <a:pt x="1104190" y="1526015"/>
                  </a:lnTo>
                  <a:lnTo>
                    <a:pt x="1141302" y="1494142"/>
                  </a:lnTo>
                  <a:lnTo>
                    <a:pt x="1169686" y="1452244"/>
                  </a:lnTo>
                  <a:lnTo>
                    <a:pt x="1457919" y="873150"/>
                  </a:lnTo>
                  <a:close/>
                </a:path>
                <a:path w="1892934" h="1557020">
                  <a:moveTo>
                    <a:pt x="1892514" y="0"/>
                  </a:moveTo>
                  <a:lnTo>
                    <a:pt x="627994" y="0"/>
                  </a:lnTo>
                  <a:lnTo>
                    <a:pt x="19370" y="1222768"/>
                  </a:lnTo>
                  <a:lnTo>
                    <a:pt x="3055" y="1270672"/>
                  </a:lnTo>
                  <a:lnTo>
                    <a:pt x="0" y="1319497"/>
                  </a:lnTo>
                  <a:lnTo>
                    <a:pt x="9396" y="1366829"/>
                  </a:lnTo>
                  <a:lnTo>
                    <a:pt x="30435" y="1410256"/>
                  </a:lnTo>
                  <a:lnTo>
                    <a:pt x="62308" y="1447368"/>
                  </a:lnTo>
                  <a:lnTo>
                    <a:pt x="104206" y="1475752"/>
                  </a:lnTo>
                  <a:lnTo>
                    <a:pt x="152115" y="1492067"/>
                  </a:lnTo>
                  <a:lnTo>
                    <a:pt x="200941" y="1495123"/>
                  </a:lnTo>
                  <a:lnTo>
                    <a:pt x="248272" y="1485726"/>
                  </a:lnTo>
                  <a:lnTo>
                    <a:pt x="291698" y="1464687"/>
                  </a:lnTo>
                  <a:lnTo>
                    <a:pt x="328808" y="1432814"/>
                  </a:lnTo>
                  <a:lnTo>
                    <a:pt x="357190" y="1390916"/>
                  </a:lnTo>
                  <a:lnTo>
                    <a:pt x="563032" y="977366"/>
                  </a:lnTo>
                  <a:lnTo>
                    <a:pt x="591415" y="935462"/>
                  </a:lnTo>
                  <a:lnTo>
                    <a:pt x="628524" y="903586"/>
                  </a:lnTo>
                  <a:lnTo>
                    <a:pt x="671950" y="882546"/>
                  </a:lnTo>
                  <a:lnTo>
                    <a:pt x="719281" y="873150"/>
                  </a:lnTo>
                  <a:lnTo>
                    <a:pt x="1457919" y="873150"/>
                  </a:lnTo>
                  <a:lnTo>
                    <a:pt x="1892514" y="0"/>
                  </a:lnTo>
                  <a:close/>
                </a:path>
              </a:pathLst>
            </a:custGeom>
            <a:solidFill>
              <a:srgbClr val="E49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50593" y="1666682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5160" y="0"/>
                  </a:moveTo>
                  <a:lnTo>
                    <a:pt x="152743" y="4446"/>
                  </a:lnTo>
                  <a:lnTo>
                    <a:pt x="112493" y="17943"/>
                  </a:lnTo>
                  <a:lnTo>
                    <a:pt x="75970" y="39968"/>
                  </a:lnTo>
                  <a:lnTo>
                    <a:pt x="44734" y="69996"/>
                  </a:lnTo>
                  <a:lnTo>
                    <a:pt x="20347" y="107507"/>
                  </a:lnTo>
                  <a:lnTo>
                    <a:pt x="5125" y="149580"/>
                  </a:lnTo>
                  <a:lnTo>
                    <a:pt x="0" y="192605"/>
                  </a:lnTo>
                  <a:lnTo>
                    <a:pt x="4446" y="235021"/>
                  </a:lnTo>
                  <a:lnTo>
                    <a:pt x="17943" y="275270"/>
                  </a:lnTo>
                  <a:lnTo>
                    <a:pt x="39968" y="311792"/>
                  </a:lnTo>
                  <a:lnTo>
                    <a:pt x="69996" y="343026"/>
                  </a:lnTo>
                  <a:lnTo>
                    <a:pt x="107507" y="367412"/>
                  </a:lnTo>
                  <a:lnTo>
                    <a:pt x="149576" y="382638"/>
                  </a:lnTo>
                  <a:lnTo>
                    <a:pt x="192599" y="387765"/>
                  </a:lnTo>
                  <a:lnTo>
                    <a:pt x="235016" y="383318"/>
                  </a:lnTo>
                  <a:lnTo>
                    <a:pt x="275266" y="369820"/>
                  </a:lnTo>
                  <a:lnTo>
                    <a:pt x="311789" y="347794"/>
                  </a:lnTo>
                  <a:lnTo>
                    <a:pt x="343025" y="317764"/>
                  </a:lnTo>
                  <a:lnTo>
                    <a:pt x="367412" y="280252"/>
                  </a:lnTo>
                  <a:lnTo>
                    <a:pt x="382638" y="238183"/>
                  </a:lnTo>
                  <a:lnTo>
                    <a:pt x="387765" y="195160"/>
                  </a:lnTo>
                  <a:lnTo>
                    <a:pt x="383318" y="152743"/>
                  </a:lnTo>
                  <a:lnTo>
                    <a:pt x="369820" y="112493"/>
                  </a:lnTo>
                  <a:lnTo>
                    <a:pt x="347794" y="75970"/>
                  </a:lnTo>
                  <a:lnTo>
                    <a:pt x="317764" y="44734"/>
                  </a:lnTo>
                  <a:lnTo>
                    <a:pt x="280252" y="20347"/>
                  </a:lnTo>
                  <a:lnTo>
                    <a:pt x="238183" y="5125"/>
                  </a:lnTo>
                  <a:lnTo>
                    <a:pt x="195160" y="0"/>
                  </a:lnTo>
                  <a:close/>
                </a:path>
              </a:pathLst>
            </a:custGeom>
            <a:solidFill>
              <a:srgbClr val="E8C7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8824" y="1635119"/>
              <a:ext cx="105595" cy="10558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5650" y="5120540"/>
            <a:ext cx="1370965" cy="1226820"/>
          </a:xfrm>
          <a:custGeom>
            <a:avLst/>
            <a:gdLst/>
            <a:ahLst/>
            <a:cxnLst/>
            <a:rect l="l" t="t" r="r" b="b"/>
            <a:pathLst>
              <a:path w="1370965" h="1226820">
                <a:moveTo>
                  <a:pt x="217271" y="688991"/>
                </a:moveTo>
                <a:lnTo>
                  <a:pt x="170075" y="695143"/>
                </a:lnTo>
                <a:lnTo>
                  <a:pt x="125550" y="711330"/>
                </a:lnTo>
                <a:lnTo>
                  <a:pt x="85422" y="736924"/>
                </a:lnTo>
                <a:lnTo>
                  <a:pt x="51417" y="771299"/>
                </a:lnTo>
                <a:lnTo>
                  <a:pt x="25261" y="813826"/>
                </a:lnTo>
                <a:lnTo>
                  <a:pt x="0" y="867948"/>
                </a:lnTo>
                <a:lnTo>
                  <a:pt x="0" y="1226283"/>
                </a:lnTo>
                <a:lnTo>
                  <a:pt x="1265096" y="1226283"/>
                </a:lnTo>
                <a:lnTo>
                  <a:pt x="1350328" y="1043671"/>
                </a:lnTo>
                <a:lnTo>
                  <a:pt x="1366131" y="996311"/>
                </a:lnTo>
                <a:lnTo>
                  <a:pt x="1370642" y="948170"/>
                </a:lnTo>
                <a:lnTo>
                  <a:pt x="1364490" y="900974"/>
                </a:lnTo>
                <a:lnTo>
                  <a:pt x="1348301" y="856450"/>
                </a:lnTo>
                <a:lnTo>
                  <a:pt x="1322704" y="816323"/>
                </a:lnTo>
                <a:lnTo>
                  <a:pt x="1288324" y="782321"/>
                </a:lnTo>
                <a:lnTo>
                  <a:pt x="1203263" y="730012"/>
                </a:lnTo>
                <a:lnTo>
                  <a:pt x="1202858" y="729611"/>
                </a:lnTo>
                <a:lnTo>
                  <a:pt x="408280" y="729611"/>
                </a:lnTo>
                <a:lnTo>
                  <a:pt x="360137" y="725103"/>
                </a:lnTo>
                <a:lnTo>
                  <a:pt x="265412" y="693502"/>
                </a:lnTo>
                <a:lnTo>
                  <a:pt x="217271" y="688991"/>
                </a:lnTo>
                <a:close/>
              </a:path>
              <a:path w="1370965" h="1226820">
                <a:moveTo>
                  <a:pt x="1016292" y="0"/>
                </a:moveTo>
                <a:lnTo>
                  <a:pt x="969096" y="6153"/>
                </a:lnTo>
                <a:lnTo>
                  <a:pt x="924572" y="22341"/>
                </a:lnTo>
                <a:lnTo>
                  <a:pt x="884446" y="47937"/>
                </a:lnTo>
                <a:lnTo>
                  <a:pt x="850445" y="82313"/>
                </a:lnTo>
                <a:lnTo>
                  <a:pt x="824294" y="124842"/>
                </a:lnTo>
                <a:lnTo>
                  <a:pt x="600288" y="604772"/>
                </a:lnTo>
                <a:lnTo>
                  <a:pt x="574132" y="647299"/>
                </a:lnTo>
                <a:lnTo>
                  <a:pt x="540128" y="681674"/>
                </a:lnTo>
                <a:lnTo>
                  <a:pt x="500001" y="707269"/>
                </a:lnTo>
                <a:lnTo>
                  <a:pt x="455477" y="723458"/>
                </a:lnTo>
                <a:lnTo>
                  <a:pt x="408280" y="729611"/>
                </a:lnTo>
                <a:lnTo>
                  <a:pt x="1202858" y="729611"/>
                </a:lnTo>
                <a:lnTo>
                  <a:pt x="1168888" y="696005"/>
                </a:lnTo>
                <a:lnTo>
                  <a:pt x="1143294" y="655876"/>
                </a:lnTo>
                <a:lnTo>
                  <a:pt x="1127107" y="611351"/>
                </a:lnTo>
                <a:lnTo>
                  <a:pt x="1120957" y="564155"/>
                </a:lnTo>
                <a:lnTo>
                  <a:pt x="1125469" y="516014"/>
                </a:lnTo>
                <a:lnTo>
                  <a:pt x="1141273" y="468654"/>
                </a:lnTo>
                <a:lnTo>
                  <a:pt x="1216328" y="307821"/>
                </a:lnTo>
                <a:lnTo>
                  <a:pt x="1232131" y="260460"/>
                </a:lnTo>
                <a:lnTo>
                  <a:pt x="1236643" y="212319"/>
                </a:lnTo>
                <a:lnTo>
                  <a:pt x="1230492" y="165122"/>
                </a:lnTo>
                <a:lnTo>
                  <a:pt x="1214303" y="120596"/>
                </a:lnTo>
                <a:lnTo>
                  <a:pt x="1188706" y="80467"/>
                </a:lnTo>
                <a:lnTo>
                  <a:pt x="1154328" y="46461"/>
                </a:lnTo>
                <a:lnTo>
                  <a:pt x="1111795" y="20304"/>
                </a:lnTo>
                <a:lnTo>
                  <a:pt x="1064434" y="4507"/>
                </a:lnTo>
                <a:lnTo>
                  <a:pt x="1016292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3420" y="4674426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90" h="377189">
                <a:moveTo>
                  <a:pt x="171073" y="0"/>
                </a:moveTo>
                <a:lnTo>
                  <a:pt x="123839" y="10617"/>
                </a:lnTo>
                <a:lnTo>
                  <a:pt x="80814" y="32814"/>
                </a:lnTo>
                <a:lnTo>
                  <a:pt x="44397" y="65718"/>
                </a:lnTo>
                <a:lnTo>
                  <a:pt x="16984" y="108457"/>
                </a:lnTo>
                <a:lnTo>
                  <a:pt x="1831" y="156919"/>
                </a:lnTo>
                <a:lnTo>
                  <a:pt x="0" y="205966"/>
                </a:lnTo>
                <a:lnTo>
                  <a:pt x="10618" y="253200"/>
                </a:lnTo>
                <a:lnTo>
                  <a:pt x="32815" y="296223"/>
                </a:lnTo>
                <a:lnTo>
                  <a:pt x="65721" y="332637"/>
                </a:lnTo>
                <a:lnTo>
                  <a:pt x="108464" y="360044"/>
                </a:lnTo>
                <a:lnTo>
                  <a:pt x="156921" y="375201"/>
                </a:lnTo>
                <a:lnTo>
                  <a:pt x="205963" y="377035"/>
                </a:lnTo>
                <a:lnTo>
                  <a:pt x="253194" y="366416"/>
                </a:lnTo>
                <a:lnTo>
                  <a:pt x="296216" y="344217"/>
                </a:lnTo>
                <a:lnTo>
                  <a:pt x="332631" y="311309"/>
                </a:lnTo>
                <a:lnTo>
                  <a:pt x="360043" y="268565"/>
                </a:lnTo>
                <a:lnTo>
                  <a:pt x="375201" y="220113"/>
                </a:lnTo>
                <a:lnTo>
                  <a:pt x="377035" y="171070"/>
                </a:lnTo>
                <a:lnTo>
                  <a:pt x="366417" y="123838"/>
                </a:lnTo>
                <a:lnTo>
                  <a:pt x="344220" y="80814"/>
                </a:lnTo>
                <a:lnTo>
                  <a:pt x="311316" y="44399"/>
                </a:lnTo>
                <a:lnTo>
                  <a:pt x="268578" y="16991"/>
                </a:lnTo>
                <a:lnTo>
                  <a:pt x="220119" y="1833"/>
                </a:lnTo>
                <a:lnTo>
                  <a:pt x="171073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2525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7" y="36871"/>
                </a:lnTo>
                <a:lnTo>
                  <a:pt x="53061" y="26543"/>
                </a:lnTo>
                <a:lnTo>
                  <a:pt x="50977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7544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0" y="2086"/>
                </a:lnTo>
                <a:lnTo>
                  <a:pt x="7767" y="7775"/>
                </a:lnTo>
                <a:lnTo>
                  <a:pt x="2083" y="16212"/>
                </a:lnTo>
                <a:lnTo>
                  <a:pt x="0" y="26543"/>
                </a:lnTo>
                <a:lnTo>
                  <a:pt x="2083" y="36871"/>
                </a:lnTo>
                <a:lnTo>
                  <a:pt x="7767" y="45304"/>
                </a:lnTo>
                <a:lnTo>
                  <a:pt x="16200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7" y="36871"/>
                </a:lnTo>
                <a:lnTo>
                  <a:pt x="53061" y="26543"/>
                </a:lnTo>
                <a:lnTo>
                  <a:pt x="50977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2562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7" y="36871"/>
                </a:lnTo>
                <a:lnTo>
                  <a:pt x="53061" y="26543"/>
                </a:lnTo>
                <a:lnTo>
                  <a:pt x="50977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7580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0" y="2086"/>
                </a:lnTo>
                <a:lnTo>
                  <a:pt x="7767" y="7775"/>
                </a:lnTo>
                <a:lnTo>
                  <a:pt x="2083" y="16212"/>
                </a:lnTo>
                <a:lnTo>
                  <a:pt x="0" y="26543"/>
                </a:lnTo>
                <a:lnTo>
                  <a:pt x="2083" y="36871"/>
                </a:lnTo>
                <a:lnTo>
                  <a:pt x="7767" y="45304"/>
                </a:lnTo>
                <a:lnTo>
                  <a:pt x="16200" y="50988"/>
                </a:lnTo>
                <a:lnTo>
                  <a:pt x="26530" y="53073"/>
                </a:lnTo>
                <a:lnTo>
                  <a:pt x="36856" y="50988"/>
                </a:lnTo>
                <a:lnTo>
                  <a:pt x="45288" y="45304"/>
                </a:lnTo>
                <a:lnTo>
                  <a:pt x="50972" y="36871"/>
                </a:lnTo>
                <a:lnTo>
                  <a:pt x="53056" y="26543"/>
                </a:lnTo>
                <a:lnTo>
                  <a:pt x="50972" y="16212"/>
                </a:lnTo>
                <a:lnTo>
                  <a:pt x="45288" y="7775"/>
                </a:lnTo>
                <a:lnTo>
                  <a:pt x="36856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82597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27605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43" y="0"/>
                </a:moveTo>
                <a:lnTo>
                  <a:pt x="16212" y="2086"/>
                </a:lnTo>
                <a:lnTo>
                  <a:pt x="7775" y="7775"/>
                </a:lnTo>
                <a:lnTo>
                  <a:pt x="2086" y="16212"/>
                </a:lnTo>
                <a:lnTo>
                  <a:pt x="0" y="26543"/>
                </a:lnTo>
                <a:lnTo>
                  <a:pt x="2086" y="36871"/>
                </a:lnTo>
                <a:lnTo>
                  <a:pt x="7775" y="45304"/>
                </a:lnTo>
                <a:lnTo>
                  <a:pt x="16212" y="50988"/>
                </a:lnTo>
                <a:lnTo>
                  <a:pt x="26543" y="53073"/>
                </a:lnTo>
                <a:lnTo>
                  <a:pt x="36865" y="50988"/>
                </a:lnTo>
                <a:lnTo>
                  <a:pt x="45299" y="45304"/>
                </a:lnTo>
                <a:lnTo>
                  <a:pt x="50987" y="36871"/>
                </a:lnTo>
                <a:lnTo>
                  <a:pt x="53073" y="26543"/>
                </a:lnTo>
                <a:lnTo>
                  <a:pt x="50987" y="16212"/>
                </a:lnTo>
                <a:lnTo>
                  <a:pt x="45299" y="7775"/>
                </a:lnTo>
                <a:lnTo>
                  <a:pt x="36865" y="2086"/>
                </a:lnTo>
                <a:lnTo>
                  <a:pt x="26543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2525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7" y="36871"/>
                </a:lnTo>
                <a:lnTo>
                  <a:pt x="53061" y="26543"/>
                </a:lnTo>
                <a:lnTo>
                  <a:pt x="50977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7544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0" y="2086"/>
                </a:lnTo>
                <a:lnTo>
                  <a:pt x="7767" y="7775"/>
                </a:lnTo>
                <a:lnTo>
                  <a:pt x="2083" y="16212"/>
                </a:lnTo>
                <a:lnTo>
                  <a:pt x="0" y="26543"/>
                </a:lnTo>
                <a:lnTo>
                  <a:pt x="2083" y="36871"/>
                </a:lnTo>
                <a:lnTo>
                  <a:pt x="7767" y="45304"/>
                </a:lnTo>
                <a:lnTo>
                  <a:pt x="16200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7" y="36871"/>
                </a:lnTo>
                <a:lnTo>
                  <a:pt x="53061" y="26543"/>
                </a:lnTo>
                <a:lnTo>
                  <a:pt x="50977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2562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7" y="36871"/>
                </a:lnTo>
                <a:lnTo>
                  <a:pt x="53061" y="26543"/>
                </a:lnTo>
                <a:lnTo>
                  <a:pt x="50977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37580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0" y="2086"/>
                </a:lnTo>
                <a:lnTo>
                  <a:pt x="7767" y="7775"/>
                </a:lnTo>
                <a:lnTo>
                  <a:pt x="2083" y="16212"/>
                </a:lnTo>
                <a:lnTo>
                  <a:pt x="0" y="26543"/>
                </a:lnTo>
                <a:lnTo>
                  <a:pt x="2083" y="36871"/>
                </a:lnTo>
                <a:lnTo>
                  <a:pt x="7767" y="45304"/>
                </a:lnTo>
                <a:lnTo>
                  <a:pt x="16200" y="50988"/>
                </a:lnTo>
                <a:lnTo>
                  <a:pt x="26530" y="53073"/>
                </a:lnTo>
                <a:lnTo>
                  <a:pt x="36856" y="50988"/>
                </a:lnTo>
                <a:lnTo>
                  <a:pt x="45288" y="45304"/>
                </a:lnTo>
                <a:lnTo>
                  <a:pt x="50972" y="36871"/>
                </a:lnTo>
                <a:lnTo>
                  <a:pt x="53056" y="26543"/>
                </a:lnTo>
                <a:lnTo>
                  <a:pt x="50972" y="16212"/>
                </a:lnTo>
                <a:lnTo>
                  <a:pt x="45288" y="7775"/>
                </a:lnTo>
                <a:lnTo>
                  <a:pt x="36856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82597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27605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43" y="0"/>
                </a:moveTo>
                <a:lnTo>
                  <a:pt x="16212" y="2086"/>
                </a:lnTo>
                <a:lnTo>
                  <a:pt x="7775" y="7775"/>
                </a:lnTo>
                <a:lnTo>
                  <a:pt x="2086" y="16212"/>
                </a:lnTo>
                <a:lnTo>
                  <a:pt x="0" y="26543"/>
                </a:lnTo>
                <a:lnTo>
                  <a:pt x="2086" y="36871"/>
                </a:lnTo>
                <a:lnTo>
                  <a:pt x="7775" y="45304"/>
                </a:lnTo>
                <a:lnTo>
                  <a:pt x="16212" y="50988"/>
                </a:lnTo>
                <a:lnTo>
                  <a:pt x="26543" y="53073"/>
                </a:lnTo>
                <a:lnTo>
                  <a:pt x="36865" y="50988"/>
                </a:lnTo>
                <a:lnTo>
                  <a:pt x="45299" y="45304"/>
                </a:lnTo>
                <a:lnTo>
                  <a:pt x="50987" y="36871"/>
                </a:lnTo>
                <a:lnTo>
                  <a:pt x="53073" y="26543"/>
                </a:lnTo>
                <a:lnTo>
                  <a:pt x="50987" y="16212"/>
                </a:lnTo>
                <a:lnTo>
                  <a:pt x="45299" y="7775"/>
                </a:lnTo>
                <a:lnTo>
                  <a:pt x="36865" y="2086"/>
                </a:lnTo>
                <a:lnTo>
                  <a:pt x="26543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821" y="5499345"/>
            <a:ext cx="105595" cy="10559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017" y="5410445"/>
            <a:ext cx="105594" cy="105595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15" dirty="0">
                <a:latin typeface="Montserrat SemiBold" pitchFamily="2" charset="77"/>
              </a:rPr>
              <a:t>T</a:t>
            </a:r>
            <a:r>
              <a:rPr spc="-120" dirty="0">
                <a:latin typeface="Montserrat SemiBold" pitchFamily="2" charset="77"/>
              </a:rPr>
              <a:t>ú</a:t>
            </a:r>
            <a:r>
              <a:rPr spc="-395" dirty="0">
                <a:latin typeface="Montserrat SemiBold" pitchFamily="2" charset="77"/>
                <a:cs typeface="Times New Roman"/>
              </a:rPr>
              <a:t> </a:t>
            </a:r>
            <a:r>
              <a:rPr spc="-450" dirty="0">
                <a:latin typeface="Montserrat SemiBold" pitchFamily="2" charset="77"/>
              </a:rPr>
              <a:t>rut</a:t>
            </a:r>
            <a:r>
              <a:rPr spc="-215" dirty="0">
                <a:latin typeface="Montserrat SemiBold" pitchFamily="2" charset="77"/>
              </a:rPr>
              <a:t>a</a:t>
            </a:r>
            <a:r>
              <a:rPr spc="-395" dirty="0">
                <a:latin typeface="Montserrat SemiBold" pitchFamily="2" charset="77"/>
                <a:cs typeface="Times New Roman"/>
              </a:rPr>
              <a:t> </a:t>
            </a:r>
            <a:r>
              <a:rPr spc="-370" dirty="0">
                <a:latin typeface="Montserrat SemiBold" pitchFamily="2" charset="77"/>
              </a:rPr>
              <a:t>d</a:t>
            </a:r>
            <a:r>
              <a:rPr spc="-95" dirty="0">
                <a:latin typeface="Montserrat SemiBold" pitchFamily="2" charset="77"/>
              </a:rPr>
              <a:t>e</a:t>
            </a:r>
            <a:r>
              <a:rPr spc="-395" dirty="0">
                <a:latin typeface="Montserrat SemiBold" pitchFamily="2" charset="77"/>
                <a:cs typeface="Times New Roman"/>
              </a:rPr>
              <a:t> </a:t>
            </a:r>
            <a:r>
              <a:rPr spc="-365" dirty="0">
                <a:latin typeface="Montserrat SemiBold" pitchFamily="2" charset="77"/>
              </a:rPr>
              <a:t>i</a:t>
            </a:r>
            <a:r>
              <a:rPr spc="-440" dirty="0">
                <a:latin typeface="Montserrat SemiBold" pitchFamily="2" charset="77"/>
              </a:rPr>
              <a:t>n</a:t>
            </a:r>
            <a:r>
              <a:rPr spc="-450" dirty="0">
                <a:latin typeface="Montserrat SemiBold" pitchFamily="2" charset="77"/>
              </a:rPr>
              <a:t>g</a:t>
            </a:r>
            <a:r>
              <a:rPr spc="-440" dirty="0">
                <a:latin typeface="Montserrat SemiBold" pitchFamily="2" charset="77"/>
              </a:rPr>
              <a:t>r</a:t>
            </a:r>
            <a:r>
              <a:rPr spc="-465" dirty="0">
                <a:latin typeface="Montserrat SemiBold" pitchFamily="2" charset="77"/>
              </a:rPr>
              <a:t>eso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02555" y="2787419"/>
            <a:ext cx="256540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00" b="1" spc="-5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Unicosta</a:t>
            </a:r>
            <a:endParaRPr sz="4200" b="1" dirty="0">
              <a:latin typeface="Montserrat" pitchFamily="2" charset="77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904" y="59764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1" y="0"/>
                </a:moveTo>
                <a:lnTo>
                  <a:pt x="16203" y="2086"/>
                </a:lnTo>
                <a:lnTo>
                  <a:pt x="7770" y="7776"/>
                </a:lnTo>
                <a:lnTo>
                  <a:pt x="2084" y="16214"/>
                </a:lnTo>
                <a:lnTo>
                  <a:pt x="0" y="26546"/>
                </a:lnTo>
                <a:lnTo>
                  <a:pt x="2084" y="36873"/>
                </a:lnTo>
                <a:lnTo>
                  <a:pt x="7770" y="45304"/>
                </a:lnTo>
                <a:lnTo>
                  <a:pt x="16203" y="50988"/>
                </a:lnTo>
                <a:lnTo>
                  <a:pt x="26531" y="53072"/>
                </a:lnTo>
                <a:lnTo>
                  <a:pt x="36859" y="50988"/>
                </a:lnTo>
                <a:lnTo>
                  <a:pt x="45292" y="45304"/>
                </a:lnTo>
                <a:lnTo>
                  <a:pt x="50978" y="36873"/>
                </a:lnTo>
                <a:lnTo>
                  <a:pt x="53063" y="26546"/>
                </a:lnTo>
                <a:lnTo>
                  <a:pt x="50978" y="16214"/>
                </a:lnTo>
                <a:lnTo>
                  <a:pt x="45292" y="7776"/>
                </a:lnTo>
                <a:lnTo>
                  <a:pt x="36859" y="2086"/>
                </a:lnTo>
                <a:lnTo>
                  <a:pt x="26531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922" y="59764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1" y="0"/>
                </a:moveTo>
                <a:lnTo>
                  <a:pt x="16201" y="2086"/>
                </a:lnTo>
                <a:lnTo>
                  <a:pt x="7768" y="7776"/>
                </a:lnTo>
                <a:lnTo>
                  <a:pt x="2084" y="16214"/>
                </a:lnTo>
                <a:lnTo>
                  <a:pt x="0" y="26546"/>
                </a:lnTo>
                <a:lnTo>
                  <a:pt x="2084" y="36873"/>
                </a:lnTo>
                <a:lnTo>
                  <a:pt x="7768" y="45304"/>
                </a:lnTo>
                <a:lnTo>
                  <a:pt x="16201" y="50988"/>
                </a:lnTo>
                <a:lnTo>
                  <a:pt x="26531" y="53072"/>
                </a:lnTo>
                <a:lnTo>
                  <a:pt x="36859" y="50988"/>
                </a:lnTo>
                <a:lnTo>
                  <a:pt x="45292" y="45304"/>
                </a:lnTo>
                <a:lnTo>
                  <a:pt x="50978" y="36873"/>
                </a:lnTo>
                <a:lnTo>
                  <a:pt x="53063" y="26546"/>
                </a:lnTo>
                <a:lnTo>
                  <a:pt x="50978" y="16214"/>
                </a:lnTo>
                <a:lnTo>
                  <a:pt x="45292" y="7776"/>
                </a:lnTo>
                <a:lnTo>
                  <a:pt x="36859" y="2086"/>
                </a:lnTo>
                <a:lnTo>
                  <a:pt x="26531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2940" y="59764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1" y="0"/>
                </a:moveTo>
                <a:lnTo>
                  <a:pt x="16203" y="2086"/>
                </a:lnTo>
                <a:lnTo>
                  <a:pt x="7770" y="7776"/>
                </a:lnTo>
                <a:lnTo>
                  <a:pt x="2084" y="16214"/>
                </a:lnTo>
                <a:lnTo>
                  <a:pt x="0" y="26546"/>
                </a:lnTo>
                <a:lnTo>
                  <a:pt x="2084" y="36873"/>
                </a:lnTo>
                <a:lnTo>
                  <a:pt x="7770" y="45304"/>
                </a:lnTo>
                <a:lnTo>
                  <a:pt x="16203" y="50988"/>
                </a:lnTo>
                <a:lnTo>
                  <a:pt x="26531" y="53072"/>
                </a:lnTo>
                <a:lnTo>
                  <a:pt x="36859" y="50988"/>
                </a:lnTo>
                <a:lnTo>
                  <a:pt x="45292" y="45304"/>
                </a:lnTo>
                <a:lnTo>
                  <a:pt x="50978" y="36873"/>
                </a:lnTo>
                <a:lnTo>
                  <a:pt x="53063" y="26546"/>
                </a:lnTo>
                <a:lnTo>
                  <a:pt x="50978" y="16214"/>
                </a:lnTo>
                <a:lnTo>
                  <a:pt x="45292" y="7776"/>
                </a:lnTo>
                <a:lnTo>
                  <a:pt x="36859" y="2086"/>
                </a:lnTo>
                <a:lnTo>
                  <a:pt x="26531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7959" y="59764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1" y="0"/>
                </a:moveTo>
                <a:lnTo>
                  <a:pt x="16201" y="2086"/>
                </a:lnTo>
                <a:lnTo>
                  <a:pt x="7768" y="7776"/>
                </a:lnTo>
                <a:lnTo>
                  <a:pt x="2084" y="16214"/>
                </a:lnTo>
                <a:lnTo>
                  <a:pt x="0" y="26546"/>
                </a:lnTo>
                <a:lnTo>
                  <a:pt x="2084" y="36873"/>
                </a:lnTo>
                <a:lnTo>
                  <a:pt x="7768" y="45304"/>
                </a:lnTo>
                <a:lnTo>
                  <a:pt x="16201" y="50988"/>
                </a:lnTo>
                <a:lnTo>
                  <a:pt x="26531" y="53072"/>
                </a:lnTo>
                <a:lnTo>
                  <a:pt x="36858" y="50988"/>
                </a:lnTo>
                <a:lnTo>
                  <a:pt x="45290" y="45304"/>
                </a:lnTo>
                <a:lnTo>
                  <a:pt x="50974" y="36873"/>
                </a:lnTo>
                <a:lnTo>
                  <a:pt x="53058" y="26546"/>
                </a:lnTo>
                <a:lnTo>
                  <a:pt x="50974" y="16214"/>
                </a:lnTo>
                <a:lnTo>
                  <a:pt x="45290" y="7776"/>
                </a:lnTo>
                <a:lnTo>
                  <a:pt x="36858" y="2086"/>
                </a:lnTo>
                <a:lnTo>
                  <a:pt x="26531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2971" y="59764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6"/>
                </a:lnTo>
                <a:lnTo>
                  <a:pt x="2084" y="16214"/>
                </a:lnTo>
                <a:lnTo>
                  <a:pt x="0" y="26546"/>
                </a:lnTo>
                <a:lnTo>
                  <a:pt x="2084" y="36873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2"/>
                </a:lnTo>
                <a:lnTo>
                  <a:pt x="36863" y="50988"/>
                </a:lnTo>
                <a:lnTo>
                  <a:pt x="45296" y="45304"/>
                </a:lnTo>
                <a:lnTo>
                  <a:pt x="50977" y="36873"/>
                </a:lnTo>
                <a:lnTo>
                  <a:pt x="53060" y="26546"/>
                </a:lnTo>
                <a:lnTo>
                  <a:pt x="50977" y="16214"/>
                </a:lnTo>
                <a:lnTo>
                  <a:pt x="45296" y="7776"/>
                </a:lnTo>
                <a:lnTo>
                  <a:pt x="36863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7992" y="59764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6"/>
                </a:lnTo>
                <a:lnTo>
                  <a:pt x="2084" y="16214"/>
                </a:lnTo>
                <a:lnTo>
                  <a:pt x="0" y="26546"/>
                </a:lnTo>
                <a:lnTo>
                  <a:pt x="2084" y="36873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2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3"/>
                </a:lnTo>
                <a:lnTo>
                  <a:pt x="53060" y="26546"/>
                </a:lnTo>
                <a:lnTo>
                  <a:pt x="50976" y="16214"/>
                </a:lnTo>
                <a:lnTo>
                  <a:pt x="45291" y="7776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904" y="62177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1" y="0"/>
                </a:moveTo>
                <a:lnTo>
                  <a:pt x="16203" y="2086"/>
                </a:lnTo>
                <a:lnTo>
                  <a:pt x="7770" y="7775"/>
                </a:lnTo>
                <a:lnTo>
                  <a:pt x="2084" y="16213"/>
                </a:lnTo>
                <a:lnTo>
                  <a:pt x="0" y="26546"/>
                </a:lnTo>
                <a:lnTo>
                  <a:pt x="2084" y="36873"/>
                </a:lnTo>
                <a:lnTo>
                  <a:pt x="7770" y="45304"/>
                </a:lnTo>
                <a:lnTo>
                  <a:pt x="16203" y="50988"/>
                </a:lnTo>
                <a:lnTo>
                  <a:pt x="26531" y="53072"/>
                </a:lnTo>
                <a:lnTo>
                  <a:pt x="36859" y="50988"/>
                </a:lnTo>
                <a:lnTo>
                  <a:pt x="45292" y="45304"/>
                </a:lnTo>
                <a:lnTo>
                  <a:pt x="50978" y="36873"/>
                </a:lnTo>
                <a:lnTo>
                  <a:pt x="53063" y="26546"/>
                </a:lnTo>
                <a:lnTo>
                  <a:pt x="50978" y="16213"/>
                </a:lnTo>
                <a:lnTo>
                  <a:pt x="45292" y="7775"/>
                </a:lnTo>
                <a:lnTo>
                  <a:pt x="36859" y="2086"/>
                </a:lnTo>
                <a:lnTo>
                  <a:pt x="26531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7922" y="62177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1" y="0"/>
                </a:moveTo>
                <a:lnTo>
                  <a:pt x="16201" y="2086"/>
                </a:lnTo>
                <a:lnTo>
                  <a:pt x="7768" y="7775"/>
                </a:lnTo>
                <a:lnTo>
                  <a:pt x="2084" y="16213"/>
                </a:lnTo>
                <a:lnTo>
                  <a:pt x="0" y="26546"/>
                </a:lnTo>
                <a:lnTo>
                  <a:pt x="2084" y="36873"/>
                </a:lnTo>
                <a:lnTo>
                  <a:pt x="7768" y="45304"/>
                </a:lnTo>
                <a:lnTo>
                  <a:pt x="16201" y="50988"/>
                </a:lnTo>
                <a:lnTo>
                  <a:pt x="26531" y="53072"/>
                </a:lnTo>
                <a:lnTo>
                  <a:pt x="36859" y="50988"/>
                </a:lnTo>
                <a:lnTo>
                  <a:pt x="45292" y="45304"/>
                </a:lnTo>
                <a:lnTo>
                  <a:pt x="50978" y="36873"/>
                </a:lnTo>
                <a:lnTo>
                  <a:pt x="53063" y="26546"/>
                </a:lnTo>
                <a:lnTo>
                  <a:pt x="50978" y="16213"/>
                </a:lnTo>
                <a:lnTo>
                  <a:pt x="45292" y="7775"/>
                </a:lnTo>
                <a:lnTo>
                  <a:pt x="36859" y="2086"/>
                </a:lnTo>
                <a:lnTo>
                  <a:pt x="26531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2940" y="62177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1" y="0"/>
                </a:moveTo>
                <a:lnTo>
                  <a:pt x="16203" y="2086"/>
                </a:lnTo>
                <a:lnTo>
                  <a:pt x="7770" y="7775"/>
                </a:lnTo>
                <a:lnTo>
                  <a:pt x="2084" y="16213"/>
                </a:lnTo>
                <a:lnTo>
                  <a:pt x="0" y="26546"/>
                </a:lnTo>
                <a:lnTo>
                  <a:pt x="2084" y="36873"/>
                </a:lnTo>
                <a:lnTo>
                  <a:pt x="7770" y="45304"/>
                </a:lnTo>
                <a:lnTo>
                  <a:pt x="16203" y="50988"/>
                </a:lnTo>
                <a:lnTo>
                  <a:pt x="26531" y="53072"/>
                </a:lnTo>
                <a:lnTo>
                  <a:pt x="36859" y="50988"/>
                </a:lnTo>
                <a:lnTo>
                  <a:pt x="45292" y="45304"/>
                </a:lnTo>
                <a:lnTo>
                  <a:pt x="50978" y="36873"/>
                </a:lnTo>
                <a:lnTo>
                  <a:pt x="53063" y="26546"/>
                </a:lnTo>
                <a:lnTo>
                  <a:pt x="50978" y="16213"/>
                </a:lnTo>
                <a:lnTo>
                  <a:pt x="45292" y="7775"/>
                </a:lnTo>
                <a:lnTo>
                  <a:pt x="36859" y="2086"/>
                </a:lnTo>
                <a:lnTo>
                  <a:pt x="26531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7959" y="62177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1" y="0"/>
                </a:moveTo>
                <a:lnTo>
                  <a:pt x="16201" y="2086"/>
                </a:lnTo>
                <a:lnTo>
                  <a:pt x="7768" y="7775"/>
                </a:lnTo>
                <a:lnTo>
                  <a:pt x="2084" y="16213"/>
                </a:lnTo>
                <a:lnTo>
                  <a:pt x="0" y="26546"/>
                </a:lnTo>
                <a:lnTo>
                  <a:pt x="2084" y="36873"/>
                </a:lnTo>
                <a:lnTo>
                  <a:pt x="7768" y="45304"/>
                </a:lnTo>
                <a:lnTo>
                  <a:pt x="16201" y="50988"/>
                </a:lnTo>
                <a:lnTo>
                  <a:pt x="26531" y="53072"/>
                </a:lnTo>
                <a:lnTo>
                  <a:pt x="36858" y="50988"/>
                </a:lnTo>
                <a:lnTo>
                  <a:pt x="45290" y="45304"/>
                </a:lnTo>
                <a:lnTo>
                  <a:pt x="50974" y="36873"/>
                </a:lnTo>
                <a:lnTo>
                  <a:pt x="53058" y="26546"/>
                </a:lnTo>
                <a:lnTo>
                  <a:pt x="50974" y="16213"/>
                </a:lnTo>
                <a:lnTo>
                  <a:pt x="45290" y="7775"/>
                </a:lnTo>
                <a:lnTo>
                  <a:pt x="36858" y="2086"/>
                </a:lnTo>
                <a:lnTo>
                  <a:pt x="26531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2971" y="62177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3"/>
                </a:lnTo>
                <a:lnTo>
                  <a:pt x="0" y="26546"/>
                </a:lnTo>
                <a:lnTo>
                  <a:pt x="2084" y="36873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2"/>
                </a:lnTo>
                <a:lnTo>
                  <a:pt x="36863" y="50988"/>
                </a:lnTo>
                <a:lnTo>
                  <a:pt x="45296" y="45304"/>
                </a:lnTo>
                <a:lnTo>
                  <a:pt x="50977" y="36873"/>
                </a:lnTo>
                <a:lnTo>
                  <a:pt x="53060" y="26546"/>
                </a:lnTo>
                <a:lnTo>
                  <a:pt x="50977" y="16213"/>
                </a:lnTo>
                <a:lnTo>
                  <a:pt x="45296" y="7775"/>
                </a:lnTo>
                <a:lnTo>
                  <a:pt x="36863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7992" y="62177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3"/>
                </a:lnTo>
                <a:lnTo>
                  <a:pt x="0" y="26546"/>
                </a:lnTo>
                <a:lnTo>
                  <a:pt x="2084" y="36873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2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3"/>
                </a:lnTo>
                <a:lnTo>
                  <a:pt x="53060" y="26546"/>
                </a:lnTo>
                <a:lnTo>
                  <a:pt x="50976" y="16213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8674" y="5674266"/>
            <a:ext cx="387985" cy="387985"/>
          </a:xfrm>
          <a:custGeom>
            <a:avLst/>
            <a:gdLst/>
            <a:ahLst/>
            <a:cxnLst/>
            <a:rect l="l" t="t" r="r" b="b"/>
            <a:pathLst>
              <a:path w="387984" h="387985">
                <a:moveTo>
                  <a:pt x="195160" y="0"/>
                </a:moveTo>
                <a:lnTo>
                  <a:pt x="152743" y="4448"/>
                </a:lnTo>
                <a:lnTo>
                  <a:pt x="112493" y="17947"/>
                </a:lnTo>
                <a:lnTo>
                  <a:pt x="75970" y="39970"/>
                </a:lnTo>
                <a:lnTo>
                  <a:pt x="44734" y="69997"/>
                </a:lnTo>
                <a:lnTo>
                  <a:pt x="20347" y="107502"/>
                </a:lnTo>
                <a:lnTo>
                  <a:pt x="5125" y="149576"/>
                </a:lnTo>
                <a:lnTo>
                  <a:pt x="0" y="192601"/>
                </a:lnTo>
                <a:lnTo>
                  <a:pt x="4446" y="235018"/>
                </a:lnTo>
                <a:lnTo>
                  <a:pt x="17943" y="275267"/>
                </a:lnTo>
                <a:lnTo>
                  <a:pt x="39968" y="311789"/>
                </a:lnTo>
                <a:lnTo>
                  <a:pt x="69996" y="343023"/>
                </a:lnTo>
                <a:lnTo>
                  <a:pt x="107507" y="367411"/>
                </a:lnTo>
                <a:lnTo>
                  <a:pt x="149576" y="382636"/>
                </a:lnTo>
                <a:lnTo>
                  <a:pt x="192599" y="387764"/>
                </a:lnTo>
                <a:lnTo>
                  <a:pt x="235016" y="383317"/>
                </a:lnTo>
                <a:lnTo>
                  <a:pt x="275266" y="369818"/>
                </a:lnTo>
                <a:lnTo>
                  <a:pt x="311789" y="347793"/>
                </a:lnTo>
                <a:lnTo>
                  <a:pt x="343025" y="317763"/>
                </a:lnTo>
                <a:lnTo>
                  <a:pt x="367412" y="280252"/>
                </a:lnTo>
                <a:lnTo>
                  <a:pt x="382638" y="238183"/>
                </a:lnTo>
                <a:lnTo>
                  <a:pt x="387765" y="195159"/>
                </a:lnTo>
                <a:lnTo>
                  <a:pt x="383318" y="152742"/>
                </a:lnTo>
                <a:lnTo>
                  <a:pt x="369820" y="112492"/>
                </a:lnTo>
                <a:lnTo>
                  <a:pt x="347794" y="75968"/>
                </a:lnTo>
                <a:lnTo>
                  <a:pt x="317764" y="44732"/>
                </a:lnTo>
                <a:lnTo>
                  <a:pt x="280252" y="20343"/>
                </a:lnTo>
                <a:lnTo>
                  <a:pt x="238183" y="5123"/>
                </a:lnTo>
                <a:lnTo>
                  <a:pt x="195160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080168"/>
            <a:ext cx="196850" cy="387985"/>
          </a:xfrm>
          <a:custGeom>
            <a:avLst/>
            <a:gdLst/>
            <a:ahLst/>
            <a:cxnLst/>
            <a:rect l="l" t="t" r="r" b="b"/>
            <a:pathLst>
              <a:path w="196850" h="387985">
                <a:moveTo>
                  <a:pt x="3936" y="0"/>
                </a:moveTo>
                <a:lnTo>
                  <a:pt x="0" y="412"/>
                </a:lnTo>
                <a:lnTo>
                  <a:pt x="0" y="387601"/>
                </a:lnTo>
                <a:lnTo>
                  <a:pt x="1379" y="387765"/>
                </a:lnTo>
                <a:lnTo>
                  <a:pt x="43796" y="383318"/>
                </a:lnTo>
                <a:lnTo>
                  <a:pt x="84046" y="369820"/>
                </a:lnTo>
                <a:lnTo>
                  <a:pt x="120567" y="347794"/>
                </a:lnTo>
                <a:lnTo>
                  <a:pt x="151801" y="317764"/>
                </a:lnTo>
                <a:lnTo>
                  <a:pt x="176187" y="280253"/>
                </a:lnTo>
                <a:lnTo>
                  <a:pt x="191412" y="238183"/>
                </a:lnTo>
                <a:lnTo>
                  <a:pt x="196540" y="195158"/>
                </a:lnTo>
                <a:lnTo>
                  <a:pt x="192093" y="152739"/>
                </a:lnTo>
                <a:lnTo>
                  <a:pt x="178595" y="112488"/>
                </a:lnTo>
                <a:lnTo>
                  <a:pt x="156569" y="75965"/>
                </a:lnTo>
                <a:lnTo>
                  <a:pt x="126539" y="44731"/>
                </a:lnTo>
                <a:lnTo>
                  <a:pt x="89029" y="20347"/>
                </a:lnTo>
                <a:lnTo>
                  <a:pt x="46959" y="5126"/>
                </a:lnTo>
                <a:lnTo>
                  <a:pt x="3936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4038" y="12"/>
            <a:ext cx="7569441" cy="545644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91618" y="4950231"/>
            <a:ext cx="64484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Recuerda</a:t>
            </a:r>
            <a:r>
              <a:rPr sz="1600" spc="-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6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que</a:t>
            </a:r>
            <a:r>
              <a:rPr sz="1600" spc="-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-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es</a:t>
            </a:r>
            <a:r>
              <a:rPr sz="1600" spc="-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b="1" spc="-40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indispensable</a:t>
            </a:r>
            <a:r>
              <a:rPr sz="1600" b="1" spc="-40" dirty="0">
                <a:solidFill>
                  <a:srgbClr val="393939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realizar</a:t>
            </a:r>
            <a:r>
              <a:rPr sz="1600" spc="-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1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el</a:t>
            </a:r>
            <a:r>
              <a:rPr sz="1600" spc="-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registro</a:t>
            </a:r>
            <a:r>
              <a:rPr sz="1600" spc="-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en</a:t>
            </a:r>
            <a:r>
              <a:rPr sz="1600" spc="-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1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nuestra </a:t>
            </a:r>
            <a:r>
              <a:rPr sz="1600" spc="-5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plataforma</a:t>
            </a:r>
            <a:r>
              <a:rPr sz="1600" spc="-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b="1" spc="-75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emma</a:t>
            </a:r>
            <a:r>
              <a:rPr sz="1600" spc="-7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,</a:t>
            </a:r>
            <a:r>
              <a:rPr sz="1600" spc="-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6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donde</a:t>
            </a:r>
            <a:r>
              <a:rPr sz="1600" spc="-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deberás</a:t>
            </a:r>
            <a:r>
              <a:rPr sz="1600" spc="-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llenar</a:t>
            </a:r>
            <a:r>
              <a:rPr sz="1600" spc="-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tus</a:t>
            </a:r>
            <a:r>
              <a:rPr sz="1600" spc="-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datos</a:t>
            </a:r>
            <a:r>
              <a:rPr sz="1600" spc="-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1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personales </a:t>
            </a:r>
            <a:r>
              <a:rPr sz="1600" spc="-5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-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y</a:t>
            </a:r>
            <a:r>
              <a:rPr sz="1600" spc="-1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familiares</a:t>
            </a:r>
            <a:r>
              <a:rPr sz="1600" spc="-1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requeridos</a:t>
            </a:r>
            <a:r>
              <a:rPr sz="1600" spc="-1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para</a:t>
            </a:r>
            <a:r>
              <a:rPr sz="1600" spc="-1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-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validar</a:t>
            </a:r>
            <a:r>
              <a:rPr sz="1600" spc="-1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tu</a:t>
            </a:r>
            <a:r>
              <a:rPr sz="1600" spc="-1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registro</a:t>
            </a:r>
            <a:r>
              <a:rPr sz="1600" spc="-12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spc="6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con</a:t>
            </a:r>
            <a:r>
              <a:rPr sz="1600" spc="-1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600" b="1" spc="-85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éxito</a:t>
            </a:r>
            <a:r>
              <a:rPr sz="1600" spc="-85" dirty="0">
                <a:solidFill>
                  <a:srgbClr val="393939"/>
                </a:solidFill>
                <a:latin typeface="Verdana"/>
                <a:cs typeface="Verdana"/>
              </a:rPr>
              <a:t>.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33614" y="319849"/>
            <a:ext cx="3762375" cy="6040120"/>
            <a:chOff x="7533614" y="319849"/>
            <a:chExt cx="3762375" cy="6040120"/>
          </a:xfrm>
        </p:grpSpPr>
        <p:sp>
          <p:nvSpPr>
            <p:cNvPr id="19" name="object 19"/>
            <p:cNvSpPr/>
            <p:nvPr/>
          </p:nvSpPr>
          <p:spPr>
            <a:xfrm>
              <a:off x="7533614" y="319861"/>
              <a:ext cx="3749675" cy="6027420"/>
            </a:xfrm>
            <a:custGeom>
              <a:avLst/>
              <a:gdLst/>
              <a:ahLst/>
              <a:cxnLst/>
              <a:rect l="l" t="t" r="r" b="b"/>
              <a:pathLst>
                <a:path w="3749675" h="6027420">
                  <a:moveTo>
                    <a:pt x="1797075" y="267830"/>
                  </a:moveTo>
                  <a:lnTo>
                    <a:pt x="1794979" y="257505"/>
                  </a:lnTo>
                  <a:lnTo>
                    <a:pt x="1789303" y="249072"/>
                  </a:lnTo>
                  <a:lnTo>
                    <a:pt x="1780870" y="243382"/>
                  </a:lnTo>
                  <a:lnTo>
                    <a:pt x="1770545" y="241300"/>
                  </a:lnTo>
                  <a:lnTo>
                    <a:pt x="1760207" y="243382"/>
                  </a:lnTo>
                  <a:lnTo>
                    <a:pt x="1751774" y="249072"/>
                  </a:lnTo>
                  <a:lnTo>
                    <a:pt x="1746097" y="257505"/>
                  </a:lnTo>
                  <a:lnTo>
                    <a:pt x="1744014" y="267830"/>
                  </a:lnTo>
                  <a:lnTo>
                    <a:pt x="1746097" y="278168"/>
                  </a:lnTo>
                  <a:lnTo>
                    <a:pt x="1751774" y="286600"/>
                  </a:lnTo>
                  <a:lnTo>
                    <a:pt x="1760207" y="292277"/>
                  </a:lnTo>
                  <a:lnTo>
                    <a:pt x="1770545" y="294373"/>
                  </a:lnTo>
                  <a:lnTo>
                    <a:pt x="1780870" y="292277"/>
                  </a:lnTo>
                  <a:lnTo>
                    <a:pt x="1789303" y="286600"/>
                  </a:lnTo>
                  <a:lnTo>
                    <a:pt x="1794979" y="278168"/>
                  </a:lnTo>
                  <a:lnTo>
                    <a:pt x="1797075" y="267830"/>
                  </a:lnTo>
                  <a:close/>
                </a:path>
                <a:path w="3749675" h="6027420">
                  <a:moveTo>
                    <a:pt x="1797075" y="26530"/>
                  </a:moveTo>
                  <a:lnTo>
                    <a:pt x="1794979" y="16205"/>
                  </a:lnTo>
                  <a:lnTo>
                    <a:pt x="1789303" y="7772"/>
                  </a:lnTo>
                  <a:lnTo>
                    <a:pt x="1780870" y="2082"/>
                  </a:lnTo>
                  <a:lnTo>
                    <a:pt x="1770545" y="0"/>
                  </a:lnTo>
                  <a:lnTo>
                    <a:pt x="1760207" y="2082"/>
                  </a:lnTo>
                  <a:lnTo>
                    <a:pt x="1751774" y="7772"/>
                  </a:lnTo>
                  <a:lnTo>
                    <a:pt x="1746097" y="16205"/>
                  </a:lnTo>
                  <a:lnTo>
                    <a:pt x="1744014" y="26530"/>
                  </a:lnTo>
                  <a:lnTo>
                    <a:pt x="1746097" y="36868"/>
                  </a:lnTo>
                  <a:lnTo>
                    <a:pt x="1751774" y="45300"/>
                  </a:lnTo>
                  <a:lnTo>
                    <a:pt x="1760207" y="50977"/>
                  </a:lnTo>
                  <a:lnTo>
                    <a:pt x="1770545" y="53073"/>
                  </a:lnTo>
                  <a:lnTo>
                    <a:pt x="1780870" y="50977"/>
                  </a:lnTo>
                  <a:lnTo>
                    <a:pt x="1789303" y="45300"/>
                  </a:lnTo>
                  <a:lnTo>
                    <a:pt x="1794979" y="36868"/>
                  </a:lnTo>
                  <a:lnTo>
                    <a:pt x="1797075" y="26530"/>
                  </a:lnTo>
                  <a:close/>
                </a:path>
                <a:path w="3749675" h="6027420">
                  <a:moveTo>
                    <a:pt x="2142096" y="267830"/>
                  </a:moveTo>
                  <a:lnTo>
                    <a:pt x="2140000" y="257505"/>
                  </a:lnTo>
                  <a:lnTo>
                    <a:pt x="2134324" y="249072"/>
                  </a:lnTo>
                  <a:lnTo>
                    <a:pt x="2125891" y="243382"/>
                  </a:lnTo>
                  <a:lnTo>
                    <a:pt x="2115566" y="241300"/>
                  </a:lnTo>
                  <a:lnTo>
                    <a:pt x="2105228" y="243382"/>
                  </a:lnTo>
                  <a:lnTo>
                    <a:pt x="2096795" y="249072"/>
                  </a:lnTo>
                  <a:lnTo>
                    <a:pt x="2091118" y="257505"/>
                  </a:lnTo>
                  <a:lnTo>
                    <a:pt x="2089035" y="267830"/>
                  </a:lnTo>
                  <a:lnTo>
                    <a:pt x="2091118" y="278168"/>
                  </a:lnTo>
                  <a:lnTo>
                    <a:pt x="2096795" y="286600"/>
                  </a:lnTo>
                  <a:lnTo>
                    <a:pt x="2105228" y="292277"/>
                  </a:lnTo>
                  <a:lnTo>
                    <a:pt x="2115566" y="294373"/>
                  </a:lnTo>
                  <a:lnTo>
                    <a:pt x="2125891" y="292277"/>
                  </a:lnTo>
                  <a:lnTo>
                    <a:pt x="2134324" y="286600"/>
                  </a:lnTo>
                  <a:lnTo>
                    <a:pt x="2140000" y="278168"/>
                  </a:lnTo>
                  <a:lnTo>
                    <a:pt x="2142096" y="267830"/>
                  </a:lnTo>
                  <a:close/>
                </a:path>
                <a:path w="3749675" h="6027420">
                  <a:moveTo>
                    <a:pt x="2142096" y="26530"/>
                  </a:moveTo>
                  <a:lnTo>
                    <a:pt x="2140000" y="16205"/>
                  </a:lnTo>
                  <a:lnTo>
                    <a:pt x="2134324" y="7772"/>
                  </a:lnTo>
                  <a:lnTo>
                    <a:pt x="2125891" y="2082"/>
                  </a:lnTo>
                  <a:lnTo>
                    <a:pt x="2115566" y="0"/>
                  </a:lnTo>
                  <a:lnTo>
                    <a:pt x="2105228" y="2082"/>
                  </a:lnTo>
                  <a:lnTo>
                    <a:pt x="2096795" y="7772"/>
                  </a:lnTo>
                  <a:lnTo>
                    <a:pt x="2091118" y="16205"/>
                  </a:lnTo>
                  <a:lnTo>
                    <a:pt x="2089035" y="26530"/>
                  </a:lnTo>
                  <a:lnTo>
                    <a:pt x="2091118" y="36868"/>
                  </a:lnTo>
                  <a:lnTo>
                    <a:pt x="2096795" y="45300"/>
                  </a:lnTo>
                  <a:lnTo>
                    <a:pt x="2105228" y="50977"/>
                  </a:lnTo>
                  <a:lnTo>
                    <a:pt x="2115566" y="53073"/>
                  </a:lnTo>
                  <a:lnTo>
                    <a:pt x="2125891" y="50977"/>
                  </a:lnTo>
                  <a:lnTo>
                    <a:pt x="2134324" y="45300"/>
                  </a:lnTo>
                  <a:lnTo>
                    <a:pt x="2140000" y="36868"/>
                  </a:lnTo>
                  <a:lnTo>
                    <a:pt x="2142096" y="26530"/>
                  </a:lnTo>
                  <a:close/>
                </a:path>
                <a:path w="3749675" h="6027420">
                  <a:moveTo>
                    <a:pt x="2487117" y="267830"/>
                  </a:moveTo>
                  <a:lnTo>
                    <a:pt x="2485021" y="257505"/>
                  </a:lnTo>
                  <a:lnTo>
                    <a:pt x="2479332" y="249072"/>
                  </a:lnTo>
                  <a:lnTo>
                    <a:pt x="2470899" y="243382"/>
                  </a:lnTo>
                  <a:lnTo>
                    <a:pt x="2460574" y="241300"/>
                  </a:lnTo>
                  <a:lnTo>
                    <a:pt x="2450249" y="243382"/>
                  </a:lnTo>
                  <a:lnTo>
                    <a:pt x="2441816" y="249072"/>
                  </a:lnTo>
                  <a:lnTo>
                    <a:pt x="2436126" y="257505"/>
                  </a:lnTo>
                  <a:lnTo>
                    <a:pt x="2434044" y="267830"/>
                  </a:lnTo>
                  <a:lnTo>
                    <a:pt x="2436126" y="278168"/>
                  </a:lnTo>
                  <a:lnTo>
                    <a:pt x="2441816" y="286600"/>
                  </a:lnTo>
                  <a:lnTo>
                    <a:pt x="2450249" y="292277"/>
                  </a:lnTo>
                  <a:lnTo>
                    <a:pt x="2460574" y="294373"/>
                  </a:lnTo>
                  <a:lnTo>
                    <a:pt x="2470899" y="292277"/>
                  </a:lnTo>
                  <a:lnTo>
                    <a:pt x="2479332" y="286600"/>
                  </a:lnTo>
                  <a:lnTo>
                    <a:pt x="2485021" y="278168"/>
                  </a:lnTo>
                  <a:lnTo>
                    <a:pt x="2487117" y="267830"/>
                  </a:lnTo>
                  <a:close/>
                </a:path>
                <a:path w="3749675" h="6027420">
                  <a:moveTo>
                    <a:pt x="2487117" y="26530"/>
                  </a:moveTo>
                  <a:lnTo>
                    <a:pt x="2485021" y="16205"/>
                  </a:lnTo>
                  <a:lnTo>
                    <a:pt x="2479332" y="7772"/>
                  </a:lnTo>
                  <a:lnTo>
                    <a:pt x="2470899" y="2082"/>
                  </a:lnTo>
                  <a:lnTo>
                    <a:pt x="2460574" y="0"/>
                  </a:lnTo>
                  <a:lnTo>
                    <a:pt x="2450249" y="2082"/>
                  </a:lnTo>
                  <a:lnTo>
                    <a:pt x="2441816" y="7772"/>
                  </a:lnTo>
                  <a:lnTo>
                    <a:pt x="2436126" y="16205"/>
                  </a:lnTo>
                  <a:lnTo>
                    <a:pt x="2434044" y="26530"/>
                  </a:lnTo>
                  <a:lnTo>
                    <a:pt x="2436126" y="36868"/>
                  </a:lnTo>
                  <a:lnTo>
                    <a:pt x="2441816" y="45300"/>
                  </a:lnTo>
                  <a:lnTo>
                    <a:pt x="2450249" y="50977"/>
                  </a:lnTo>
                  <a:lnTo>
                    <a:pt x="2460574" y="53073"/>
                  </a:lnTo>
                  <a:lnTo>
                    <a:pt x="2470899" y="50977"/>
                  </a:lnTo>
                  <a:lnTo>
                    <a:pt x="2479332" y="45300"/>
                  </a:lnTo>
                  <a:lnTo>
                    <a:pt x="2485021" y="36868"/>
                  </a:lnTo>
                  <a:lnTo>
                    <a:pt x="2487117" y="26530"/>
                  </a:lnTo>
                  <a:close/>
                </a:path>
                <a:path w="3749675" h="6027420">
                  <a:moveTo>
                    <a:pt x="2832125" y="267830"/>
                  </a:moveTo>
                  <a:lnTo>
                    <a:pt x="2830030" y="257505"/>
                  </a:lnTo>
                  <a:lnTo>
                    <a:pt x="2824353" y="249072"/>
                  </a:lnTo>
                  <a:lnTo>
                    <a:pt x="2815920" y="243382"/>
                  </a:lnTo>
                  <a:lnTo>
                    <a:pt x="2805595" y="241300"/>
                  </a:lnTo>
                  <a:lnTo>
                    <a:pt x="2795257" y="243382"/>
                  </a:lnTo>
                  <a:lnTo>
                    <a:pt x="2786824" y="249072"/>
                  </a:lnTo>
                  <a:lnTo>
                    <a:pt x="2781147" y="257505"/>
                  </a:lnTo>
                  <a:lnTo>
                    <a:pt x="2779064" y="267830"/>
                  </a:lnTo>
                  <a:lnTo>
                    <a:pt x="2781147" y="278168"/>
                  </a:lnTo>
                  <a:lnTo>
                    <a:pt x="2786824" y="286600"/>
                  </a:lnTo>
                  <a:lnTo>
                    <a:pt x="2795257" y="292277"/>
                  </a:lnTo>
                  <a:lnTo>
                    <a:pt x="2805595" y="294373"/>
                  </a:lnTo>
                  <a:lnTo>
                    <a:pt x="2815920" y="292277"/>
                  </a:lnTo>
                  <a:lnTo>
                    <a:pt x="2824353" y="286600"/>
                  </a:lnTo>
                  <a:lnTo>
                    <a:pt x="2830030" y="278168"/>
                  </a:lnTo>
                  <a:lnTo>
                    <a:pt x="2832125" y="267830"/>
                  </a:lnTo>
                  <a:close/>
                </a:path>
                <a:path w="3749675" h="6027420">
                  <a:moveTo>
                    <a:pt x="2832125" y="26530"/>
                  </a:moveTo>
                  <a:lnTo>
                    <a:pt x="2830030" y="16205"/>
                  </a:lnTo>
                  <a:lnTo>
                    <a:pt x="2824353" y="7772"/>
                  </a:lnTo>
                  <a:lnTo>
                    <a:pt x="2815920" y="2082"/>
                  </a:lnTo>
                  <a:lnTo>
                    <a:pt x="2805595" y="0"/>
                  </a:lnTo>
                  <a:lnTo>
                    <a:pt x="2795257" y="2082"/>
                  </a:lnTo>
                  <a:lnTo>
                    <a:pt x="2786824" y="7772"/>
                  </a:lnTo>
                  <a:lnTo>
                    <a:pt x="2781147" y="16205"/>
                  </a:lnTo>
                  <a:lnTo>
                    <a:pt x="2779064" y="26530"/>
                  </a:lnTo>
                  <a:lnTo>
                    <a:pt x="2781147" y="36868"/>
                  </a:lnTo>
                  <a:lnTo>
                    <a:pt x="2786824" y="45300"/>
                  </a:lnTo>
                  <a:lnTo>
                    <a:pt x="2795257" y="50977"/>
                  </a:lnTo>
                  <a:lnTo>
                    <a:pt x="2805595" y="53073"/>
                  </a:lnTo>
                  <a:lnTo>
                    <a:pt x="2815920" y="50977"/>
                  </a:lnTo>
                  <a:lnTo>
                    <a:pt x="2824353" y="45300"/>
                  </a:lnTo>
                  <a:lnTo>
                    <a:pt x="2830030" y="36868"/>
                  </a:lnTo>
                  <a:lnTo>
                    <a:pt x="2832125" y="26530"/>
                  </a:lnTo>
                  <a:close/>
                </a:path>
                <a:path w="3749675" h="6027420">
                  <a:moveTo>
                    <a:pt x="3177146" y="267830"/>
                  </a:moveTo>
                  <a:lnTo>
                    <a:pt x="3175050" y="257505"/>
                  </a:lnTo>
                  <a:lnTo>
                    <a:pt x="3169374" y="249072"/>
                  </a:lnTo>
                  <a:lnTo>
                    <a:pt x="3160941" y="243382"/>
                  </a:lnTo>
                  <a:lnTo>
                    <a:pt x="3150616" y="241300"/>
                  </a:lnTo>
                  <a:lnTo>
                    <a:pt x="3140278" y="243382"/>
                  </a:lnTo>
                  <a:lnTo>
                    <a:pt x="3131845" y="249072"/>
                  </a:lnTo>
                  <a:lnTo>
                    <a:pt x="3126168" y="257505"/>
                  </a:lnTo>
                  <a:lnTo>
                    <a:pt x="3124085" y="267830"/>
                  </a:lnTo>
                  <a:lnTo>
                    <a:pt x="3126168" y="278168"/>
                  </a:lnTo>
                  <a:lnTo>
                    <a:pt x="3131845" y="286600"/>
                  </a:lnTo>
                  <a:lnTo>
                    <a:pt x="3140278" y="292277"/>
                  </a:lnTo>
                  <a:lnTo>
                    <a:pt x="3150616" y="294373"/>
                  </a:lnTo>
                  <a:lnTo>
                    <a:pt x="3160941" y="292277"/>
                  </a:lnTo>
                  <a:lnTo>
                    <a:pt x="3169374" y="286600"/>
                  </a:lnTo>
                  <a:lnTo>
                    <a:pt x="3175050" y="278168"/>
                  </a:lnTo>
                  <a:lnTo>
                    <a:pt x="3177146" y="267830"/>
                  </a:lnTo>
                  <a:close/>
                </a:path>
                <a:path w="3749675" h="6027420">
                  <a:moveTo>
                    <a:pt x="3177146" y="26530"/>
                  </a:moveTo>
                  <a:lnTo>
                    <a:pt x="3175050" y="16205"/>
                  </a:lnTo>
                  <a:lnTo>
                    <a:pt x="3169374" y="7772"/>
                  </a:lnTo>
                  <a:lnTo>
                    <a:pt x="3160941" y="2082"/>
                  </a:lnTo>
                  <a:lnTo>
                    <a:pt x="3150616" y="0"/>
                  </a:lnTo>
                  <a:lnTo>
                    <a:pt x="3140278" y="2082"/>
                  </a:lnTo>
                  <a:lnTo>
                    <a:pt x="3131845" y="7772"/>
                  </a:lnTo>
                  <a:lnTo>
                    <a:pt x="3126168" y="16205"/>
                  </a:lnTo>
                  <a:lnTo>
                    <a:pt x="3124085" y="26530"/>
                  </a:lnTo>
                  <a:lnTo>
                    <a:pt x="3126168" y="36868"/>
                  </a:lnTo>
                  <a:lnTo>
                    <a:pt x="3131845" y="45300"/>
                  </a:lnTo>
                  <a:lnTo>
                    <a:pt x="3140278" y="50977"/>
                  </a:lnTo>
                  <a:lnTo>
                    <a:pt x="3150616" y="53073"/>
                  </a:lnTo>
                  <a:lnTo>
                    <a:pt x="3160941" y="50977"/>
                  </a:lnTo>
                  <a:lnTo>
                    <a:pt x="3169374" y="45300"/>
                  </a:lnTo>
                  <a:lnTo>
                    <a:pt x="3175050" y="36868"/>
                  </a:lnTo>
                  <a:lnTo>
                    <a:pt x="3177146" y="26530"/>
                  </a:lnTo>
                  <a:close/>
                </a:path>
                <a:path w="3749675" h="6027420">
                  <a:moveTo>
                    <a:pt x="3522167" y="267830"/>
                  </a:moveTo>
                  <a:lnTo>
                    <a:pt x="3520071" y="257505"/>
                  </a:lnTo>
                  <a:lnTo>
                    <a:pt x="3514394" y="249072"/>
                  </a:lnTo>
                  <a:lnTo>
                    <a:pt x="3505962" y="243382"/>
                  </a:lnTo>
                  <a:lnTo>
                    <a:pt x="3495637" y="241300"/>
                  </a:lnTo>
                  <a:lnTo>
                    <a:pt x="3485299" y="243382"/>
                  </a:lnTo>
                  <a:lnTo>
                    <a:pt x="3476866" y="249072"/>
                  </a:lnTo>
                  <a:lnTo>
                    <a:pt x="3471189" y="257505"/>
                  </a:lnTo>
                  <a:lnTo>
                    <a:pt x="3469106" y="267830"/>
                  </a:lnTo>
                  <a:lnTo>
                    <a:pt x="3471189" y="278168"/>
                  </a:lnTo>
                  <a:lnTo>
                    <a:pt x="3476866" y="286600"/>
                  </a:lnTo>
                  <a:lnTo>
                    <a:pt x="3485299" y="292277"/>
                  </a:lnTo>
                  <a:lnTo>
                    <a:pt x="3495637" y="294373"/>
                  </a:lnTo>
                  <a:lnTo>
                    <a:pt x="3505962" y="292277"/>
                  </a:lnTo>
                  <a:lnTo>
                    <a:pt x="3514394" y="286600"/>
                  </a:lnTo>
                  <a:lnTo>
                    <a:pt x="3520071" y="278168"/>
                  </a:lnTo>
                  <a:lnTo>
                    <a:pt x="3522167" y="267830"/>
                  </a:lnTo>
                  <a:close/>
                </a:path>
                <a:path w="3749675" h="6027420">
                  <a:moveTo>
                    <a:pt x="3522167" y="26530"/>
                  </a:moveTo>
                  <a:lnTo>
                    <a:pt x="3520071" y="16205"/>
                  </a:lnTo>
                  <a:lnTo>
                    <a:pt x="3514394" y="7772"/>
                  </a:lnTo>
                  <a:lnTo>
                    <a:pt x="3505962" y="2082"/>
                  </a:lnTo>
                  <a:lnTo>
                    <a:pt x="3495637" y="0"/>
                  </a:lnTo>
                  <a:lnTo>
                    <a:pt x="3485299" y="2082"/>
                  </a:lnTo>
                  <a:lnTo>
                    <a:pt x="3476866" y="7772"/>
                  </a:lnTo>
                  <a:lnTo>
                    <a:pt x="3471189" y="16205"/>
                  </a:lnTo>
                  <a:lnTo>
                    <a:pt x="3469106" y="26530"/>
                  </a:lnTo>
                  <a:lnTo>
                    <a:pt x="3471189" y="36868"/>
                  </a:lnTo>
                  <a:lnTo>
                    <a:pt x="3476866" y="45300"/>
                  </a:lnTo>
                  <a:lnTo>
                    <a:pt x="3485299" y="50977"/>
                  </a:lnTo>
                  <a:lnTo>
                    <a:pt x="3495637" y="53073"/>
                  </a:lnTo>
                  <a:lnTo>
                    <a:pt x="3505962" y="50977"/>
                  </a:lnTo>
                  <a:lnTo>
                    <a:pt x="3514394" y="45300"/>
                  </a:lnTo>
                  <a:lnTo>
                    <a:pt x="3520071" y="36868"/>
                  </a:lnTo>
                  <a:lnTo>
                    <a:pt x="3522167" y="26530"/>
                  </a:lnTo>
                  <a:close/>
                </a:path>
                <a:path w="3749675" h="6027420">
                  <a:moveTo>
                    <a:pt x="3749611" y="1459471"/>
                  </a:moveTo>
                  <a:lnTo>
                    <a:pt x="1986749" y="4925238"/>
                  </a:lnTo>
                  <a:lnTo>
                    <a:pt x="370979" y="4925238"/>
                  </a:lnTo>
                  <a:lnTo>
                    <a:pt x="324434" y="4928133"/>
                  </a:lnTo>
                  <a:lnTo>
                    <a:pt x="279628" y="4936579"/>
                  </a:lnTo>
                  <a:lnTo>
                    <a:pt x="236893" y="4950218"/>
                  </a:lnTo>
                  <a:lnTo>
                    <a:pt x="196583" y="4968710"/>
                  </a:lnTo>
                  <a:lnTo>
                    <a:pt x="159029" y="4991709"/>
                  </a:lnTo>
                  <a:lnTo>
                    <a:pt x="124599" y="5018875"/>
                  </a:lnTo>
                  <a:lnTo>
                    <a:pt x="93624" y="5049837"/>
                  </a:lnTo>
                  <a:lnTo>
                    <a:pt x="66459" y="5084280"/>
                  </a:lnTo>
                  <a:lnTo>
                    <a:pt x="43459" y="5121821"/>
                  </a:lnTo>
                  <a:lnTo>
                    <a:pt x="24968" y="5162143"/>
                  </a:lnTo>
                  <a:lnTo>
                    <a:pt x="11328" y="5204879"/>
                  </a:lnTo>
                  <a:lnTo>
                    <a:pt x="2882" y="5249684"/>
                  </a:lnTo>
                  <a:lnTo>
                    <a:pt x="0" y="5296217"/>
                  </a:lnTo>
                  <a:lnTo>
                    <a:pt x="0" y="6026975"/>
                  </a:lnTo>
                  <a:lnTo>
                    <a:pt x="2077770" y="6026975"/>
                  </a:lnTo>
                  <a:lnTo>
                    <a:pt x="3749611" y="6026975"/>
                  </a:lnTo>
                  <a:lnTo>
                    <a:pt x="3749611" y="4925238"/>
                  </a:lnTo>
                  <a:lnTo>
                    <a:pt x="3749611" y="1459471"/>
                  </a:lnTo>
                  <a:close/>
                </a:path>
              </a:pathLst>
            </a:custGeom>
            <a:solidFill>
              <a:srgbClr val="E49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385817" y="2365223"/>
              <a:ext cx="897890" cy="3982085"/>
            </a:xfrm>
            <a:custGeom>
              <a:avLst/>
              <a:gdLst/>
              <a:ahLst/>
              <a:cxnLst/>
              <a:rect l="l" t="t" r="r" b="b"/>
              <a:pathLst>
                <a:path w="897890" h="3982085">
                  <a:moveTo>
                    <a:pt x="406565" y="2717990"/>
                  </a:moveTo>
                  <a:lnTo>
                    <a:pt x="363530" y="2696109"/>
                  </a:lnTo>
                  <a:lnTo>
                    <a:pt x="322631" y="2671714"/>
                  </a:lnTo>
                  <a:lnTo>
                    <a:pt x="283919" y="2644945"/>
                  </a:lnTo>
                  <a:lnTo>
                    <a:pt x="247445" y="2615940"/>
                  </a:lnTo>
                  <a:lnTo>
                    <a:pt x="213260" y="2584840"/>
                  </a:lnTo>
                  <a:lnTo>
                    <a:pt x="181413" y="2551783"/>
                  </a:lnTo>
                  <a:lnTo>
                    <a:pt x="151957" y="2516910"/>
                  </a:lnTo>
                  <a:lnTo>
                    <a:pt x="124941" y="2480360"/>
                  </a:lnTo>
                  <a:lnTo>
                    <a:pt x="100417" y="2442272"/>
                  </a:lnTo>
                  <a:lnTo>
                    <a:pt x="78434" y="2402787"/>
                  </a:lnTo>
                  <a:lnTo>
                    <a:pt x="59045" y="2362042"/>
                  </a:lnTo>
                  <a:lnTo>
                    <a:pt x="42299" y="2320179"/>
                  </a:lnTo>
                  <a:lnTo>
                    <a:pt x="28248" y="2277336"/>
                  </a:lnTo>
                  <a:lnTo>
                    <a:pt x="16941" y="2233653"/>
                  </a:lnTo>
                  <a:lnTo>
                    <a:pt x="8431" y="2189270"/>
                  </a:lnTo>
                  <a:lnTo>
                    <a:pt x="2766" y="2144325"/>
                  </a:lnTo>
                  <a:lnTo>
                    <a:pt x="0" y="2098959"/>
                  </a:lnTo>
                  <a:lnTo>
                    <a:pt x="181" y="2053311"/>
                  </a:lnTo>
                  <a:lnTo>
                    <a:pt x="3360" y="2007521"/>
                  </a:lnTo>
                  <a:lnTo>
                    <a:pt x="9589" y="1961727"/>
                  </a:lnTo>
                  <a:lnTo>
                    <a:pt x="18919" y="1916070"/>
                  </a:lnTo>
                  <a:lnTo>
                    <a:pt x="31399" y="1870689"/>
                  </a:lnTo>
                  <a:lnTo>
                    <a:pt x="47081" y="1825724"/>
                  </a:lnTo>
                  <a:lnTo>
                    <a:pt x="66015" y="1781313"/>
                  </a:lnTo>
                  <a:lnTo>
                    <a:pt x="897418" y="0"/>
                  </a:lnTo>
                </a:path>
                <a:path w="897890" h="3982085">
                  <a:moveTo>
                    <a:pt x="897418" y="2757097"/>
                  </a:moveTo>
                  <a:lnTo>
                    <a:pt x="858905" y="2767065"/>
                  </a:lnTo>
                  <a:lnTo>
                    <a:pt x="814522" y="2775576"/>
                  </a:lnTo>
                  <a:lnTo>
                    <a:pt x="769577" y="2781240"/>
                  </a:lnTo>
                  <a:lnTo>
                    <a:pt x="724211" y="2784007"/>
                  </a:lnTo>
                  <a:lnTo>
                    <a:pt x="678563" y="2783826"/>
                  </a:lnTo>
                  <a:lnTo>
                    <a:pt x="632773" y="2780646"/>
                  </a:lnTo>
                  <a:lnTo>
                    <a:pt x="586979" y="2774416"/>
                  </a:lnTo>
                  <a:lnTo>
                    <a:pt x="541322" y="2765087"/>
                  </a:lnTo>
                  <a:lnTo>
                    <a:pt x="495941" y="2752606"/>
                  </a:lnTo>
                  <a:lnTo>
                    <a:pt x="450976" y="2736925"/>
                  </a:lnTo>
                  <a:lnTo>
                    <a:pt x="406565" y="2717990"/>
                  </a:lnTo>
                </a:path>
                <a:path w="897890" h="3982085">
                  <a:moveTo>
                    <a:pt x="600837" y="3954767"/>
                  </a:moveTo>
                  <a:lnTo>
                    <a:pt x="557802" y="3932887"/>
                  </a:lnTo>
                  <a:lnTo>
                    <a:pt x="516903" y="3908492"/>
                  </a:lnTo>
                  <a:lnTo>
                    <a:pt x="478191" y="3881723"/>
                  </a:lnTo>
                  <a:lnTo>
                    <a:pt x="441717" y="3852719"/>
                  </a:lnTo>
                  <a:lnTo>
                    <a:pt x="407531" y="3821619"/>
                  </a:lnTo>
                  <a:lnTo>
                    <a:pt x="375685" y="3788563"/>
                  </a:lnTo>
                  <a:lnTo>
                    <a:pt x="346229" y="3753690"/>
                  </a:lnTo>
                  <a:lnTo>
                    <a:pt x="319213" y="3717140"/>
                  </a:lnTo>
                  <a:lnTo>
                    <a:pt x="294688" y="3679053"/>
                  </a:lnTo>
                  <a:lnTo>
                    <a:pt x="272706" y="3639567"/>
                  </a:lnTo>
                  <a:lnTo>
                    <a:pt x="253317" y="3598823"/>
                  </a:lnTo>
                  <a:lnTo>
                    <a:pt x="236571" y="3556960"/>
                  </a:lnTo>
                  <a:lnTo>
                    <a:pt x="222520" y="3514117"/>
                  </a:lnTo>
                  <a:lnTo>
                    <a:pt x="211213" y="3470434"/>
                  </a:lnTo>
                  <a:lnTo>
                    <a:pt x="202702" y="3426050"/>
                  </a:lnTo>
                  <a:lnTo>
                    <a:pt x="197038" y="3381106"/>
                  </a:lnTo>
                  <a:lnTo>
                    <a:pt x="194271" y="3335740"/>
                  </a:lnTo>
                  <a:lnTo>
                    <a:pt x="194452" y="3290092"/>
                  </a:lnTo>
                  <a:lnTo>
                    <a:pt x="197632" y="3244301"/>
                  </a:lnTo>
                  <a:lnTo>
                    <a:pt x="203861" y="3198507"/>
                  </a:lnTo>
                  <a:lnTo>
                    <a:pt x="213191" y="3152850"/>
                  </a:lnTo>
                  <a:lnTo>
                    <a:pt x="225671" y="3107469"/>
                  </a:lnTo>
                  <a:lnTo>
                    <a:pt x="241353" y="3062503"/>
                  </a:lnTo>
                  <a:lnTo>
                    <a:pt x="260287" y="3018093"/>
                  </a:lnTo>
                  <a:lnTo>
                    <a:pt x="897418" y="1653012"/>
                  </a:lnTo>
                </a:path>
                <a:path w="897890" h="3982085">
                  <a:moveTo>
                    <a:pt x="667898" y="3981601"/>
                  </a:moveTo>
                  <a:lnTo>
                    <a:pt x="645248" y="3973701"/>
                  </a:lnTo>
                  <a:lnTo>
                    <a:pt x="600837" y="3954767"/>
                  </a:lnTo>
                </a:path>
              </a:pathLst>
            </a:custGeom>
            <a:ln w="25400">
              <a:solidFill>
                <a:srgbClr val="E8C7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650" y="3175"/>
            <a:ext cx="3467735" cy="3542029"/>
            <a:chOff x="5650" y="3175"/>
            <a:chExt cx="3467735" cy="3542029"/>
          </a:xfrm>
        </p:grpSpPr>
        <p:sp>
          <p:nvSpPr>
            <p:cNvPr id="22" name="object 22"/>
            <p:cNvSpPr/>
            <p:nvPr/>
          </p:nvSpPr>
          <p:spPr>
            <a:xfrm>
              <a:off x="5650" y="3175"/>
              <a:ext cx="1676400" cy="2068830"/>
            </a:xfrm>
            <a:custGeom>
              <a:avLst/>
              <a:gdLst/>
              <a:ahLst/>
              <a:cxnLst/>
              <a:rect l="l" t="t" r="r" b="b"/>
              <a:pathLst>
                <a:path w="1676400" h="2068830">
                  <a:moveTo>
                    <a:pt x="1526468" y="302097"/>
                  </a:moveTo>
                  <a:lnTo>
                    <a:pt x="119998" y="302097"/>
                  </a:lnTo>
                  <a:lnTo>
                    <a:pt x="167292" y="306956"/>
                  </a:lnTo>
                  <a:lnTo>
                    <a:pt x="214305" y="318218"/>
                  </a:lnTo>
                  <a:lnTo>
                    <a:pt x="260458" y="336092"/>
                  </a:lnTo>
                  <a:lnTo>
                    <a:pt x="303802" y="359990"/>
                  </a:lnTo>
                  <a:lnTo>
                    <a:pt x="342628" y="388792"/>
                  </a:lnTo>
                  <a:lnTo>
                    <a:pt x="376726" y="421922"/>
                  </a:lnTo>
                  <a:lnTo>
                    <a:pt x="405888" y="458804"/>
                  </a:lnTo>
                  <a:lnTo>
                    <a:pt x="429902" y="498862"/>
                  </a:lnTo>
                  <a:lnTo>
                    <a:pt x="448561" y="541519"/>
                  </a:lnTo>
                  <a:lnTo>
                    <a:pt x="461655" y="586200"/>
                  </a:lnTo>
                  <a:lnTo>
                    <a:pt x="468973" y="632327"/>
                  </a:lnTo>
                  <a:lnTo>
                    <a:pt x="470306" y="679326"/>
                  </a:lnTo>
                  <a:lnTo>
                    <a:pt x="465446" y="726619"/>
                  </a:lnTo>
                  <a:lnTo>
                    <a:pt x="454182" y="773630"/>
                  </a:lnTo>
                  <a:lnTo>
                    <a:pt x="436304" y="819784"/>
                  </a:lnTo>
                  <a:lnTo>
                    <a:pt x="95016" y="1551012"/>
                  </a:lnTo>
                  <a:lnTo>
                    <a:pt x="77142" y="1597166"/>
                  </a:lnTo>
                  <a:lnTo>
                    <a:pt x="65881" y="1644178"/>
                  </a:lnTo>
                  <a:lnTo>
                    <a:pt x="61022" y="1691472"/>
                  </a:lnTo>
                  <a:lnTo>
                    <a:pt x="62357" y="1738472"/>
                  </a:lnTo>
                  <a:lnTo>
                    <a:pt x="69676" y="1784601"/>
                  </a:lnTo>
                  <a:lnTo>
                    <a:pt x="82770" y="1829283"/>
                  </a:lnTo>
                  <a:lnTo>
                    <a:pt x="101429" y="1871942"/>
                  </a:lnTo>
                  <a:lnTo>
                    <a:pt x="125443" y="1912001"/>
                  </a:lnTo>
                  <a:lnTo>
                    <a:pt x="154604" y="1948885"/>
                  </a:lnTo>
                  <a:lnTo>
                    <a:pt x="188702" y="1982016"/>
                  </a:lnTo>
                  <a:lnTo>
                    <a:pt x="227528" y="2010819"/>
                  </a:lnTo>
                  <a:lnTo>
                    <a:pt x="270871" y="2034717"/>
                  </a:lnTo>
                  <a:lnTo>
                    <a:pt x="317025" y="2052591"/>
                  </a:lnTo>
                  <a:lnTo>
                    <a:pt x="364038" y="2063852"/>
                  </a:lnTo>
                  <a:lnTo>
                    <a:pt x="411333" y="2068709"/>
                  </a:lnTo>
                  <a:lnTo>
                    <a:pt x="458333" y="2067373"/>
                  </a:lnTo>
                  <a:lnTo>
                    <a:pt x="504462" y="2060052"/>
                  </a:lnTo>
                  <a:lnTo>
                    <a:pt x="549145" y="2046956"/>
                  </a:lnTo>
                  <a:lnTo>
                    <a:pt x="591804" y="2028296"/>
                  </a:lnTo>
                  <a:lnTo>
                    <a:pt x="631864" y="2004279"/>
                  </a:lnTo>
                  <a:lnTo>
                    <a:pt x="668747" y="1975117"/>
                  </a:lnTo>
                  <a:lnTo>
                    <a:pt x="701878" y="1941017"/>
                  </a:lnTo>
                  <a:lnTo>
                    <a:pt x="730680" y="1902191"/>
                  </a:lnTo>
                  <a:lnTo>
                    <a:pt x="754577" y="1858847"/>
                  </a:lnTo>
                  <a:lnTo>
                    <a:pt x="1526468" y="302097"/>
                  </a:lnTo>
                  <a:close/>
                </a:path>
                <a:path w="1676400" h="2068830">
                  <a:moveTo>
                    <a:pt x="1676258" y="0"/>
                  </a:moveTo>
                  <a:lnTo>
                    <a:pt x="0" y="0"/>
                  </a:lnTo>
                  <a:lnTo>
                    <a:pt x="0" y="318626"/>
                  </a:lnTo>
                  <a:lnTo>
                    <a:pt x="26869" y="310752"/>
                  </a:lnTo>
                  <a:lnTo>
                    <a:pt x="72998" y="303433"/>
                  </a:lnTo>
                  <a:lnTo>
                    <a:pt x="119998" y="302097"/>
                  </a:lnTo>
                  <a:lnTo>
                    <a:pt x="1526468" y="302097"/>
                  </a:lnTo>
                  <a:lnTo>
                    <a:pt x="1676258" y="0"/>
                  </a:lnTo>
                  <a:close/>
                </a:path>
              </a:pathLst>
            </a:custGeom>
            <a:solidFill>
              <a:srgbClr val="E8C7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850" y="1752612"/>
              <a:ext cx="3010236" cy="17925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631" y="1946595"/>
            <a:ext cx="4471035" cy="760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600"/>
              </a:lnSpc>
              <a:spcBef>
                <a:spcPts val="125"/>
              </a:spcBef>
            </a:pPr>
            <a:r>
              <a:rPr sz="3100" b="1" spc="-100" dirty="0">
                <a:solidFill>
                  <a:srgbClr val="F8FAFC"/>
                </a:solidFill>
                <a:latin typeface="Montserrat" pitchFamily="2" charset="77"/>
                <a:cs typeface="Verdana"/>
              </a:rPr>
              <a:t>Inscripción</a:t>
            </a:r>
            <a:endParaRPr sz="3100" b="1" dirty="0">
              <a:latin typeface="Montserrat" pitchFamily="2" charset="77"/>
              <a:cs typeface="Verdana"/>
            </a:endParaRPr>
          </a:p>
          <a:p>
            <a:pPr marL="12700">
              <a:lnSpc>
                <a:spcPts val="2160"/>
              </a:lnSpc>
            </a:pPr>
            <a:r>
              <a:rPr sz="1900" spc="-10" dirty="0">
                <a:solidFill>
                  <a:srgbClr val="F8FAFC"/>
                </a:solidFill>
                <a:latin typeface="Montserrat" pitchFamily="2" charset="77"/>
                <a:cs typeface="Verdana"/>
              </a:rPr>
              <a:t>https://emma.cuc.edu.co/inscripcion</a:t>
            </a:r>
            <a:endParaRPr sz="1900" dirty="0">
              <a:latin typeface="Montserrat" pitchFamily="2" charset="77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695251" y="380999"/>
            <a:ext cx="4378960" cy="5939790"/>
            <a:chOff x="5695251" y="380999"/>
            <a:chExt cx="4378960" cy="59397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4338" y="596899"/>
              <a:ext cx="3959263" cy="57236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95251" y="380999"/>
              <a:ext cx="1117600" cy="1117600"/>
            </a:xfrm>
            <a:custGeom>
              <a:avLst/>
              <a:gdLst/>
              <a:ahLst/>
              <a:cxnLst/>
              <a:rect l="l" t="t" r="r" b="b"/>
              <a:pathLst>
                <a:path w="1117600" h="1117600">
                  <a:moveTo>
                    <a:pt x="558800" y="0"/>
                  </a:moveTo>
                  <a:lnTo>
                    <a:pt x="510581" y="2051"/>
                  </a:lnTo>
                  <a:lnTo>
                    <a:pt x="463503" y="8092"/>
                  </a:lnTo>
                  <a:lnTo>
                    <a:pt x="417732" y="17956"/>
                  </a:lnTo>
                  <a:lnTo>
                    <a:pt x="373435" y="31475"/>
                  </a:lnTo>
                  <a:lnTo>
                    <a:pt x="330781" y="48481"/>
                  </a:lnTo>
                  <a:lnTo>
                    <a:pt x="289937" y="68807"/>
                  </a:lnTo>
                  <a:lnTo>
                    <a:pt x="251072" y="92284"/>
                  </a:lnTo>
                  <a:lnTo>
                    <a:pt x="214352" y="118746"/>
                  </a:lnTo>
                  <a:lnTo>
                    <a:pt x="179945" y="148023"/>
                  </a:lnTo>
                  <a:lnTo>
                    <a:pt x="148019" y="179950"/>
                  </a:lnTo>
                  <a:lnTo>
                    <a:pt x="118742" y="214357"/>
                  </a:lnTo>
                  <a:lnTo>
                    <a:pt x="92281" y="251077"/>
                  </a:lnTo>
                  <a:lnTo>
                    <a:pt x="68804" y="289943"/>
                  </a:lnTo>
                  <a:lnTo>
                    <a:pt x="48479" y="330787"/>
                  </a:lnTo>
                  <a:lnTo>
                    <a:pt x="31474" y="373440"/>
                  </a:lnTo>
                  <a:lnTo>
                    <a:pt x="17955" y="417736"/>
                  </a:lnTo>
                  <a:lnTo>
                    <a:pt x="8092" y="463506"/>
                  </a:lnTo>
                  <a:lnTo>
                    <a:pt x="2050" y="510583"/>
                  </a:lnTo>
                  <a:lnTo>
                    <a:pt x="0" y="558800"/>
                  </a:lnTo>
                  <a:lnTo>
                    <a:pt x="2050" y="607016"/>
                  </a:lnTo>
                  <a:lnTo>
                    <a:pt x="8092" y="654093"/>
                  </a:lnTo>
                  <a:lnTo>
                    <a:pt x="17955" y="699863"/>
                  </a:lnTo>
                  <a:lnTo>
                    <a:pt x="31474" y="744159"/>
                  </a:lnTo>
                  <a:lnTo>
                    <a:pt x="48479" y="786812"/>
                  </a:lnTo>
                  <a:lnTo>
                    <a:pt x="68804" y="827656"/>
                  </a:lnTo>
                  <a:lnTo>
                    <a:pt x="92281" y="866522"/>
                  </a:lnTo>
                  <a:lnTo>
                    <a:pt x="118742" y="903242"/>
                  </a:lnTo>
                  <a:lnTo>
                    <a:pt x="148019" y="937649"/>
                  </a:lnTo>
                  <a:lnTo>
                    <a:pt x="179945" y="969576"/>
                  </a:lnTo>
                  <a:lnTo>
                    <a:pt x="214352" y="998853"/>
                  </a:lnTo>
                  <a:lnTo>
                    <a:pt x="251072" y="1025315"/>
                  </a:lnTo>
                  <a:lnTo>
                    <a:pt x="289937" y="1048792"/>
                  </a:lnTo>
                  <a:lnTo>
                    <a:pt x="330781" y="1069118"/>
                  </a:lnTo>
                  <a:lnTo>
                    <a:pt x="373435" y="1086124"/>
                  </a:lnTo>
                  <a:lnTo>
                    <a:pt x="417732" y="1099643"/>
                  </a:lnTo>
                  <a:lnTo>
                    <a:pt x="463503" y="1109507"/>
                  </a:lnTo>
                  <a:lnTo>
                    <a:pt x="510581" y="1115548"/>
                  </a:lnTo>
                  <a:lnTo>
                    <a:pt x="558800" y="1117600"/>
                  </a:lnTo>
                  <a:lnTo>
                    <a:pt x="607014" y="1115548"/>
                  </a:lnTo>
                  <a:lnTo>
                    <a:pt x="654090" y="1109507"/>
                  </a:lnTo>
                  <a:lnTo>
                    <a:pt x="699859" y="1099643"/>
                  </a:lnTo>
                  <a:lnTo>
                    <a:pt x="744154" y="1086124"/>
                  </a:lnTo>
                  <a:lnTo>
                    <a:pt x="786807" y="1069118"/>
                  </a:lnTo>
                  <a:lnTo>
                    <a:pt x="827650" y="1048792"/>
                  </a:lnTo>
                  <a:lnTo>
                    <a:pt x="866516" y="1025315"/>
                  </a:lnTo>
                  <a:lnTo>
                    <a:pt x="903237" y="998853"/>
                  </a:lnTo>
                  <a:lnTo>
                    <a:pt x="937644" y="969576"/>
                  </a:lnTo>
                  <a:lnTo>
                    <a:pt x="969571" y="937649"/>
                  </a:lnTo>
                  <a:lnTo>
                    <a:pt x="998849" y="903242"/>
                  </a:lnTo>
                  <a:lnTo>
                    <a:pt x="1025311" y="866522"/>
                  </a:lnTo>
                  <a:lnTo>
                    <a:pt x="1048790" y="827656"/>
                  </a:lnTo>
                  <a:lnTo>
                    <a:pt x="1069116" y="786812"/>
                  </a:lnTo>
                  <a:lnTo>
                    <a:pt x="1086123" y="744159"/>
                  </a:lnTo>
                  <a:lnTo>
                    <a:pt x="1099642" y="699863"/>
                  </a:lnTo>
                  <a:lnTo>
                    <a:pt x="1109507" y="654093"/>
                  </a:lnTo>
                  <a:lnTo>
                    <a:pt x="1115548" y="607016"/>
                  </a:lnTo>
                  <a:lnTo>
                    <a:pt x="1117600" y="558800"/>
                  </a:lnTo>
                  <a:lnTo>
                    <a:pt x="1115548" y="510583"/>
                  </a:lnTo>
                  <a:lnTo>
                    <a:pt x="1109507" y="463506"/>
                  </a:lnTo>
                  <a:lnTo>
                    <a:pt x="1099642" y="417736"/>
                  </a:lnTo>
                  <a:lnTo>
                    <a:pt x="1086123" y="373440"/>
                  </a:lnTo>
                  <a:lnTo>
                    <a:pt x="1069116" y="330787"/>
                  </a:lnTo>
                  <a:lnTo>
                    <a:pt x="1048790" y="289943"/>
                  </a:lnTo>
                  <a:lnTo>
                    <a:pt x="1025311" y="251077"/>
                  </a:lnTo>
                  <a:lnTo>
                    <a:pt x="998849" y="214357"/>
                  </a:lnTo>
                  <a:lnTo>
                    <a:pt x="969571" y="179950"/>
                  </a:lnTo>
                  <a:lnTo>
                    <a:pt x="937644" y="148023"/>
                  </a:lnTo>
                  <a:lnTo>
                    <a:pt x="903237" y="118746"/>
                  </a:lnTo>
                  <a:lnTo>
                    <a:pt x="866516" y="92284"/>
                  </a:lnTo>
                  <a:lnTo>
                    <a:pt x="827650" y="68807"/>
                  </a:lnTo>
                  <a:lnTo>
                    <a:pt x="786807" y="48481"/>
                  </a:lnTo>
                  <a:lnTo>
                    <a:pt x="744154" y="31475"/>
                  </a:lnTo>
                  <a:lnTo>
                    <a:pt x="699859" y="17956"/>
                  </a:lnTo>
                  <a:lnTo>
                    <a:pt x="654090" y="8092"/>
                  </a:lnTo>
                  <a:lnTo>
                    <a:pt x="607014" y="2051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E8C7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16954" y="488345"/>
            <a:ext cx="287655" cy="801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100" spc="-1565" dirty="0">
                <a:solidFill>
                  <a:srgbClr val="FFFFFF"/>
                </a:solidFill>
              </a:rPr>
              <a:t>1</a:t>
            </a:r>
            <a:endParaRPr sz="5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0" y="3469453"/>
            <a:ext cx="2702560" cy="2877820"/>
          </a:xfrm>
          <a:custGeom>
            <a:avLst/>
            <a:gdLst/>
            <a:ahLst/>
            <a:cxnLst/>
            <a:rect l="l" t="t" r="r" b="b"/>
            <a:pathLst>
              <a:path w="2702560" h="2877820">
                <a:moveTo>
                  <a:pt x="0" y="455973"/>
                </a:moveTo>
                <a:lnTo>
                  <a:pt x="41311" y="448052"/>
                </a:lnTo>
                <a:lnTo>
                  <a:pt x="86255" y="442389"/>
                </a:lnTo>
                <a:lnTo>
                  <a:pt x="131621" y="439623"/>
                </a:lnTo>
                <a:lnTo>
                  <a:pt x="177269" y="439805"/>
                </a:lnTo>
                <a:lnTo>
                  <a:pt x="223059" y="442985"/>
                </a:lnTo>
                <a:lnTo>
                  <a:pt x="268853" y="449215"/>
                </a:lnTo>
                <a:lnTo>
                  <a:pt x="314510" y="458546"/>
                </a:lnTo>
                <a:lnTo>
                  <a:pt x="359891" y="471027"/>
                </a:lnTo>
                <a:lnTo>
                  <a:pt x="404856" y="486711"/>
                </a:lnTo>
                <a:lnTo>
                  <a:pt x="449267" y="505646"/>
                </a:lnTo>
                <a:lnTo>
                  <a:pt x="492304" y="527525"/>
                </a:lnTo>
                <a:lnTo>
                  <a:pt x="533204" y="551919"/>
                </a:lnTo>
                <a:lnTo>
                  <a:pt x="571918" y="578687"/>
                </a:lnTo>
                <a:lnTo>
                  <a:pt x="608393" y="607691"/>
                </a:lnTo>
                <a:lnTo>
                  <a:pt x="642579" y="638790"/>
                </a:lnTo>
                <a:lnTo>
                  <a:pt x="674426" y="671845"/>
                </a:lnTo>
                <a:lnTo>
                  <a:pt x="703883" y="706718"/>
                </a:lnTo>
                <a:lnTo>
                  <a:pt x="730899" y="743267"/>
                </a:lnTo>
                <a:lnTo>
                  <a:pt x="755423" y="781354"/>
                </a:lnTo>
                <a:lnTo>
                  <a:pt x="777405" y="820839"/>
                </a:lnTo>
                <a:lnTo>
                  <a:pt x="796794" y="861583"/>
                </a:lnTo>
                <a:lnTo>
                  <a:pt x="813539" y="903447"/>
                </a:lnTo>
                <a:lnTo>
                  <a:pt x="827590" y="946290"/>
                </a:lnTo>
                <a:lnTo>
                  <a:pt x="838896" y="989973"/>
                </a:lnTo>
                <a:lnTo>
                  <a:pt x="847406" y="1034356"/>
                </a:lnTo>
                <a:lnTo>
                  <a:pt x="853070" y="1079301"/>
                </a:lnTo>
                <a:lnTo>
                  <a:pt x="855836" y="1124668"/>
                </a:lnTo>
                <a:lnTo>
                  <a:pt x="855655" y="1170317"/>
                </a:lnTo>
                <a:lnTo>
                  <a:pt x="852475" y="1216108"/>
                </a:lnTo>
                <a:lnTo>
                  <a:pt x="846245" y="1261903"/>
                </a:lnTo>
                <a:lnTo>
                  <a:pt x="836916" y="1307561"/>
                </a:lnTo>
                <a:lnTo>
                  <a:pt x="824435" y="1352943"/>
                </a:lnTo>
                <a:lnTo>
                  <a:pt x="808754" y="1397910"/>
                </a:lnTo>
                <a:lnTo>
                  <a:pt x="789820" y="1442322"/>
                </a:lnTo>
                <a:lnTo>
                  <a:pt x="120027" y="2877371"/>
                </a:lnTo>
              </a:path>
              <a:path w="2702560" h="2877820">
                <a:moveTo>
                  <a:pt x="0" y="1465527"/>
                </a:moveTo>
                <a:lnTo>
                  <a:pt x="494258" y="406561"/>
                </a:lnTo>
                <a:lnTo>
                  <a:pt x="516139" y="363526"/>
                </a:lnTo>
                <a:lnTo>
                  <a:pt x="540534" y="322627"/>
                </a:lnTo>
                <a:lnTo>
                  <a:pt x="567303" y="283915"/>
                </a:lnTo>
                <a:lnTo>
                  <a:pt x="596308" y="247441"/>
                </a:lnTo>
                <a:lnTo>
                  <a:pt x="627408" y="213255"/>
                </a:lnTo>
                <a:lnTo>
                  <a:pt x="660464" y="181409"/>
                </a:lnTo>
                <a:lnTo>
                  <a:pt x="695337" y="151952"/>
                </a:lnTo>
                <a:lnTo>
                  <a:pt x="731887" y="124937"/>
                </a:lnTo>
                <a:lnTo>
                  <a:pt x="769975" y="100413"/>
                </a:lnTo>
                <a:lnTo>
                  <a:pt x="809460" y="78431"/>
                </a:lnTo>
                <a:lnTo>
                  <a:pt x="850204" y="59042"/>
                </a:lnTo>
                <a:lnTo>
                  <a:pt x="892068" y="42296"/>
                </a:lnTo>
                <a:lnTo>
                  <a:pt x="934910" y="28245"/>
                </a:lnTo>
                <a:lnTo>
                  <a:pt x="978593" y="16939"/>
                </a:lnTo>
                <a:lnTo>
                  <a:pt x="1022977" y="8429"/>
                </a:lnTo>
                <a:lnTo>
                  <a:pt x="1067921" y="2766"/>
                </a:lnTo>
                <a:lnTo>
                  <a:pt x="1113287" y="0"/>
                </a:lnTo>
                <a:lnTo>
                  <a:pt x="1158935" y="181"/>
                </a:lnTo>
                <a:lnTo>
                  <a:pt x="1204726" y="3362"/>
                </a:lnTo>
                <a:lnTo>
                  <a:pt x="1250520" y="9592"/>
                </a:lnTo>
                <a:lnTo>
                  <a:pt x="1296177" y="18923"/>
                </a:lnTo>
                <a:lnTo>
                  <a:pt x="1341558" y="31404"/>
                </a:lnTo>
                <a:lnTo>
                  <a:pt x="1386524" y="47087"/>
                </a:lnTo>
                <a:lnTo>
                  <a:pt x="1430935" y="66023"/>
                </a:lnTo>
                <a:lnTo>
                  <a:pt x="1473972" y="87902"/>
                </a:lnTo>
                <a:lnTo>
                  <a:pt x="1514872" y="112296"/>
                </a:lnTo>
                <a:lnTo>
                  <a:pt x="1553585" y="139064"/>
                </a:lnTo>
                <a:lnTo>
                  <a:pt x="1590059" y="168067"/>
                </a:lnTo>
                <a:lnTo>
                  <a:pt x="1624246" y="199167"/>
                </a:lnTo>
                <a:lnTo>
                  <a:pt x="1656092" y="232222"/>
                </a:lnTo>
                <a:lnTo>
                  <a:pt x="1685549" y="267094"/>
                </a:lnTo>
                <a:lnTo>
                  <a:pt x="1712565" y="303643"/>
                </a:lnTo>
                <a:lnTo>
                  <a:pt x="1737089" y="341730"/>
                </a:lnTo>
                <a:lnTo>
                  <a:pt x="1759071" y="381215"/>
                </a:lnTo>
                <a:lnTo>
                  <a:pt x="1778460" y="421959"/>
                </a:lnTo>
                <a:lnTo>
                  <a:pt x="1795206" y="463822"/>
                </a:lnTo>
                <a:lnTo>
                  <a:pt x="1809257" y="506664"/>
                </a:lnTo>
                <a:lnTo>
                  <a:pt x="1820563" y="550347"/>
                </a:lnTo>
                <a:lnTo>
                  <a:pt x="1829073" y="594730"/>
                </a:lnTo>
                <a:lnTo>
                  <a:pt x="1834737" y="639674"/>
                </a:lnTo>
                <a:lnTo>
                  <a:pt x="1837503" y="685040"/>
                </a:lnTo>
                <a:lnTo>
                  <a:pt x="1837321" y="730688"/>
                </a:lnTo>
                <a:lnTo>
                  <a:pt x="1834141" y="776479"/>
                </a:lnTo>
                <a:lnTo>
                  <a:pt x="1827912" y="822272"/>
                </a:lnTo>
                <a:lnTo>
                  <a:pt x="1818582" y="867929"/>
                </a:lnTo>
                <a:lnTo>
                  <a:pt x="1806102" y="913310"/>
                </a:lnTo>
                <a:lnTo>
                  <a:pt x="1790420" y="958276"/>
                </a:lnTo>
                <a:lnTo>
                  <a:pt x="1771485" y="1002686"/>
                </a:lnTo>
                <a:lnTo>
                  <a:pt x="896503" y="2877371"/>
                </a:lnTo>
              </a:path>
              <a:path w="2702560" h="2877820">
                <a:moveTo>
                  <a:pt x="517784" y="2877371"/>
                </a:moveTo>
                <a:lnTo>
                  <a:pt x="1359243" y="1074517"/>
                </a:lnTo>
                <a:lnTo>
                  <a:pt x="1381124" y="1031479"/>
                </a:lnTo>
                <a:lnTo>
                  <a:pt x="1405519" y="990578"/>
                </a:lnTo>
                <a:lnTo>
                  <a:pt x="1432289" y="951864"/>
                </a:lnTo>
                <a:lnTo>
                  <a:pt x="1461293" y="915388"/>
                </a:lnTo>
                <a:lnTo>
                  <a:pt x="1492393" y="881201"/>
                </a:lnTo>
                <a:lnTo>
                  <a:pt x="1525450" y="849354"/>
                </a:lnTo>
                <a:lnTo>
                  <a:pt x="1560323" y="819897"/>
                </a:lnTo>
                <a:lnTo>
                  <a:pt x="1596873" y="792881"/>
                </a:lnTo>
                <a:lnTo>
                  <a:pt x="1634960" y="768357"/>
                </a:lnTo>
                <a:lnTo>
                  <a:pt x="1674446" y="746375"/>
                </a:lnTo>
                <a:lnTo>
                  <a:pt x="1715190" y="726985"/>
                </a:lnTo>
                <a:lnTo>
                  <a:pt x="1757053" y="710240"/>
                </a:lnTo>
                <a:lnTo>
                  <a:pt x="1799896" y="696189"/>
                </a:lnTo>
                <a:lnTo>
                  <a:pt x="1843579" y="684883"/>
                </a:lnTo>
                <a:lnTo>
                  <a:pt x="1887963" y="676373"/>
                </a:lnTo>
                <a:lnTo>
                  <a:pt x="1932907" y="670709"/>
                </a:lnTo>
                <a:lnTo>
                  <a:pt x="1978273" y="667942"/>
                </a:lnTo>
                <a:lnTo>
                  <a:pt x="2023921" y="668124"/>
                </a:lnTo>
                <a:lnTo>
                  <a:pt x="2069712" y="671303"/>
                </a:lnTo>
                <a:lnTo>
                  <a:pt x="2115505" y="677532"/>
                </a:lnTo>
                <a:lnTo>
                  <a:pt x="2161162" y="686861"/>
                </a:lnTo>
                <a:lnTo>
                  <a:pt x="2206543" y="699341"/>
                </a:lnTo>
                <a:lnTo>
                  <a:pt x="2251509" y="715021"/>
                </a:lnTo>
                <a:lnTo>
                  <a:pt x="2295919" y="733954"/>
                </a:lnTo>
                <a:lnTo>
                  <a:pt x="2338956" y="755835"/>
                </a:lnTo>
                <a:lnTo>
                  <a:pt x="2379856" y="780229"/>
                </a:lnTo>
                <a:lnTo>
                  <a:pt x="2418569" y="806999"/>
                </a:lnTo>
                <a:lnTo>
                  <a:pt x="2455044" y="836003"/>
                </a:lnTo>
                <a:lnTo>
                  <a:pt x="2489230" y="867103"/>
                </a:lnTo>
                <a:lnTo>
                  <a:pt x="2521077" y="900159"/>
                </a:lnTo>
                <a:lnTo>
                  <a:pt x="2550533" y="935031"/>
                </a:lnTo>
                <a:lnTo>
                  <a:pt x="2577549" y="971581"/>
                </a:lnTo>
                <a:lnTo>
                  <a:pt x="2602074" y="1009668"/>
                </a:lnTo>
                <a:lnTo>
                  <a:pt x="2624056" y="1049153"/>
                </a:lnTo>
                <a:lnTo>
                  <a:pt x="2643445" y="1089897"/>
                </a:lnTo>
                <a:lnTo>
                  <a:pt x="2660190" y="1131760"/>
                </a:lnTo>
                <a:lnTo>
                  <a:pt x="2674241" y="1174603"/>
                </a:lnTo>
                <a:lnTo>
                  <a:pt x="2685547" y="1218286"/>
                </a:lnTo>
                <a:lnTo>
                  <a:pt x="2694057" y="1262670"/>
                </a:lnTo>
                <a:lnTo>
                  <a:pt x="2699721" y="1307614"/>
                </a:lnTo>
                <a:lnTo>
                  <a:pt x="2702487" y="1352981"/>
                </a:lnTo>
                <a:lnTo>
                  <a:pt x="2702306" y="1398630"/>
                </a:lnTo>
                <a:lnTo>
                  <a:pt x="2699126" y="1444421"/>
                </a:lnTo>
                <a:lnTo>
                  <a:pt x="2692896" y="1490216"/>
                </a:lnTo>
                <a:lnTo>
                  <a:pt x="2683566" y="1535874"/>
                </a:lnTo>
                <a:lnTo>
                  <a:pt x="2671086" y="1581257"/>
                </a:lnTo>
                <a:lnTo>
                  <a:pt x="2655404" y="1626225"/>
                </a:lnTo>
                <a:lnTo>
                  <a:pt x="2636470" y="1670637"/>
                </a:lnTo>
                <a:lnTo>
                  <a:pt x="2073243" y="2877371"/>
                </a:lnTo>
              </a:path>
            </a:pathLst>
          </a:custGeom>
          <a:ln w="25400">
            <a:solidFill>
              <a:srgbClr val="E8C7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19058" y="3175"/>
            <a:ext cx="2964180" cy="3144520"/>
          </a:xfrm>
          <a:custGeom>
            <a:avLst/>
            <a:gdLst/>
            <a:ahLst/>
            <a:cxnLst/>
            <a:rect l="l" t="t" r="r" b="b"/>
            <a:pathLst>
              <a:path w="2964179" h="3144520">
                <a:moveTo>
                  <a:pt x="406565" y="2849727"/>
                </a:moveTo>
                <a:lnTo>
                  <a:pt x="363530" y="2827847"/>
                </a:lnTo>
                <a:lnTo>
                  <a:pt x="322631" y="2803454"/>
                </a:lnTo>
                <a:lnTo>
                  <a:pt x="283919" y="2776685"/>
                </a:lnTo>
                <a:lnTo>
                  <a:pt x="247445" y="2747681"/>
                </a:lnTo>
                <a:lnTo>
                  <a:pt x="213260" y="2716582"/>
                </a:lnTo>
                <a:lnTo>
                  <a:pt x="181413" y="2683526"/>
                </a:lnTo>
                <a:lnTo>
                  <a:pt x="151957" y="2648653"/>
                </a:lnTo>
                <a:lnTo>
                  <a:pt x="124941" y="2612103"/>
                </a:lnTo>
                <a:lnTo>
                  <a:pt x="100417" y="2574015"/>
                </a:lnTo>
                <a:lnTo>
                  <a:pt x="78434" y="2534530"/>
                </a:lnTo>
                <a:lnTo>
                  <a:pt x="59045" y="2493785"/>
                </a:lnTo>
                <a:lnTo>
                  <a:pt x="42299" y="2451921"/>
                </a:lnTo>
                <a:lnTo>
                  <a:pt x="28248" y="2409078"/>
                </a:lnTo>
                <a:lnTo>
                  <a:pt x="16941" y="2365395"/>
                </a:lnTo>
                <a:lnTo>
                  <a:pt x="8431" y="2321011"/>
                </a:lnTo>
                <a:lnTo>
                  <a:pt x="2766" y="2276066"/>
                </a:lnTo>
                <a:lnTo>
                  <a:pt x="0" y="2230699"/>
                </a:lnTo>
                <a:lnTo>
                  <a:pt x="181" y="2185051"/>
                </a:lnTo>
                <a:lnTo>
                  <a:pt x="3360" y="2139260"/>
                </a:lnTo>
                <a:lnTo>
                  <a:pt x="9589" y="2093466"/>
                </a:lnTo>
                <a:lnTo>
                  <a:pt x="18919" y="2047808"/>
                </a:lnTo>
                <a:lnTo>
                  <a:pt x="31399" y="2002427"/>
                </a:lnTo>
                <a:lnTo>
                  <a:pt x="47081" y="1957461"/>
                </a:lnTo>
                <a:lnTo>
                  <a:pt x="66015" y="1913051"/>
                </a:lnTo>
                <a:lnTo>
                  <a:pt x="958905" y="0"/>
                </a:lnTo>
              </a:path>
              <a:path w="2964179" h="3144520">
                <a:moveTo>
                  <a:pt x="2503134" y="0"/>
                </a:moveTo>
                <a:lnTo>
                  <a:pt x="2481528" y="66509"/>
                </a:lnTo>
                <a:lnTo>
                  <a:pt x="2462594" y="110921"/>
                </a:lnTo>
                <a:lnTo>
                  <a:pt x="1343241" y="2509176"/>
                </a:lnTo>
                <a:lnTo>
                  <a:pt x="1321360" y="2552213"/>
                </a:lnTo>
                <a:lnTo>
                  <a:pt x="1296965" y="2593113"/>
                </a:lnTo>
                <a:lnTo>
                  <a:pt x="1270196" y="2631826"/>
                </a:lnTo>
                <a:lnTo>
                  <a:pt x="1241191" y="2668301"/>
                </a:lnTo>
                <a:lnTo>
                  <a:pt x="1210091" y="2702487"/>
                </a:lnTo>
                <a:lnTo>
                  <a:pt x="1177035" y="2734334"/>
                </a:lnTo>
                <a:lnTo>
                  <a:pt x="1142162" y="2763790"/>
                </a:lnTo>
                <a:lnTo>
                  <a:pt x="1105612" y="2790806"/>
                </a:lnTo>
                <a:lnTo>
                  <a:pt x="1067524" y="2815330"/>
                </a:lnTo>
                <a:lnTo>
                  <a:pt x="1028039" y="2837313"/>
                </a:lnTo>
                <a:lnTo>
                  <a:pt x="987294" y="2856702"/>
                </a:lnTo>
                <a:lnTo>
                  <a:pt x="945431" y="2873447"/>
                </a:lnTo>
                <a:lnTo>
                  <a:pt x="902588" y="2887498"/>
                </a:lnTo>
                <a:lnTo>
                  <a:pt x="858905" y="2898804"/>
                </a:lnTo>
                <a:lnTo>
                  <a:pt x="814522" y="2907314"/>
                </a:lnTo>
                <a:lnTo>
                  <a:pt x="769577" y="2912978"/>
                </a:lnTo>
                <a:lnTo>
                  <a:pt x="724211" y="2915744"/>
                </a:lnTo>
                <a:lnTo>
                  <a:pt x="678563" y="2915563"/>
                </a:lnTo>
                <a:lnTo>
                  <a:pt x="632773" y="2912382"/>
                </a:lnTo>
                <a:lnTo>
                  <a:pt x="586979" y="2906153"/>
                </a:lnTo>
                <a:lnTo>
                  <a:pt x="541322" y="2896823"/>
                </a:lnTo>
                <a:lnTo>
                  <a:pt x="495941" y="2884343"/>
                </a:lnTo>
                <a:lnTo>
                  <a:pt x="450976" y="2868661"/>
                </a:lnTo>
                <a:lnTo>
                  <a:pt x="406565" y="2849727"/>
                </a:lnTo>
              </a:path>
              <a:path w="2964179" h="3144520">
                <a:moveTo>
                  <a:pt x="1388237" y="2410116"/>
                </a:moveTo>
                <a:lnTo>
                  <a:pt x="1345201" y="2388235"/>
                </a:lnTo>
                <a:lnTo>
                  <a:pt x="1304300" y="2363840"/>
                </a:lnTo>
                <a:lnTo>
                  <a:pt x="1265588" y="2337070"/>
                </a:lnTo>
                <a:lnTo>
                  <a:pt x="1229113" y="2308065"/>
                </a:lnTo>
                <a:lnTo>
                  <a:pt x="1194926" y="2276965"/>
                </a:lnTo>
                <a:lnTo>
                  <a:pt x="1163080" y="2243908"/>
                </a:lnTo>
                <a:lnTo>
                  <a:pt x="1133623" y="2209034"/>
                </a:lnTo>
                <a:lnTo>
                  <a:pt x="1106607" y="2172484"/>
                </a:lnTo>
                <a:lnTo>
                  <a:pt x="1082083" y="2134395"/>
                </a:lnTo>
                <a:lnTo>
                  <a:pt x="1060101" y="2094909"/>
                </a:lnTo>
                <a:lnTo>
                  <a:pt x="1040712" y="2054164"/>
                </a:lnTo>
                <a:lnTo>
                  <a:pt x="1023966" y="2012300"/>
                </a:lnTo>
                <a:lnTo>
                  <a:pt x="1009915" y="1969456"/>
                </a:lnTo>
                <a:lnTo>
                  <a:pt x="998609" y="1925772"/>
                </a:lnTo>
                <a:lnTo>
                  <a:pt x="990099" y="1881388"/>
                </a:lnTo>
                <a:lnTo>
                  <a:pt x="984436" y="1836443"/>
                </a:lnTo>
                <a:lnTo>
                  <a:pt x="981669" y="1791076"/>
                </a:lnTo>
                <a:lnTo>
                  <a:pt x="981851" y="1745428"/>
                </a:lnTo>
                <a:lnTo>
                  <a:pt x="985031" y="1699637"/>
                </a:lnTo>
                <a:lnTo>
                  <a:pt x="991260" y="1653843"/>
                </a:lnTo>
                <a:lnTo>
                  <a:pt x="1000590" y="1608185"/>
                </a:lnTo>
                <a:lnTo>
                  <a:pt x="1013071" y="1562804"/>
                </a:lnTo>
                <a:lnTo>
                  <a:pt x="1028753" y="1517838"/>
                </a:lnTo>
                <a:lnTo>
                  <a:pt x="1047687" y="1473428"/>
                </a:lnTo>
                <a:lnTo>
                  <a:pt x="1735389" y="0"/>
                </a:lnTo>
              </a:path>
              <a:path w="2964179" h="3144520">
                <a:moveTo>
                  <a:pt x="2964178" y="699891"/>
                </a:moveTo>
                <a:lnTo>
                  <a:pt x="2324900" y="2069553"/>
                </a:lnTo>
                <a:lnTo>
                  <a:pt x="2303021" y="2112590"/>
                </a:lnTo>
                <a:lnTo>
                  <a:pt x="2278628" y="2153490"/>
                </a:lnTo>
                <a:lnTo>
                  <a:pt x="2251859" y="2192203"/>
                </a:lnTo>
                <a:lnTo>
                  <a:pt x="2222856" y="2228678"/>
                </a:lnTo>
                <a:lnTo>
                  <a:pt x="2191757" y="2262864"/>
                </a:lnTo>
                <a:lnTo>
                  <a:pt x="2158701" y="2294711"/>
                </a:lnTo>
                <a:lnTo>
                  <a:pt x="2123829" y="2324167"/>
                </a:lnTo>
                <a:lnTo>
                  <a:pt x="2087280" y="2351183"/>
                </a:lnTo>
                <a:lnTo>
                  <a:pt x="2049193" y="2375708"/>
                </a:lnTo>
                <a:lnTo>
                  <a:pt x="2009708" y="2397690"/>
                </a:lnTo>
                <a:lnTo>
                  <a:pt x="1968964" y="2417080"/>
                </a:lnTo>
                <a:lnTo>
                  <a:pt x="1927101" y="2433825"/>
                </a:lnTo>
                <a:lnTo>
                  <a:pt x="1884259" y="2447877"/>
                </a:lnTo>
                <a:lnTo>
                  <a:pt x="1840576" y="2459183"/>
                </a:lnTo>
                <a:lnTo>
                  <a:pt x="1796193" y="2467694"/>
                </a:lnTo>
                <a:lnTo>
                  <a:pt x="1751249" y="2473358"/>
                </a:lnTo>
                <a:lnTo>
                  <a:pt x="1705883" y="2476126"/>
                </a:lnTo>
                <a:lnTo>
                  <a:pt x="1660235" y="2475945"/>
                </a:lnTo>
                <a:lnTo>
                  <a:pt x="1614445" y="2472766"/>
                </a:lnTo>
                <a:lnTo>
                  <a:pt x="1568651" y="2466537"/>
                </a:lnTo>
                <a:lnTo>
                  <a:pt x="1522994" y="2457208"/>
                </a:lnTo>
                <a:lnTo>
                  <a:pt x="1477613" y="2444729"/>
                </a:lnTo>
                <a:lnTo>
                  <a:pt x="1432648" y="2429049"/>
                </a:lnTo>
                <a:lnTo>
                  <a:pt x="1388237" y="2410116"/>
                </a:lnTo>
              </a:path>
              <a:path w="2964179" h="3144520">
                <a:moveTo>
                  <a:pt x="2253221" y="3078047"/>
                </a:moveTo>
                <a:lnTo>
                  <a:pt x="2210186" y="3056167"/>
                </a:lnTo>
                <a:lnTo>
                  <a:pt x="2169287" y="3031772"/>
                </a:lnTo>
                <a:lnTo>
                  <a:pt x="2130575" y="3005003"/>
                </a:lnTo>
                <a:lnTo>
                  <a:pt x="2094101" y="2975998"/>
                </a:lnTo>
                <a:lnTo>
                  <a:pt x="2059916" y="2944899"/>
                </a:lnTo>
                <a:lnTo>
                  <a:pt x="2028069" y="2911843"/>
                </a:lnTo>
                <a:lnTo>
                  <a:pt x="1998613" y="2876970"/>
                </a:lnTo>
                <a:lnTo>
                  <a:pt x="1971597" y="2840421"/>
                </a:lnTo>
                <a:lnTo>
                  <a:pt x="1947073" y="2802334"/>
                </a:lnTo>
                <a:lnTo>
                  <a:pt x="1925090" y="2762849"/>
                </a:lnTo>
                <a:lnTo>
                  <a:pt x="1905701" y="2722105"/>
                </a:lnTo>
                <a:lnTo>
                  <a:pt x="1888955" y="2680242"/>
                </a:lnTo>
                <a:lnTo>
                  <a:pt x="1874904" y="2637399"/>
                </a:lnTo>
                <a:lnTo>
                  <a:pt x="1863597" y="2593717"/>
                </a:lnTo>
                <a:lnTo>
                  <a:pt x="1855087" y="2549334"/>
                </a:lnTo>
                <a:lnTo>
                  <a:pt x="1849423" y="2504389"/>
                </a:lnTo>
                <a:lnTo>
                  <a:pt x="1846656" y="2459023"/>
                </a:lnTo>
                <a:lnTo>
                  <a:pt x="1846837" y="2413375"/>
                </a:lnTo>
                <a:lnTo>
                  <a:pt x="1850017" y="2367584"/>
                </a:lnTo>
                <a:lnTo>
                  <a:pt x="1856246" y="2321790"/>
                </a:lnTo>
                <a:lnTo>
                  <a:pt x="1865575" y="2276132"/>
                </a:lnTo>
                <a:lnTo>
                  <a:pt x="1878055" y="2230750"/>
                </a:lnTo>
                <a:lnTo>
                  <a:pt x="1893737" y="2185783"/>
                </a:lnTo>
                <a:lnTo>
                  <a:pt x="1912671" y="2141371"/>
                </a:lnTo>
                <a:lnTo>
                  <a:pt x="2912127" y="0"/>
                </a:lnTo>
              </a:path>
              <a:path w="2964179" h="3144520">
                <a:moveTo>
                  <a:pt x="2964178" y="3010330"/>
                </a:moveTo>
                <a:lnTo>
                  <a:pt x="2914180" y="3043658"/>
                </a:lnTo>
                <a:lnTo>
                  <a:pt x="2874695" y="3065640"/>
                </a:lnTo>
                <a:lnTo>
                  <a:pt x="2833951" y="3085029"/>
                </a:lnTo>
                <a:lnTo>
                  <a:pt x="2792087" y="3101774"/>
                </a:lnTo>
                <a:lnTo>
                  <a:pt x="2749244" y="3115825"/>
                </a:lnTo>
                <a:lnTo>
                  <a:pt x="2705562" y="3127131"/>
                </a:lnTo>
                <a:lnTo>
                  <a:pt x="2661178" y="3135641"/>
                </a:lnTo>
                <a:lnTo>
                  <a:pt x="2616234" y="3141305"/>
                </a:lnTo>
                <a:lnTo>
                  <a:pt x="2570868" y="3144071"/>
                </a:lnTo>
                <a:lnTo>
                  <a:pt x="2525220" y="3143889"/>
                </a:lnTo>
                <a:lnTo>
                  <a:pt x="2479429" y="3140708"/>
                </a:lnTo>
                <a:lnTo>
                  <a:pt x="2433636" y="3134478"/>
                </a:lnTo>
                <a:lnTo>
                  <a:pt x="2387978" y="3125147"/>
                </a:lnTo>
                <a:lnTo>
                  <a:pt x="2342597" y="3112666"/>
                </a:lnTo>
                <a:lnTo>
                  <a:pt x="2297632" y="3096983"/>
                </a:lnTo>
                <a:lnTo>
                  <a:pt x="2253221" y="3078047"/>
                </a:lnTo>
              </a:path>
            </a:pathLst>
          </a:custGeom>
          <a:ln w="25400">
            <a:solidFill>
              <a:srgbClr val="E8C7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75975" y="5369237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7" y="2084"/>
                </a:lnTo>
                <a:lnTo>
                  <a:pt x="7773" y="7770"/>
                </a:lnTo>
                <a:lnTo>
                  <a:pt x="2086" y="16203"/>
                </a:lnTo>
                <a:lnTo>
                  <a:pt x="0" y="26531"/>
                </a:lnTo>
                <a:lnTo>
                  <a:pt x="2086" y="36859"/>
                </a:lnTo>
                <a:lnTo>
                  <a:pt x="7773" y="45292"/>
                </a:lnTo>
                <a:lnTo>
                  <a:pt x="16207" y="50977"/>
                </a:lnTo>
                <a:lnTo>
                  <a:pt x="26530" y="53061"/>
                </a:lnTo>
                <a:lnTo>
                  <a:pt x="36860" y="50977"/>
                </a:lnTo>
                <a:lnTo>
                  <a:pt x="45297" y="45292"/>
                </a:lnTo>
                <a:lnTo>
                  <a:pt x="50986" y="36859"/>
                </a:lnTo>
                <a:lnTo>
                  <a:pt x="53073" y="26531"/>
                </a:lnTo>
                <a:lnTo>
                  <a:pt x="50986" y="16203"/>
                </a:lnTo>
                <a:lnTo>
                  <a:pt x="45297" y="7770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75975" y="571425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7" y="2084"/>
                </a:lnTo>
                <a:lnTo>
                  <a:pt x="7773" y="7770"/>
                </a:lnTo>
                <a:lnTo>
                  <a:pt x="2086" y="16203"/>
                </a:lnTo>
                <a:lnTo>
                  <a:pt x="0" y="26531"/>
                </a:lnTo>
                <a:lnTo>
                  <a:pt x="2086" y="36859"/>
                </a:lnTo>
                <a:lnTo>
                  <a:pt x="7773" y="45292"/>
                </a:lnTo>
                <a:lnTo>
                  <a:pt x="16207" y="50977"/>
                </a:lnTo>
                <a:lnTo>
                  <a:pt x="26530" y="53061"/>
                </a:lnTo>
                <a:lnTo>
                  <a:pt x="36860" y="50977"/>
                </a:lnTo>
                <a:lnTo>
                  <a:pt x="45297" y="45292"/>
                </a:lnTo>
                <a:lnTo>
                  <a:pt x="50986" y="36859"/>
                </a:lnTo>
                <a:lnTo>
                  <a:pt x="53073" y="26531"/>
                </a:lnTo>
                <a:lnTo>
                  <a:pt x="50986" y="16203"/>
                </a:lnTo>
                <a:lnTo>
                  <a:pt x="45297" y="7770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75975" y="605927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7" y="2084"/>
                </a:lnTo>
                <a:lnTo>
                  <a:pt x="7773" y="7768"/>
                </a:lnTo>
                <a:lnTo>
                  <a:pt x="2086" y="16201"/>
                </a:lnTo>
                <a:lnTo>
                  <a:pt x="0" y="26531"/>
                </a:lnTo>
                <a:lnTo>
                  <a:pt x="2086" y="36858"/>
                </a:lnTo>
                <a:lnTo>
                  <a:pt x="7773" y="45289"/>
                </a:lnTo>
                <a:lnTo>
                  <a:pt x="16207" y="50973"/>
                </a:lnTo>
                <a:lnTo>
                  <a:pt x="26530" y="53056"/>
                </a:lnTo>
                <a:lnTo>
                  <a:pt x="36860" y="50973"/>
                </a:lnTo>
                <a:lnTo>
                  <a:pt x="45297" y="45289"/>
                </a:lnTo>
                <a:lnTo>
                  <a:pt x="50986" y="36858"/>
                </a:lnTo>
                <a:lnTo>
                  <a:pt x="53073" y="26531"/>
                </a:lnTo>
                <a:lnTo>
                  <a:pt x="50986" y="16201"/>
                </a:lnTo>
                <a:lnTo>
                  <a:pt x="45297" y="7768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05045" y="571425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4"/>
                </a:lnTo>
                <a:lnTo>
                  <a:pt x="7769" y="7770"/>
                </a:lnTo>
                <a:lnTo>
                  <a:pt x="2084" y="16203"/>
                </a:lnTo>
                <a:lnTo>
                  <a:pt x="0" y="26531"/>
                </a:lnTo>
                <a:lnTo>
                  <a:pt x="2084" y="36859"/>
                </a:lnTo>
                <a:lnTo>
                  <a:pt x="7769" y="45292"/>
                </a:lnTo>
                <a:lnTo>
                  <a:pt x="16202" y="50977"/>
                </a:lnTo>
                <a:lnTo>
                  <a:pt x="26530" y="53061"/>
                </a:lnTo>
                <a:lnTo>
                  <a:pt x="36860" y="50977"/>
                </a:lnTo>
                <a:lnTo>
                  <a:pt x="45297" y="45292"/>
                </a:lnTo>
                <a:lnTo>
                  <a:pt x="50986" y="36859"/>
                </a:lnTo>
                <a:lnTo>
                  <a:pt x="53073" y="26531"/>
                </a:lnTo>
                <a:lnTo>
                  <a:pt x="50986" y="16203"/>
                </a:lnTo>
                <a:lnTo>
                  <a:pt x="45297" y="7770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05045" y="605927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4"/>
                </a:lnTo>
                <a:lnTo>
                  <a:pt x="7769" y="7768"/>
                </a:lnTo>
                <a:lnTo>
                  <a:pt x="2084" y="16201"/>
                </a:lnTo>
                <a:lnTo>
                  <a:pt x="0" y="26531"/>
                </a:lnTo>
                <a:lnTo>
                  <a:pt x="2084" y="36858"/>
                </a:lnTo>
                <a:lnTo>
                  <a:pt x="7769" y="45289"/>
                </a:lnTo>
                <a:lnTo>
                  <a:pt x="16202" y="50973"/>
                </a:lnTo>
                <a:lnTo>
                  <a:pt x="26530" y="53056"/>
                </a:lnTo>
                <a:lnTo>
                  <a:pt x="36860" y="50973"/>
                </a:lnTo>
                <a:lnTo>
                  <a:pt x="45297" y="45289"/>
                </a:lnTo>
                <a:lnTo>
                  <a:pt x="50986" y="36858"/>
                </a:lnTo>
                <a:lnTo>
                  <a:pt x="53073" y="26531"/>
                </a:lnTo>
                <a:lnTo>
                  <a:pt x="50986" y="16201"/>
                </a:lnTo>
                <a:lnTo>
                  <a:pt x="45297" y="7768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4807" y="89037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41" y="0"/>
                </a:moveTo>
                <a:lnTo>
                  <a:pt x="16212" y="2084"/>
                </a:lnTo>
                <a:lnTo>
                  <a:pt x="7775" y="7769"/>
                </a:lnTo>
                <a:lnTo>
                  <a:pt x="2086" y="16202"/>
                </a:lnTo>
                <a:lnTo>
                  <a:pt x="0" y="26530"/>
                </a:lnTo>
                <a:lnTo>
                  <a:pt x="2086" y="36858"/>
                </a:lnTo>
                <a:lnTo>
                  <a:pt x="7775" y="45291"/>
                </a:lnTo>
                <a:lnTo>
                  <a:pt x="16212" y="50976"/>
                </a:lnTo>
                <a:lnTo>
                  <a:pt x="26541" y="53060"/>
                </a:lnTo>
                <a:lnTo>
                  <a:pt x="36869" y="50976"/>
                </a:lnTo>
                <a:lnTo>
                  <a:pt x="45302" y="45291"/>
                </a:lnTo>
                <a:lnTo>
                  <a:pt x="50987" y="36858"/>
                </a:lnTo>
                <a:lnTo>
                  <a:pt x="53072" y="26530"/>
                </a:lnTo>
                <a:lnTo>
                  <a:pt x="50987" y="16202"/>
                </a:lnTo>
                <a:lnTo>
                  <a:pt x="45302" y="7769"/>
                </a:lnTo>
                <a:lnTo>
                  <a:pt x="36869" y="2084"/>
                </a:lnTo>
                <a:lnTo>
                  <a:pt x="26541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4807" y="54535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41" y="0"/>
                </a:moveTo>
                <a:lnTo>
                  <a:pt x="16212" y="2084"/>
                </a:lnTo>
                <a:lnTo>
                  <a:pt x="7775" y="7769"/>
                </a:lnTo>
                <a:lnTo>
                  <a:pt x="2086" y="16202"/>
                </a:lnTo>
                <a:lnTo>
                  <a:pt x="0" y="26530"/>
                </a:lnTo>
                <a:lnTo>
                  <a:pt x="2086" y="36858"/>
                </a:lnTo>
                <a:lnTo>
                  <a:pt x="7775" y="45291"/>
                </a:lnTo>
                <a:lnTo>
                  <a:pt x="16212" y="50976"/>
                </a:lnTo>
                <a:lnTo>
                  <a:pt x="26541" y="53060"/>
                </a:lnTo>
                <a:lnTo>
                  <a:pt x="36871" y="50976"/>
                </a:lnTo>
                <a:lnTo>
                  <a:pt x="45304" y="45291"/>
                </a:lnTo>
                <a:lnTo>
                  <a:pt x="50988" y="36858"/>
                </a:lnTo>
                <a:lnTo>
                  <a:pt x="53072" y="26530"/>
                </a:lnTo>
                <a:lnTo>
                  <a:pt x="50988" y="16202"/>
                </a:lnTo>
                <a:lnTo>
                  <a:pt x="45304" y="7769"/>
                </a:lnTo>
                <a:lnTo>
                  <a:pt x="36871" y="2084"/>
                </a:lnTo>
                <a:lnTo>
                  <a:pt x="26541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807" y="20034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41" y="0"/>
                </a:moveTo>
                <a:lnTo>
                  <a:pt x="16212" y="2082"/>
                </a:lnTo>
                <a:lnTo>
                  <a:pt x="7775" y="7764"/>
                </a:lnTo>
                <a:lnTo>
                  <a:pt x="2086" y="16196"/>
                </a:lnTo>
                <a:lnTo>
                  <a:pt x="0" y="26530"/>
                </a:lnTo>
                <a:lnTo>
                  <a:pt x="2086" y="36858"/>
                </a:lnTo>
                <a:lnTo>
                  <a:pt x="7775" y="45291"/>
                </a:lnTo>
                <a:lnTo>
                  <a:pt x="16212" y="50976"/>
                </a:lnTo>
                <a:lnTo>
                  <a:pt x="26541" y="53060"/>
                </a:lnTo>
                <a:lnTo>
                  <a:pt x="36871" y="50976"/>
                </a:lnTo>
                <a:lnTo>
                  <a:pt x="45304" y="45291"/>
                </a:lnTo>
                <a:lnTo>
                  <a:pt x="50988" y="36858"/>
                </a:lnTo>
                <a:lnTo>
                  <a:pt x="53072" y="26530"/>
                </a:lnTo>
                <a:lnTo>
                  <a:pt x="50988" y="16196"/>
                </a:lnTo>
                <a:lnTo>
                  <a:pt x="45304" y="7764"/>
                </a:lnTo>
                <a:lnTo>
                  <a:pt x="36871" y="2082"/>
                </a:lnTo>
                <a:lnTo>
                  <a:pt x="26541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5743" y="54535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40" y="0"/>
                </a:moveTo>
                <a:lnTo>
                  <a:pt x="16211" y="2084"/>
                </a:lnTo>
                <a:lnTo>
                  <a:pt x="7774" y="7769"/>
                </a:lnTo>
                <a:lnTo>
                  <a:pt x="2086" y="16202"/>
                </a:lnTo>
                <a:lnTo>
                  <a:pt x="0" y="26530"/>
                </a:lnTo>
                <a:lnTo>
                  <a:pt x="2086" y="36858"/>
                </a:lnTo>
                <a:lnTo>
                  <a:pt x="7774" y="45291"/>
                </a:lnTo>
                <a:lnTo>
                  <a:pt x="16211" y="50976"/>
                </a:lnTo>
                <a:lnTo>
                  <a:pt x="26540" y="53060"/>
                </a:lnTo>
                <a:lnTo>
                  <a:pt x="36868" y="50976"/>
                </a:lnTo>
                <a:lnTo>
                  <a:pt x="45301" y="45291"/>
                </a:lnTo>
                <a:lnTo>
                  <a:pt x="50987" y="36858"/>
                </a:lnTo>
                <a:lnTo>
                  <a:pt x="53072" y="26530"/>
                </a:lnTo>
                <a:lnTo>
                  <a:pt x="50987" y="16202"/>
                </a:lnTo>
                <a:lnTo>
                  <a:pt x="45301" y="7769"/>
                </a:lnTo>
                <a:lnTo>
                  <a:pt x="36868" y="2084"/>
                </a:lnTo>
                <a:lnTo>
                  <a:pt x="26540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5743" y="20034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40" y="0"/>
                </a:moveTo>
                <a:lnTo>
                  <a:pt x="16211" y="2082"/>
                </a:lnTo>
                <a:lnTo>
                  <a:pt x="7774" y="7764"/>
                </a:lnTo>
                <a:lnTo>
                  <a:pt x="2086" y="16196"/>
                </a:lnTo>
                <a:lnTo>
                  <a:pt x="0" y="26530"/>
                </a:lnTo>
                <a:lnTo>
                  <a:pt x="2086" y="36858"/>
                </a:lnTo>
                <a:lnTo>
                  <a:pt x="7774" y="45291"/>
                </a:lnTo>
                <a:lnTo>
                  <a:pt x="16211" y="50976"/>
                </a:lnTo>
                <a:lnTo>
                  <a:pt x="26540" y="53060"/>
                </a:lnTo>
                <a:lnTo>
                  <a:pt x="36868" y="50976"/>
                </a:lnTo>
                <a:lnTo>
                  <a:pt x="45301" y="45291"/>
                </a:lnTo>
                <a:lnTo>
                  <a:pt x="50987" y="36858"/>
                </a:lnTo>
                <a:lnTo>
                  <a:pt x="53072" y="26530"/>
                </a:lnTo>
                <a:lnTo>
                  <a:pt x="50987" y="16196"/>
                </a:lnTo>
                <a:lnTo>
                  <a:pt x="45301" y="7764"/>
                </a:lnTo>
                <a:lnTo>
                  <a:pt x="36868" y="2082"/>
                </a:lnTo>
                <a:lnTo>
                  <a:pt x="26540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0345" y="647699"/>
            <a:ext cx="9728835" cy="5054600"/>
          </a:xfrm>
          <a:custGeom>
            <a:avLst/>
            <a:gdLst/>
            <a:ahLst/>
            <a:cxnLst/>
            <a:rect l="l" t="t" r="r" b="b"/>
            <a:pathLst>
              <a:path w="9728835" h="5054600">
                <a:moveTo>
                  <a:pt x="9374841" y="0"/>
                </a:moveTo>
                <a:lnTo>
                  <a:pt x="353363" y="0"/>
                </a:lnTo>
                <a:lnTo>
                  <a:pt x="305413" y="3225"/>
                </a:lnTo>
                <a:lnTo>
                  <a:pt x="259425" y="12622"/>
                </a:lnTo>
                <a:lnTo>
                  <a:pt x="215818" y="27768"/>
                </a:lnTo>
                <a:lnTo>
                  <a:pt x="175013" y="48244"/>
                </a:lnTo>
                <a:lnTo>
                  <a:pt x="137433" y="73627"/>
                </a:lnTo>
                <a:lnTo>
                  <a:pt x="103497" y="103497"/>
                </a:lnTo>
                <a:lnTo>
                  <a:pt x="73627" y="137432"/>
                </a:lnTo>
                <a:lnTo>
                  <a:pt x="48244" y="175013"/>
                </a:lnTo>
                <a:lnTo>
                  <a:pt x="27768" y="215818"/>
                </a:lnTo>
                <a:lnTo>
                  <a:pt x="12622" y="259425"/>
                </a:lnTo>
                <a:lnTo>
                  <a:pt x="3225" y="305414"/>
                </a:lnTo>
                <a:lnTo>
                  <a:pt x="0" y="353364"/>
                </a:lnTo>
                <a:lnTo>
                  <a:pt x="0" y="4701237"/>
                </a:lnTo>
                <a:lnTo>
                  <a:pt x="3225" y="4749187"/>
                </a:lnTo>
                <a:lnTo>
                  <a:pt x="12622" y="4795176"/>
                </a:lnTo>
                <a:lnTo>
                  <a:pt x="27768" y="4838783"/>
                </a:lnTo>
                <a:lnTo>
                  <a:pt x="48244" y="4879587"/>
                </a:lnTo>
                <a:lnTo>
                  <a:pt x="73627" y="4917167"/>
                </a:lnTo>
                <a:lnTo>
                  <a:pt x="103497" y="4951103"/>
                </a:lnTo>
                <a:lnTo>
                  <a:pt x="137433" y="4980973"/>
                </a:lnTo>
                <a:lnTo>
                  <a:pt x="175013" y="5006356"/>
                </a:lnTo>
                <a:lnTo>
                  <a:pt x="215818" y="5026831"/>
                </a:lnTo>
                <a:lnTo>
                  <a:pt x="259425" y="5041977"/>
                </a:lnTo>
                <a:lnTo>
                  <a:pt x="305413" y="5051374"/>
                </a:lnTo>
                <a:lnTo>
                  <a:pt x="353363" y="5054600"/>
                </a:lnTo>
                <a:lnTo>
                  <a:pt x="9374841" y="5054600"/>
                </a:lnTo>
                <a:lnTo>
                  <a:pt x="9422791" y="5051374"/>
                </a:lnTo>
                <a:lnTo>
                  <a:pt x="9468781" y="5041977"/>
                </a:lnTo>
                <a:lnTo>
                  <a:pt x="9512388" y="5026831"/>
                </a:lnTo>
                <a:lnTo>
                  <a:pt x="9553192" y="5006356"/>
                </a:lnTo>
                <a:lnTo>
                  <a:pt x="9590773" y="4980973"/>
                </a:lnTo>
                <a:lnTo>
                  <a:pt x="9624709" y="4951103"/>
                </a:lnTo>
                <a:lnTo>
                  <a:pt x="9654579" y="4917167"/>
                </a:lnTo>
                <a:lnTo>
                  <a:pt x="9679962" y="4879587"/>
                </a:lnTo>
                <a:lnTo>
                  <a:pt x="9700437" y="4838783"/>
                </a:lnTo>
                <a:lnTo>
                  <a:pt x="9715584" y="4795176"/>
                </a:lnTo>
                <a:lnTo>
                  <a:pt x="9724980" y="4749187"/>
                </a:lnTo>
                <a:lnTo>
                  <a:pt x="9728206" y="4701237"/>
                </a:lnTo>
                <a:lnTo>
                  <a:pt x="9728206" y="353364"/>
                </a:lnTo>
                <a:lnTo>
                  <a:pt x="9724980" y="305414"/>
                </a:lnTo>
                <a:lnTo>
                  <a:pt x="9715584" y="259425"/>
                </a:lnTo>
                <a:lnTo>
                  <a:pt x="9700437" y="215818"/>
                </a:lnTo>
                <a:lnTo>
                  <a:pt x="9679962" y="175013"/>
                </a:lnTo>
                <a:lnTo>
                  <a:pt x="9654579" y="137432"/>
                </a:lnTo>
                <a:lnTo>
                  <a:pt x="9624709" y="103497"/>
                </a:lnTo>
                <a:lnTo>
                  <a:pt x="9590773" y="73627"/>
                </a:lnTo>
                <a:lnTo>
                  <a:pt x="9553192" y="48244"/>
                </a:lnTo>
                <a:lnTo>
                  <a:pt x="9512388" y="27768"/>
                </a:lnTo>
                <a:lnTo>
                  <a:pt x="9468781" y="12622"/>
                </a:lnTo>
                <a:lnTo>
                  <a:pt x="9422791" y="3225"/>
                </a:lnTo>
                <a:lnTo>
                  <a:pt x="9374841" y="0"/>
                </a:lnTo>
                <a:close/>
              </a:path>
            </a:pathLst>
          </a:custGeom>
          <a:solidFill>
            <a:srgbClr val="F8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03882" y="988704"/>
            <a:ext cx="3067050" cy="841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4470">
              <a:lnSpc>
                <a:spcPct val="101000"/>
              </a:lnSpc>
              <a:spcBef>
                <a:spcPts val="95"/>
              </a:spcBef>
            </a:pPr>
            <a:r>
              <a:rPr sz="2650" b="1" spc="-7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R</a:t>
            </a:r>
            <a:r>
              <a:rPr sz="2650" b="1" spc="-110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e</a:t>
            </a:r>
            <a:r>
              <a:rPr sz="2650" b="1" spc="-8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aliza</a:t>
            </a:r>
            <a:r>
              <a:rPr sz="2650" b="1" spc="114" dirty="0">
                <a:solidFill>
                  <a:srgbClr val="E8C75C"/>
                </a:solidFill>
                <a:latin typeface="Montserrat" pitchFamily="2" charset="77"/>
                <a:cs typeface="Times New Roman"/>
              </a:rPr>
              <a:t> </a:t>
            </a:r>
            <a:r>
              <a:rPr sz="2650" b="1" spc="-5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el</a:t>
            </a:r>
            <a:r>
              <a:rPr sz="2650" b="1" spc="114" dirty="0">
                <a:solidFill>
                  <a:srgbClr val="E8C75C"/>
                </a:solidFill>
                <a:latin typeface="Montserrat" pitchFamily="2" charset="77"/>
                <a:cs typeface="Times New Roman"/>
              </a:rPr>
              <a:t> </a:t>
            </a:r>
            <a:r>
              <a:rPr sz="2650" b="1" spc="-30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p</a:t>
            </a:r>
            <a:r>
              <a:rPr sz="2650" b="1" spc="-70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a</a:t>
            </a:r>
            <a:r>
              <a:rPr sz="2650" b="1" spc="-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go </a:t>
            </a:r>
            <a:r>
              <a:rPr sz="2650" b="1" spc="-5" dirty="0">
                <a:solidFill>
                  <a:srgbClr val="E8C75C"/>
                </a:solidFill>
                <a:latin typeface="Montserrat" pitchFamily="2" charset="77"/>
                <a:cs typeface="Times New Roman"/>
              </a:rPr>
              <a:t> </a:t>
            </a:r>
            <a:r>
              <a:rPr sz="2650" b="1" spc="-1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de</a:t>
            </a:r>
            <a:r>
              <a:rPr sz="2650" b="1" spc="-16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 </a:t>
            </a:r>
            <a:r>
              <a:rPr sz="2650" b="1" spc="-2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tu</a:t>
            </a:r>
            <a:r>
              <a:rPr sz="2650" b="1" spc="-16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 </a:t>
            </a:r>
            <a:r>
              <a:rPr sz="2650" b="1" spc="-40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inscripción</a:t>
            </a:r>
            <a:endParaRPr sz="2650" b="1" dirty="0">
              <a:latin typeface="Montserrat" pitchFamily="2" charset="77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51054" y="988704"/>
            <a:ext cx="1864360" cy="841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09">
              <a:lnSpc>
                <a:spcPct val="101000"/>
              </a:lnSpc>
              <a:spcBef>
                <a:spcPts val="95"/>
              </a:spcBef>
            </a:pPr>
            <a:r>
              <a:rPr sz="2650" b="1" spc="-7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R</a:t>
            </a:r>
            <a:r>
              <a:rPr sz="2650" b="1" spc="-110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e</a:t>
            </a:r>
            <a:r>
              <a:rPr sz="2650" b="1" spc="-8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aliza</a:t>
            </a:r>
            <a:r>
              <a:rPr sz="2650" b="1" spc="114" dirty="0">
                <a:solidFill>
                  <a:srgbClr val="E8C75C"/>
                </a:solidFill>
                <a:latin typeface="Montserrat" pitchFamily="2" charset="77"/>
                <a:cs typeface="Times New Roman"/>
              </a:rPr>
              <a:t> </a:t>
            </a:r>
            <a:r>
              <a:rPr sz="2650" b="1" spc="-20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tu </a:t>
            </a:r>
            <a:r>
              <a:rPr sz="2650" b="1" spc="-10" dirty="0">
                <a:solidFill>
                  <a:srgbClr val="E8C75C"/>
                </a:solidFill>
                <a:latin typeface="Montserrat" pitchFamily="2" charset="77"/>
                <a:cs typeface="Times New Roman"/>
              </a:rPr>
              <a:t> </a:t>
            </a:r>
            <a:r>
              <a:rPr sz="2650" b="1" spc="-5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ent</a:t>
            </a:r>
            <a:r>
              <a:rPr sz="2650" b="1" spc="-6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r</a:t>
            </a:r>
            <a:r>
              <a:rPr sz="2650" b="1" spc="-7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e</a:t>
            </a:r>
            <a:r>
              <a:rPr sz="2650" b="1" spc="-70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vista</a:t>
            </a:r>
            <a:endParaRPr sz="2650" b="1" dirty="0">
              <a:latin typeface="Montserrat" pitchFamily="2" charset="77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22375" y="14262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9" y="45291"/>
                </a:lnTo>
                <a:lnTo>
                  <a:pt x="50989" y="36858"/>
                </a:lnTo>
                <a:lnTo>
                  <a:pt x="53077" y="26530"/>
                </a:lnTo>
                <a:lnTo>
                  <a:pt x="50989" y="16202"/>
                </a:lnTo>
                <a:lnTo>
                  <a:pt x="45299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1075" y="14262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9" y="45291"/>
                </a:lnTo>
                <a:lnTo>
                  <a:pt x="50989" y="36858"/>
                </a:lnTo>
                <a:lnTo>
                  <a:pt x="53077" y="26530"/>
                </a:lnTo>
                <a:lnTo>
                  <a:pt x="50989" y="16202"/>
                </a:lnTo>
                <a:lnTo>
                  <a:pt x="45299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399345" y="330199"/>
            <a:ext cx="4011295" cy="6019800"/>
            <a:chOff x="399345" y="330199"/>
            <a:chExt cx="4011295" cy="601980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7251" y="1993907"/>
              <a:ext cx="3033369" cy="43560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99345" y="330199"/>
              <a:ext cx="1118235" cy="1117600"/>
            </a:xfrm>
            <a:custGeom>
              <a:avLst/>
              <a:gdLst/>
              <a:ahLst/>
              <a:cxnLst/>
              <a:rect l="l" t="t" r="r" b="b"/>
              <a:pathLst>
                <a:path w="1118235" h="1117600">
                  <a:moveTo>
                    <a:pt x="558800" y="0"/>
                  </a:moveTo>
                  <a:lnTo>
                    <a:pt x="510583" y="2051"/>
                  </a:lnTo>
                  <a:lnTo>
                    <a:pt x="463506" y="8092"/>
                  </a:lnTo>
                  <a:lnTo>
                    <a:pt x="417735" y="17956"/>
                  </a:lnTo>
                  <a:lnTo>
                    <a:pt x="373440" y="31475"/>
                  </a:lnTo>
                  <a:lnTo>
                    <a:pt x="330786" y="48481"/>
                  </a:lnTo>
                  <a:lnTo>
                    <a:pt x="289943" y="68807"/>
                  </a:lnTo>
                  <a:lnTo>
                    <a:pt x="251077" y="92284"/>
                  </a:lnTo>
                  <a:lnTo>
                    <a:pt x="214356" y="118746"/>
                  </a:lnTo>
                  <a:lnTo>
                    <a:pt x="179949" y="148023"/>
                  </a:lnTo>
                  <a:lnTo>
                    <a:pt x="148023" y="179950"/>
                  </a:lnTo>
                  <a:lnTo>
                    <a:pt x="118745" y="214357"/>
                  </a:lnTo>
                  <a:lnTo>
                    <a:pt x="92284" y="251077"/>
                  </a:lnTo>
                  <a:lnTo>
                    <a:pt x="68807" y="289943"/>
                  </a:lnTo>
                  <a:lnTo>
                    <a:pt x="48481" y="330787"/>
                  </a:lnTo>
                  <a:lnTo>
                    <a:pt x="31475" y="373440"/>
                  </a:lnTo>
                  <a:lnTo>
                    <a:pt x="17956" y="417736"/>
                  </a:lnTo>
                  <a:lnTo>
                    <a:pt x="8092" y="463506"/>
                  </a:lnTo>
                  <a:lnTo>
                    <a:pt x="2051" y="510583"/>
                  </a:lnTo>
                  <a:lnTo>
                    <a:pt x="0" y="558800"/>
                  </a:lnTo>
                  <a:lnTo>
                    <a:pt x="2051" y="607016"/>
                  </a:lnTo>
                  <a:lnTo>
                    <a:pt x="8092" y="654093"/>
                  </a:lnTo>
                  <a:lnTo>
                    <a:pt x="17956" y="699863"/>
                  </a:lnTo>
                  <a:lnTo>
                    <a:pt x="31475" y="744159"/>
                  </a:lnTo>
                  <a:lnTo>
                    <a:pt x="48481" y="786812"/>
                  </a:lnTo>
                  <a:lnTo>
                    <a:pt x="68807" y="827656"/>
                  </a:lnTo>
                  <a:lnTo>
                    <a:pt x="92284" y="866522"/>
                  </a:lnTo>
                  <a:lnTo>
                    <a:pt x="118745" y="903242"/>
                  </a:lnTo>
                  <a:lnTo>
                    <a:pt x="148023" y="937649"/>
                  </a:lnTo>
                  <a:lnTo>
                    <a:pt x="179949" y="969576"/>
                  </a:lnTo>
                  <a:lnTo>
                    <a:pt x="214356" y="998853"/>
                  </a:lnTo>
                  <a:lnTo>
                    <a:pt x="251077" y="1025315"/>
                  </a:lnTo>
                  <a:lnTo>
                    <a:pt x="289943" y="1048792"/>
                  </a:lnTo>
                  <a:lnTo>
                    <a:pt x="330786" y="1069118"/>
                  </a:lnTo>
                  <a:lnTo>
                    <a:pt x="373440" y="1086124"/>
                  </a:lnTo>
                  <a:lnTo>
                    <a:pt x="417735" y="1099643"/>
                  </a:lnTo>
                  <a:lnTo>
                    <a:pt x="463506" y="1109507"/>
                  </a:lnTo>
                  <a:lnTo>
                    <a:pt x="510583" y="1115548"/>
                  </a:lnTo>
                  <a:lnTo>
                    <a:pt x="558800" y="1117600"/>
                  </a:lnTo>
                  <a:lnTo>
                    <a:pt x="607015" y="1115548"/>
                  </a:lnTo>
                  <a:lnTo>
                    <a:pt x="654092" y="1109507"/>
                  </a:lnTo>
                  <a:lnTo>
                    <a:pt x="699863" y="1099643"/>
                  </a:lnTo>
                  <a:lnTo>
                    <a:pt x="744159" y="1086124"/>
                  </a:lnTo>
                  <a:lnTo>
                    <a:pt x="786812" y="1069118"/>
                  </a:lnTo>
                  <a:lnTo>
                    <a:pt x="827656" y="1048792"/>
                  </a:lnTo>
                  <a:lnTo>
                    <a:pt x="866523" y="1025315"/>
                  </a:lnTo>
                  <a:lnTo>
                    <a:pt x="903243" y="998853"/>
                  </a:lnTo>
                  <a:lnTo>
                    <a:pt x="937651" y="969576"/>
                  </a:lnTo>
                  <a:lnTo>
                    <a:pt x="969578" y="937649"/>
                  </a:lnTo>
                  <a:lnTo>
                    <a:pt x="998856" y="903242"/>
                  </a:lnTo>
                  <a:lnTo>
                    <a:pt x="1025319" y="866522"/>
                  </a:lnTo>
                  <a:lnTo>
                    <a:pt x="1048796" y="827656"/>
                  </a:lnTo>
                  <a:lnTo>
                    <a:pt x="1069123" y="786812"/>
                  </a:lnTo>
                  <a:lnTo>
                    <a:pt x="1086129" y="744159"/>
                  </a:lnTo>
                  <a:lnTo>
                    <a:pt x="1099649" y="699863"/>
                  </a:lnTo>
                  <a:lnTo>
                    <a:pt x="1109513" y="654093"/>
                  </a:lnTo>
                  <a:lnTo>
                    <a:pt x="1115555" y="607016"/>
                  </a:lnTo>
                  <a:lnTo>
                    <a:pt x="1117606" y="558800"/>
                  </a:lnTo>
                  <a:lnTo>
                    <a:pt x="1115555" y="510583"/>
                  </a:lnTo>
                  <a:lnTo>
                    <a:pt x="1109513" y="463506"/>
                  </a:lnTo>
                  <a:lnTo>
                    <a:pt x="1099649" y="417736"/>
                  </a:lnTo>
                  <a:lnTo>
                    <a:pt x="1086129" y="373440"/>
                  </a:lnTo>
                  <a:lnTo>
                    <a:pt x="1069123" y="330787"/>
                  </a:lnTo>
                  <a:lnTo>
                    <a:pt x="1048796" y="289943"/>
                  </a:lnTo>
                  <a:lnTo>
                    <a:pt x="1025319" y="251077"/>
                  </a:lnTo>
                  <a:lnTo>
                    <a:pt x="998856" y="214357"/>
                  </a:lnTo>
                  <a:lnTo>
                    <a:pt x="969578" y="179950"/>
                  </a:lnTo>
                  <a:lnTo>
                    <a:pt x="937651" y="148023"/>
                  </a:lnTo>
                  <a:lnTo>
                    <a:pt x="903243" y="118746"/>
                  </a:lnTo>
                  <a:lnTo>
                    <a:pt x="866523" y="92284"/>
                  </a:lnTo>
                  <a:lnTo>
                    <a:pt x="827656" y="68807"/>
                  </a:lnTo>
                  <a:lnTo>
                    <a:pt x="786812" y="48481"/>
                  </a:lnTo>
                  <a:lnTo>
                    <a:pt x="744159" y="31475"/>
                  </a:lnTo>
                  <a:lnTo>
                    <a:pt x="699863" y="17956"/>
                  </a:lnTo>
                  <a:lnTo>
                    <a:pt x="654092" y="8092"/>
                  </a:lnTo>
                  <a:lnTo>
                    <a:pt x="607015" y="2051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E8C7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44860" y="437545"/>
            <a:ext cx="412750" cy="801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100" spc="-580" dirty="0">
                <a:solidFill>
                  <a:srgbClr val="FFFFFF"/>
                </a:solidFill>
                <a:latin typeface="Montserrat" pitchFamily="2" charset="77"/>
              </a:rPr>
              <a:t>2</a:t>
            </a:r>
            <a:endParaRPr sz="5100" dirty="0">
              <a:latin typeface="Montserrat" pitchFamily="2" charset="77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949751" y="330199"/>
            <a:ext cx="1117600" cy="1117600"/>
          </a:xfrm>
          <a:custGeom>
            <a:avLst/>
            <a:gdLst/>
            <a:ahLst/>
            <a:cxnLst/>
            <a:rect l="l" t="t" r="r" b="b"/>
            <a:pathLst>
              <a:path w="1117600" h="1117600">
                <a:moveTo>
                  <a:pt x="558800" y="0"/>
                </a:moveTo>
                <a:lnTo>
                  <a:pt x="510581" y="2051"/>
                </a:lnTo>
                <a:lnTo>
                  <a:pt x="463503" y="8092"/>
                </a:lnTo>
                <a:lnTo>
                  <a:pt x="417732" y="17956"/>
                </a:lnTo>
                <a:lnTo>
                  <a:pt x="373435" y="31475"/>
                </a:lnTo>
                <a:lnTo>
                  <a:pt x="330781" y="48481"/>
                </a:lnTo>
                <a:lnTo>
                  <a:pt x="289937" y="68807"/>
                </a:lnTo>
                <a:lnTo>
                  <a:pt x="251072" y="92284"/>
                </a:lnTo>
                <a:lnTo>
                  <a:pt x="214352" y="118746"/>
                </a:lnTo>
                <a:lnTo>
                  <a:pt x="179945" y="148023"/>
                </a:lnTo>
                <a:lnTo>
                  <a:pt x="148019" y="179950"/>
                </a:lnTo>
                <a:lnTo>
                  <a:pt x="118742" y="214357"/>
                </a:lnTo>
                <a:lnTo>
                  <a:pt x="92281" y="251077"/>
                </a:lnTo>
                <a:lnTo>
                  <a:pt x="68804" y="289943"/>
                </a:lnTo>
                <a:lnTo>
                  <a:pt x="48479" y="330787"/>
                </a:lnTo>
                <a:lnTo>
                  <a:pt x="31474" y="373440"/>
                </a:lnTo>
                <a:lnTo>
                  <a:pt x="17955" y="417736"/>
                </a:lnTo>
                <a:lnTo>
                  <a:pt x="8092" y="463506"/>
                </a:lnTo>
                <a:lnTo>
                  <a:pt x="2050" y="510583"/>
                </a:lnTo>
                <a:lnTo>
                  <a:pt x="0" y="558800"/>
                </a:lnTo>
                <a:lnTo>
                  <a:pt x="2050" y="607016"/>
                </a:lnTo>
                <a:lnTo>
                  <a:pt x="8092" y="654093"/>
                </a:lnTo>
                <a:lnTo>
                  <a:pt x="17955" y="699863"/>
                </a:lnTo>
                <a:lnTo>
                  <a:pt x="31474" y="744159"/>
                </a:lnTo>
                <a:lnTo>
                  <a:pt x="48479" y="786812"/>
                </a:lnTo>
                <a:lnTo>
                  <a:pt x="68804" y="827656"/>
                </a:lnTo>
                <a:lnTo>
                  <a:pt x="92281" y="866522"/>
                </a:lnTo>
                <a:lnTo>
                  <a:pt x="118742" y="903242"/>
                </a:lnTo>
                <a:lnTo>
                  <a:pt x="148019" y="937649"/>
                </a:lnTo>
                <a:lnTo>
                  <a:pt x="179945" y="969576"/>
                </a:lnTo>
                <a:lnTo>
                  <a:pt x="214352" y="998853"/>
                </a:lnTo>
                <a:lnTo>
                  <a:pt x="251072" y="1025315"/>
                </a:lnTo>
                <a:lnTo>
                  <a:pt x="289937" y="1048792"/>
                </a:lnTo>
                <a:lnTo>
                  <a:pt x="330781" y="1069118"/>
                </a:lnTo>
                <a:lnTo>
                  <a:pt x="373435" y="1086124"/>
                </a:lnTo>
                <a:lnTo>
                  <a:pt x="417732" y="1099643"/>
                </a:lnTo>
                <a:lnTo>
                  <a:pt x="463503" y="1109507"/>
                </a:lnTo>
                <a:lnTo>
                  <a:pt x="510581" y="1115548"/>
                </a:lnTo>
                <a:lnTo>
                  <a:pt x="558800" y="1117600"/>
                </a:lnTo>
                <a:lnTo>
                  <a:pt x="607014" y="1115548"/>
                </a:lnTo>
                <a:lnTo>
                  <a:pt x="654090" y="1109507"/>
                </a:lnTo>
                <a:lnTo>
                  <a:pt x="699859" y="1099643"/>
                </a:lnTo>
                <a:lnTo>
                  <a:pt x="744154" y="1086124"/>
                </a:lnTo>
                <a:lnTo>
                  <a:pt x="786807" y="1069118"/>
                </a:lnTo>
                <a:lnTo>
                  <a:pt x="827650" y="1048792"/>
                </a:lnTo>
                <a:lnTo>
                  <a:pt x="866516" y="1025315"/>
                </a:lnTo>
                <a:lnTo>
                  <a:pt x="903237" y="998853"/>
                </a:lnTo>
                <a:lnTo>
                  <a:pt x="937644" y="969576"/>
                </a:lnTo>
                <a:lnTo>
                  <a:pt x="969571" y="937649"/>
                </a:lnTo>
                <a:lnTo>
                  <a:pt x="998849" y="903242"/>
                </a:lnTo>
                <a:lnTo>
                  <a:pt x="1025311" y="866522"/>
                </a:lnTo>
                <a:lnTo>
                  <a:pt x="1048790" y="827656"/>
                </a:lnTo>
                <a:lnTo>
                  <a:pt x="1069116" y="786812"/>
                </a:lnTo>
                <a:lnTo>
                  <a:pt x="1086123" y="744159"/>
                </a:lnTo>
                <a:lnTo>
                  <a:pt x="1099642" y="699863"/>
                </a:lnTo>
                <a:lnTo>
                  <a:pt x="1109507" y="654093"/>
                </a:lnTo>
                <a:lnTo>
                  <a:pt x="1115548" y="607016"/>
                </a:lnTo>
                <a:lnTo>
                  <a:pt x="1117600" y="558800"/>
                </a:lnTo>
                <a:lnTo>
                  <a:pt x="1115548" y="510583"/>
                </a:lnTo>
                <a:lnTo>
                  <a:pt x="1109507" y="463506"/>
                </a:lnTo>
                <a:lnTo>
                  <a:pt x="1099642" y="417736"/>
                </a:lnTo>
                <a:lnTo>
                  <a:pt x="1086123" y="373440"/>
                </a:lnTo>
                <a:lnTo>
                  <a:pt x="1069116" y="330787"/>
                </a:lnTo>
                <a:lnTo>
                  <a:pt x="1048790" y="289943"/>
                </a:lnTo>
                <a:lnTo>
                  <a:pt x="1025311" y="251077"/>
                </a:lnTo>
                <a:lnTo>
                  <a:pt x="998849" y="214357"/>
                </a:lnTo>
                <a:lnTo>
                  <a:pt x="969571" y="179950"/>
                </a:lnTo>
                <a:lnTo>
                  <a:pt x="937644" y="148023"/>
                </a:lnTo>
                <a:lnTo>
                  <a:pt x="903237" y="118746"/>
                </a:lnTo>
                <a:lnTo>
                  <a:pt x="866516" y="92284"/>
                </a:lnTo>
                <a:lnTo>
                  <a:pt x="827650" y="68807"/>
                </a:lnTo>
                <a:lnTo>
                  <a:pt x="786807" y="48481"/>
                </a:lnTo>
                <a:lnTo>
                  <a:pt x="744154" y="31475"/>
                </a:lnTo>
                <a:lnTo>
                  <a:pt x="699859" y="17956"/>
                </a:lnTo>
                <a:lnTo>
                  <a:pt x="654090" y="8092"/>
                </a:lnTo>
                <a:lnTo>
                  <a:pt x="607014" y="2051"/>
                </a:lnTo>
                <a:lnTo>
                  <a:pt x="558800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295255" y="437545"/>
            <a:ext cx="415290" cy="801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100" b="1" spc="-560" dirty="0">
                <a:solidFill>
                  <a:srgbClr val="FFFFFF"/>
                </a:solidFill>
                <a:latin typeface="Montserrat" pitchFamily="2" charset="77"/>
                <a:cs typeface="Verdana"/>
              </a:rPr>
              <a:t>3</a:t>
            </a:r>
            <a:endParaRPr sz="5100" b="1" dirty="0">
              <a:latin typeface="Montserrat" pitchFamily="2" charset="77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619051" y="940866"/>
            <a:ext cx="4895850" cy="4453890"/>
            <a:chOff x="5619051" y="940866"/>
            <a:chExt cx="4895850" cy="4453890"/>
          </a:xfrm>
        </p:grpSpPr>
        <p:sp>
          <p:nvSpPr>
            <p:cNvPr id="26" name="object 26"/>
            <p:cNvSpPr/>
            <p:nvPr/>
          </p:nvSpPr>
          <p:spPr>
            <a:xfrm>
              <a:off x="5644451" y="940866"/>
              <a:ext cx="0" cy="4453890"/>
            </a:xfrm>
            <a:custGeom>
              <a:avLst/>
              <a:gdLst/>
              <a:ahLst/>
              <a:cxnLst/>
              <a:rect l="l" t="t" r="r" b="b"/>
              <a:pathLst>
                <a:path h="4453890">
                  <a:moveTo>
                    <a:pt x="0" y="0"/>
                  </a:moveTo>
                  <a:lnTo>
                    <a:pt x="0" y="4453750"/>
                  </a:lnTo>
                </a:path>
              </a:pathLst>
            </a:custGeom>
            <a:ln w="50800">
              <a:solidFill>
                <a:srgbClr val="E494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0638" y="2916199"/>
              <a:ext cx="4794250" cy="23803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69453"/>
            <a:ext cx="2695575" cy="2877820"/>
          </a:xfrm>
          <a:custGeom>
            <a:avLst/>
            <a:gdLst/>
            <a:ahLst/>
            <a:cxnLst/>
            <a:rect l="l" t="t" r="r" b="b"/>
            <a:pathLst>
              <a:path w="2695575" h="2877820">
                <a:moveTo>
                  <a:pt x="0" y="454622"/>
                </a:moveTo>
                <a:lnTo>
                  <a:pt x="34261" y="448052"/>
                </a:lnTo>
                <a:lnTo>
                  <a:pt x="79205" y="442389"/>
                </a:lnTo>
                <a:lnTo>
                  <a:pt x="124571" y="439623"/>
                </a:lnTo>
                <a:lnTo>
                  <a:pt x="170219" y="439805"/>
                </a:lnTo>
                <a:lnTo>
                  <a:pt x="216010" y="442985"/>
                </a:lnTo>
                <a:lnTo>
                  <a:pt x="261803" y="449215"/>
                </a:lnTo>
                <a:lnTo>
                  <a:pt x="307460" y="458546"/>
                </a:lnTo>
                <a:lnTo>
                  <a:pt x="352841" y="471027"/>
                </a:lnTo>
                <a:lnTo>
                  <a:pt x="397807" y="486711"/>
                </a:lnTo>
                <a:lnTo>
                  <a:pt x="442217" y="505646"/>
                </a:lnTo>
                <a:lnTo>
                  <a:pt x="485254" y="527525"/>
                </a:lnTo>
                <a:lnTo>
                  <a:pt x="526155" y="551919"/>
                </a:lnTo>
                <a:lnTo>
                  <a:pt x="564868" y="578687"/>
                </a:lnTo>
                <a:lnTo>
                  <a:pt x="601343" y="607691"/>
                </a:lnTo>
                <a:lnTo>
                  <a:pt x="635530" y="638790"/>
                </a:lnTo>
                <a:lnTo>
                  <a:pt x="667376" y="671845"/>
                </a:lnTo>
                <a:lnTo>
                  <a:pt x="696833" y="706718"/>
                </a:lnTo>
                <a:lnTo>
                  <a:pt x="723849" y="743267"/>
                </a:lnTo>
                <a:lnTo>
                  <a:pt x="748373" y="781354"/>
                </a:lnTo>
                <a:lnTo>
                  <a:pt x="770356" y="820839"/>
                </a:lnTo>
                <a:lnTo>
                  <a:pt x="789745" y="861583"/>
                </a:lnTo>
                <a:lnTo>
                  <a:pt x="806490" y="903447"/>
                </a:lnTo>
                <a:lnTo>
                  <a:pt x="820541" y="946290"/>
                </a:lnTo>
                <a:lnTo>
                  <a:pt x="831847" y="989973"/>
                </a:lnTo>
                <a:lnTo>
                  <a:pt x="840357" y="1034356"/>
                </a:lnTo>
                <a:lnTo>
                  <a:pt x="846021" y="1079301"/>
                </a:lnTo>
                <a:lnTo>
                  <a:pt x="848787" y="1124668"/>
                </a:lnTo>
                <a:lnTo>
                  <a:pt x="848605" y="1170317"/>
                </a:lnTo>
                <a:lnTo>
                  <a:pt x="845425" y="1216108"/>
                </a:lnTo>
                <a:lnTo>
                  <a:pt x="839196" y="1261903"/>
                </a:lnTo>
                <a:lnTo>
                  <a:pt x="829866" y="1307561"/>
                </a:lnTo>
                <a:lnTo>
                  <a:pt x="817386" y="1352943"/>
                </a:lnTo>
                <a:lnTo>
                  <a:pt x="801704" y="1397910"/>
                </a:lnTo>
                <a:lnTo>
                  <a:pt x="782770" y="1442322"/>
                </a:lnTo>
                <a:lnTo>
                  <a:pt x="112978" y="2877371"/>
                </a:lnTo>
              </a:path>
              <a:path w="2695575" h="2877820">
                <a:moveTo>
                  <a:pt x="0" y="1450423"/>
                </a:moveTo>
                <a:lnTo>
                  <a:pt x="487208" y="406561"/>
                </a:lnTo>
                <a:lnTo>
                  <a:pt x="509089" y="363526"/>
                </a:lnTo>
                <a:lnTo>
                  <a:pt x="533484" y="322627"/>
                </a:lnTo>
                <a:lnTo>
                  <a:pt x="560254" y="283915"/>
                </a:lnTo>
                <a:lnTo>
                  <a:pt x="589258" y="247441"/>
                </a:lnTo>
                <a:lnTo>
                  <a:pt x="620359" y="213255"/>
                </a:lnTo>
                <a:lnTo>
                  <a:pt x="653415" y="181409"/>
                </a:lnTo>
                <a:lnTo>
                  <a:pt x="688288" y="151952"/>
                </a:lnTo>
                <a:lnTo>
                  <a:pt x="724838" y="124937"/>
                </a:lnTo>
                <a:lnTo>
                  <a:pt x="762925" y="100413"/>
                </a:lnTo>
                <a:lnTo>
                  <a:pt x="802411" y="78431"/>
                </a:lnTo>
                <a:lnTo>
                  <a:pt x="843155" y="59042"/>
                </a:lnTo>
                <a:lnTo>
                  <a:pt x="885018" y="42296"/>
                </a:lnTo>
                <a:lnTo>
                  <a:pt x="927861" y="28245"/>
                </a:lnTo>
                <a:lnTo>
                  <a:pt x="971544" y="16939"/>
                </a:lnTo>
                <a:lnTo>
                  <a:pt x="1015927" y="8429"/>
                </a:lnTo>
                <a:lnTo>
                  <a:pt x="1060872" y="2766"/>
                </a:lnTo>
                <a:lnTo>
                  <a:pt x="1106238" y="0"/>
                </a:lnTo>
                <a:lnTo>
                  <a:pt x="1151886" y="181"/>
                </a:lnTo>
                <a:lnTo>
                  <a:pt x="1197676" y="3362"/>
                </a:lnTo>
                <a:lnTo>
                  <a:pt x="1243470" y="9592"/>
                </a:lnTo>
                <a:lnTo>
                  <a:pt x="1289127" y="18923"/>
                </a:lnTo>
                <a:lnTo>
                  <a:pt x="1334509" y="31404"/>
                </a:lnTo>
                <a:lnTo>
                  <a:pt x="1379475" y="47087"/>
                </a:lnTo>
                <a:lnTo>
                  <a:pt x="1423885" y="66023"/>
                </a:lnTo>
                <a:lnTo>
                  <a:pt x="1466922" y="87902"/>
                </a:lnTo>
                <a:lnTo>
                  <a:pt x="1507822" y="112296"/>
                </a:lnTo>
                <a:lnTo>
                  <a:pt x="1546535" y="139064"/>
                </a:lnTo>
                <a:lnTo>
                  <a:pt x="1583010" y="168067"/>
                </a:lnTo>
                <a:lnTo>
                  <a:pt x="1617196" y="199167"/>
                </a:lnTo>
                <a:lnTo>
                  <a:pt x="1649043" y="232222"/>
                </a:lnTo>
                <a:lnTo>
                  <a:pt x="1678500" y="267094"/>
                </a:lnTo>
                <a:lnTo>
                  <a:pt x="1705515" y="303643"/>
                </a:lnTo>
                <a:lnTo>
                  <a:pt x="1730040" y="341730"/>
                </a:lnTo>
                <a:lnTo>
                  <a:pt x="1752022" y="381215"/>
                </a:lnTo>
                <a:lnTo>
                  <a:pt x="1771411" y="421959"/>
                </a:lnTo>
                <a:lnTo>
                  <a:pt x="1788156" y="463822"/>
                </a:lnTo>
                <a:lnTo>
                  <a:pt x="1802207" y="506664"/>
                </a:lnTo>
                <a:lnTo>
                  <a:pt x="1813513" y="550347"/>
                </a:lnTo>
                <a:lnTo>
                  <a:pt x="1822023" y="594730"/>
                </a:lnTo>
                <a:lnTo>
                  <a:pt x="1827687" y="639674"/>
                </a:lnTo>
                <a:lnTo>
                  <a:pt x="1830453" y="685040"/>
                </a:lnTo>
                <a:lnTo>
                  <a:pt x="1830272" y="730688"/>
                </a:lnTo>
                <a:lnTo>
                  <a:pt x="1827092" y="776479"/>
                </a:lnTo>
                <a:lnTo>
                  <a:pt x="1820862" y="822272"/>
                </a:lnTo>
                <a:lnTo>
                  <a:pt x="1811532" y="867929"/>
                </a:lnTo>
                <a:lnTo>
                  <a:pt x="1799052" y="913310"/>
                </a:lnTo>
                <a:lnTo>
                  <a:pt x="1783370" y="958276"/>
                </a:lnTo>
                <a:lnTo>
                  <a:pt x="1764436" y="1002686"/>
                </a:lnTo>
                <a:lnTo>
                  <a:pt x="889453" y="2877371"/>
                </a:lnTo>
              </a:path>
              <a:path w="2695575" h="2877820">
                <a:moveTo>
                  <a:pt x="510735" y="2877371"/>
                </a:moveTo>
                <a:lnTo>
                  <a:pt x="1352194" y="1074517"/>
                </a:lnTo>
                <a:lnTo>
                  <a:pt x="1374075" y="1031479"/>
                </a:lnTo>
                <a:lnTo>
                  <a:pt x="1398470" y="990578"/>
                </a:lnTo>
                <a:lnTo>
                  <a:pt x="1425239" y="951864"/>
                </a:lnTo>
                <a:lnTo>
                  <a:pt x="1454244" y="915388"/>
                </a:lnTo>
                <a:lnTo>
                  <a:pt x="1485344" y="881201"/>
                </a:lnTo>
                <a:lnTo>
                  <a:pt x="1518400" y="849354"/>
                </a:lnTo>
                <a:lnTo>
                  <a:pt x="1553273" y="819897"/>
                </a:lnTo>
                <a:lnTo>
                  <a:pt x="1589823" y="792881"/>
                </a:lnTo>
                <a:lnTo>
                  <a:pt x="1627911" y="768357"/>
                </a:lnTo>
                <a:lnTo>
                  <a:pt x="1667396" y="746375"/>
                </a:lnTo>
                <a:lnTo>
                  <a:pt x="1708141" y="726985"/>
                </a:lnTo>
                <a:lnTo>
                  <a:pt x="1750004" y="710240"/>
                </a:lnTo>
                <a:lnTo>
                  <a:pt x="1792847" y="696189"/>
                </a:lnTo>
                <a:lnTo>
                  <a:pt x="1836530" y="684883"/>
                </a:lnTo>
                <a:lnTo>
                  <a:pt x="1880913" y="676373"/>
                </a:lnTo>
                <a:lnTo>
                  <a:pt x="1925858" y="670709"/>
                </a:lnTo>
                <a:lnTo>
                  <a:pt x="1971224" y="667942"/>
                </a:lnTo>
                <a:lnTo>
                  <a:pt x="2016872" y="668124"/>
                </a:lnTo>
                <a:lnTo>
                  <a:pt x="2062662" y="671303"/>
                </a:lnTo>
                <a:lnTo>
                  <a:pt x="2108456" y="677532"/>
                </a:lnTo>
                <a:lnTo>
                  <a:pt x="2154113" y="686861"/>
                </a:lnTo>
                <a:lnTo>
                  <a:pt x="2199494" y="699341"/>
                </a:lnTo>
                <a:lnTo>
                  <a:pt x="2244459" y="715021"/>
                </a:lnTo>
                <a:lnTo>
                  <a:pt x="2288870" y="733954"/>
                </a:lnTo>
                <a:lnTo>
                  <a:pt x="2331906" y="755835"/>
                </a:lnTo>
                <a:lnTo>
                  <a:pt x="2372807" y="780229"/>
                </a:lnTo>
                <a:lnTo>
                  <a:pt x="2411519" y="806999"/>
                </a:lnTo>
                <a:lnTo>
                  <a:pt x="2447994" y="836003"/>
                </a:lnTo>
                <a:lnTo>
                  <a:pt x="2482180" y="867103"/>
                </a:lnTo>
                <a:lnTo>
                  <a:pt x="2514027" y="900159"/>
                </a:lnTo>
                <a:lnTo>
                  <a:pt x="2543484" y="935031"/>
                </a:lnTo>
                <a:lnTo>
                  <a:pt x="2570500" y="971581"/>
                </a:lnTo>
                <a:lnTo>
                  <a:pt x="2595024" y="1009668"/>
                </a:lnTo>
                <a:lnTo>
                  <a:pt x="2617006" y="1049153"/>
                </a:lnTo>
                <a:lnTo>
                  <a:pt x="2636395" y="1089897"/>
                </a:lnTo>
                <a:lnTo>
                  <a:pt x="2653141" y="1131760"/>
                </a:lnTo>
                <a:lnTo>
                  <a:pt x="2667192" y="1174603"/>
                </a:lnTo>
                <a:lnTo>
                  <a:pt x="2678498" y="1218286"/>
                </a:lnTo>
                <a:lnTo>
                  <a:pt x="2687008" y="1262670"/>
                </a:lnTo>
                <a:lnTo>
                  <a:pt x="2692671" y="1307614"/>
                </a:lnTo>
                <a:lnTo>
                  <a:pt x="2695438" y="1352981"/>
                </a:lnTo>
                <a:lnTo>
                  <a:pt x="2695256" y="1398630"/>
                </a:lnTo>
                <a:lnTo>
                  <a:pt x="2692076" y="1444421"/>
                </a:lnTo>
                <a:lnTo>
                  <a:pt x="2685846" y="1490216"/>
                </a:lnTo>
                <a:lnTo>
                  <a:pt x="2676517" y="1535874"/>
                </a:lnTo>
                <a:lnTo>
                  <a:pt x="2664036" y="1581257"/>
                </a:lnTo>
                <a:lnTo>
                  <a:pt x="2648354" y="1626225"/>
                </a:lnTo>
                <a:lnTo>
                  <a:pt x="2629420" y="1670637"/>
                </a:lnTo>
                <a:lnTo>
                  <a:pt x="2066193" y="2877371"/>
                </a:lnTo>
              </a:path>
            </a:pathLst>
          </a:custGeom>
          <a:ln w="25400">
            <a:solidFill>
              <a:srgbClr val="E8C7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06358" y="3175"/>
            <a:ext cx="2964180" cy="3144520"/>
          </a:xfrm>
          <a:custGeom>
            <a:avLst/>
            <a:gdLst/>
            <a:ahLst/>
            <a:cxnLst/>
            <a:rect l="l" t="t" r="r" b="b"/>
            <a:pathLst>
              <a:path w="2964179" h="3144520">
                <a:moveTo>
                  <a:pt x="406565" y="2849727"/>
                </a:moveTo>
                <a:lnTo>
                  <a:pt x="363530" y="2827847"/>
                </a:lnTo>
                <a:lnTo>
                  <a:pt x="322631" y="2803454"/>
                </a:lnTo>
                <a:lnTo>
                  <a:pt x="283919" y="2776685"/>
                </a:lnTo>
                <a:lnTo>
                  <a:pt x="247445" y="2747681"/>
                </a:lnTo>
                <a:lnTo>
                  <a:pt x="213260" y="2716582"/>
                </a:lnTo>
                <a:lnTo>
                  <a:pt x="181413" y="2683526"/>
                </a:lnTo>
                <a:lnTo>
                  <a:pt x="151957" y="2648653"/>
                </a:lnTo>
                <a:lnTo>
                  <a:pt x="124941" y="2612103"/>
                </a:lnTo>
                <a:lnTo>
                  <a:pt x="100417" y="2574015"/>
                </a:lnTo>
                <a:lnTo>
                  <a:pt x="78434" y="2534530"/>
                </a:lnTo>
                <a:lnTo>
                  <a:pt x="59045" y="2493785"/>
                </a:lnTo>
                <a:lnTo>
                  <a:pt x="42299" y="2451921"/>
                </a:lnTo>
                <a:lnTo>
                  <a:pt x="28248" y="2409078"/>
                </a:lnTo>
                <a:lnTo>
                  <a:pt x="16941" y="2365395"/>
                </a:lnTo>
                <a:lnTo>
                  <a:pt x="8431" y="2321011"/>
                </a:lnTo>
                <a:lnTo>
                  <a:pt x="2766" y="2276066"/>
                </a:lnTo>
                <a:lnTo>
                  <a:pt x="0" y="2230699"/>
                </a:lnTo>
                <a:lnTo>
                  <a:pt x="181" y="2185051"/>
                </a:lnTo>
                <a:lnTo>
                  <a:pt x="3360" y="2139260"/>
                </a:lnTo>
                <a:lnTo>
                  <a:pt x="9589" y="2093466"/>
                </a:lnTo>
                <a:lnTo>
                  <a:pt x="18919" y="2047808"/>
                </a:lnTo>
                <a:lnTo>
                  <a:pt x="31399" y="2002427"/>
                </a:lnTo>
                <a:lnTo>
                  <a:pt x="47081" y="1957461"/>
                </a:lnTo>
                <a:lnTo>
                  <a:pt x="66015" y="1913051"/>
                </a:lnTo>
                <a:lnTo>
                  <a:pt x="958905" y="0"/>
                </a:lnTo>
              </a:path>
              <a:path w="2964179" h="3144520">
                <a:moveTo>
                  <a:pt x="2503134" y="0"/>
                </a:moveTo>
                <a:lnTo>
                  <a:pt x="2481528" y="66509"/>
                </a:lnTo>
                <a:lnTo>
                  <a:pt x="2462594" y="110921"/>
                </a:lnTo>
                <a:lnTo>
                  <a:pt x="1343241" y="2509176"/>
                </a:lnTo>
                <a:lnTo>
                  <a:pt x="1321360" y="2552213"/>
                </a:lnTo>
                <a:lnTo>
                  <a:pt x="1296965" y="2593113"/>
                </a:lnTo>
                <a:lnTo>
                  <a:pt x="1270196" y="2631826"/>
                </a:lnTo>
                <a:lnTo>
                  <a:pt x="1241191" y="2668301"/>
                </a:lnTo>
                <a:lnTo>
                  <a:pt x="1210091" y="2702487"/>
                </a:lnTo>
                <a:lnTo>
                  <a:pt x="1177035" y="2734334"/>
                </a:lnTo>
                <a:lnTo>
                  <a:pt x="1142162" y="2763790"/>
                </a:lnTo>
                <a:lnTo>
                  <a:pt x="1105612" y="2790806"/>
                </a:lnTo>
                <a:lnTo>
                  <a:pt x="1067524" y="2815330"/>
                </a:lnTo>
                <a:lnTo>
                  <a:pt x="1028039" y="2837313"/>
                </a:lnTo>
                <a:lnTo>
                  <a:pt x="987294" y="2856702"/>
                </a:lnTo>
                <a:lnTo>
                  <a:pt x="945431" y="2873447"/>
                </a:lnTo>
                <a:lnTo>
                  <a:pt x="902588" y="2887498"/>
                </a:lnTo>
                <a:lnTo>
                  <a:pt x="858905" y="2898804"/>
                </a:lnTo>
                <a:lnTo>
                  <a:pt x="814522" y="2907314"/>
                </a:lnTo>
                <a:lnTo>
                  <a:pt x="769577" y="2912978"/>
                </a:lnTo>
                <a:lnTo>
                  <a:pt x="724211" y="2915744"/>
                </a:lnTo>
                <a:lnTo>
                  <a:pt x="678563" y="2915563"/>
                </a:lnTo>
                <a:lnTo>
                  <a:pt x="632773" y="2912382"/>
                </a:lnTo>
                <a:lnTo>
                  <a:pt x="586979" y="2906153"/>
                </a:lnTo>
                <a:lnTo>
                  <a:pt x="541322" y="2896823"/>
                </a:lnTo>
                <a:lnTo>
                  <a:pt x="495941" y="2884343"/>
                </a:lnTo>
                <a:lnTo>
                  <a:pt x="450976" y="2868661"/>
                </a:lnTo>
                <a:lnTo>
                  <a:pt x="406565" y="2849727"/>
                </a:lnTo>
              </a:path>
              <a:path w="2964179" h="3144520">
                <a:moveTo>
                  <a:pt x="1388237" y="2410116"/>
                </a:moveTo>
                <a:lnTo>
                  <a:pt x="1345201" y="2388235"/>
                </a:lnTo>
                <a:lnTo>
                  <a:pt x="1304300" y="2363840"/>
                </a:lnTo>
                <a:lnTo>
                  <a:pt x="1265588" y="2337070"/>
                </a:lnTo>
                <a:lnTo>
                  <a:pt x="1229113" y="2308065"/>
                </a:lnTo>
                <a:lnTo>
                  <a:pt x="1194926" y="2276965"/>
                </a:lnTo>
                <a:lnTo>
                  <a:pt x="1163080" y="2243908"/>
                </a:lnTo>
                <a:lnTo>
                  <a:pt x="1133623" y="2209034"/>
                </a:lnTo>
                <a:lnTo>
                  <a:pt x="1106607" y="2172484"/>
                </a:lnTo>
                <a:lnTo>
                  <a:pt x="1082083" y="2134395"/>
                </a:lnTo>
                <a:lnTo>
                  <a:pt x="1060101" y="2094909"/>
                </a:lnTo>
                <a:lnTo>
                  <a:pt x="1040712" y="2054164"/>
                </a:lnTo>
                <a:lnTo>
                  <a:pt x="1023966" y="2012300"/>
                </a:lnTo>
                <a:lnTo>
                  <a:pt x="1009915" y="1969456"/>
                </a:lnTo>
                <a:lnTo>
                  <a:pt x="998609" y="1925772"/>
                </a:lnTo>
                <a:lnTo>
                  <a:pt x="990099" y="1881388"/>
                </a:lnTo>
                <a:lnTo>
                  <a:pt x="984436" y="1836443"/>
                </a:lnTo>
                <a:lnTo>
                  <a:pt x="981669" y="1791076"/>
                </a:lnTo>
                <a:lnTo>
                  <a:pt x="981851" y="1745428"/>
                </a:lnTo>
                <a:lnTo>
                  <a:pt x="985031" y="1699637"/>
                </a:lnTo>
                <a:lnTo>
                  <a:pt x="991260" y="1653843"/>
                </a:lnTo>
                <a:lnTo>
                  <a:pt x="1000590" y="1608185"/>
                </a:lnTo>
                <a:lnTo>
                  <a:pt x="1013071" y="1562804"/>
                </a:lnTo>
                <a:lnTo>
                  <a:pt x="1028753" y="1517838"/>
                </a:lnTo>
                <a:lnTo>
                  <a:pt x="1047687" y="1473428"/>
                </a:lnTo>
                <a:lnTo>
                  <a:pt x="1735389" y="0"/>
                </a:lnTo>
              </a:path>
              <a:path w="2964179" h="3144520">
                <a:moveTo>
                  <a:pt x="2964179" y="699889"/>
                </a:moveTo>
                <a:lnTo>
                  <a:pt x="2324900" y="2069553"/>
                </a:lnTo>
                <a:lnTo>
                  <a:pt x="2303021" y="2112590"/>
                </a:lnTo>
                <a:lnTo>
                  <a:pt x="2278628" y="2153490"/>
                </a:lnTo>
                <a:lnTo>
                  <a:pt x="2251859" y="2192203"/>
                </a:lnTo>
                <a:lnTo>
                  <a:pt x="2222856" y="2228678"/>
                </a:lnTo>
                <a:lnTo>
                  <a:pt x="2191757" y="2262864"/>
                </a:lnTo>
                <a:lnTo>
                  <a:pt x="2158701" y="2294711"/>
                </a:lnTo>
                <a:lnTo>
                  <a:pt x="2123829" y="2324167"/>
                </a:lnTo>
                <a:lnTo>
                  <a:pt x="2087280" y="2351183"/>
                </a:lnTo>
                <a:lnTo>
                  <a:pt x="2049193" y="2375708"/>
                </a:lnTo>
                <a:lnTo>
                  <a:pt x="2009708" y="2397690"/>
                </a:lnTo>
                <a:lnTo>
                  <a:pt x="1968964" y="2417080"/>
                </a:lnTo>
                <a:lnTo>
                  <a:pt x="1927101" y="2433825"/>
                </a:lnTo>
                <a:lnTo>
                  <a:pt x="1884259" y="2447877"/>
                </a:lnTo>
                <a:lnTo>
                  <a:pt x="1840576" y="2459183"/>
                </a:lnTo>
                <a:lnTo>
                  <a:pt x="1796193" y="2467694"/>
                </a:lnTo>
                <a:lnTo>
                  <a:pt x="1751249" y="2473358"/>
                </a:lnTo>
                <a:lnTo>
                  <a:pt x="1705883" y="2476126"/>
                </a:lnTo>
                <a:lnTo>
                  <a:pt x="1660235" y="2475945"/>
                </a:lnTo>
                <a:lnTo>
                  <a:pt x="1614445" y="2472766"/>
                </a:lnTo>
                <a:lnTo>
                  <a:pt x="1568651" y="2466537"/>
                </a:lnTo>
                <a:lnTo>
                  <a:pt x="1522994" y="2457208"/>
                </a:lnTo>
                <a:lnTo>
                  <a:pt x="1477613" y="2444729"/>
                </a:lnTo>
                <a:lnTo>
                  <a:pt x="1432648" y="2429049"/>
                </a:lnTo>
                <a:lnTo>
                  <a:pt x="1388237" y="2410116"/>
                </a:lnTo>
              </a:path>
              <a:path w="2964179" h="3144520">
                <a:moveTo>
                  <a:pt x="2253221" y="3078047"/>
                </a:moveTo>
                <a:lnTo>
                  <a:pt x="2210186" y="3056167"/>
                </a:lnTo>
                <a:lnTo>
                  <a:pt x="2169287" y="3031772"/>
                </a:lnTo>
                <a:lnTo>
                  <a:pt x="2130575" y="3005003"/>
                </a:lnTo>
                <a:lnTo>
                  <a:pt x="2094101" y="2975998"/>
                </a:lnTo>
                <a:lnTo>
                  <a:pt x="2059916" y="2944899"/>
                </a:lnTo>
                <a:lnTo>
                  <a:pt x="2028069" y="2911843"/>
                </a:lnTo>
                <a:lnTo>
                  <a:pt x="1998613" y="2876970"/>
                </a:lnTo>
                <a:lnTo>
                  <a:pt x="1971597" y="2840421"/>
                </a:lnTo>
                <a:lnTo>
                  <a:pt x="1947073" y="2802334"/>
                </a:lnTo>
                <a:lnTo>
                  <a:pt x="1925090" y="2762849"/>
                </a:lnTo>
                <a:lnTo>
                  <a:pt x="1905701" y="2722105"/>
                </a:lnTo>
                <a:lnTo>
                  <a:pt x="1888955" y="2680242"/>
                </a:lnTo>
                <a:lnTo>
                  <a:pt x="1874904" y="2637399"/>
                </a:lnTo>
                <a:lnTo>
                  <a:pt x="1863597" y="2593717"/>
                </a:lnTo>
                <a:lnTo>
                  <a:pt x="1855087" y="2549334"/>
                </a:lnTo>
                <a:lnTo>
                  <a:pt x="1849423" y="2504389"/>
                </a:lnTo>
                <a:lnTo>
                  <a:pt x="1846656" y="2459023"/>
                </a:lnTo>
                <a:lnTo>
                  <a:pt x="1846837" y="2413375"/>
                </a:lnTo>
                <a:lnTo>
                  <a:pt x="1850017" y="2367584"/>
                </a:lnTo>
                <a:lnTo>
                  <a:pt x="1856246" y="2321790"/>
                </a:lnTo>
                <a:lnTo>
                  <a:pt x="1865575" y="2276132"/>
                </a:lnTo>
                <a:lnTo>
                  <a:pt x="1878055" y="2230750"/>
                </a:lnTo>
                <a:lnTo>
                  <a:pt x="1893737" y="2185783"/>
                </a:lnTo>
                <a:lnTo>
                  <a:pt x="1912671" y="2141371"/>
                </a:lnTo>
                <a:lnTo>
                  <a:pt x="2912127" y="0"/>
                </a:lnTo>
              </a:path>
              <a:path w="2964179" h="3144520">
                <a:moveTo>
                  <a:pt x="2964179" y="3010329"/>
                </a:moveTo>
                <a:lnTo>
                  <a:pt x="2914180" y="3043658"/>
                </a:lnTo>
                <a:lnTo>
                  <a:pt x="2874695" y="3065640"/>
                </a:lnTo>
                <a:lnTo>
                  <a:pt x="2833951" y="3085029"/>
                </a:lnTo>
                <a:lnTo>
                  <a:pt x="2792087" y="3101774"/>
                </a:lnTo>
                <a:lnTo>
                  <a:pt x="2749244" y="3115825"/>
                </a:lnTo>
                <a:lnTo>
                  <a:pt x="2705562" y="3127131"/>
                </a:lnTo>
                <a:lnTo>
                  <a:pt x="2661178" y="3135641"/>
                </a:lnTo>
                <a:lnTo>
                  <a:pt x="2616234" y="3141305"/>
                </a:lnTo>
                <a:lnTo>
                  <a:pt x="2570868" y="3144071"/>
                </a:lnTo>
                <a:lnTo>
                  <a:pt x="2525220" y="3143889"/>
                </a:lnTo>
                <a:lnTo>
                  <a:pt x="2479429" y="3140708"/>
                </a:lnTo>
                <a:lnTo>
                  <a:pt x="2433636" y="3134478"/>
                </a:lnTo>
                <a:lnTo>
                  <a:pt x="2387978" y="3125147"/>
                </a:lnTo>
                <a:lnTo>
                  <a:pt x="2342597" y="3112666"/>
                </a:lnTo>
                <a:lnTo>
                  <a:pt x="2297632" y="3096983"/>
                </a:lnTo>
                <a:lnTo>
                  <a:pt x="2253221" y="3078047"/>
                </a:lnTo>
              </a:path>
            </a:pathLst>
          </a:custGeom>
          <a:ln w="25400">
            <a:solidFill>
              <a:srgbClr val="E8C7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63275" y="5369237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7" y="2084"/>
                </a:lnTo>
                <a:lnTo>
                  <a:pt x="7773" y="7770"/>
                </a:lnTo>
                <a:lnTo>
                  <a:pt x="2086" y="16203"/>
                </a:lnTo>
                <a:lnTo>
                  <a:pt x="0" y="26531"/>
                </a:lnTo>
                <a:lnTo>
                  <a:pt x="2086" y="36859"/>
                </a:lnTo>
                <a:lnTo>
                  <a:pt x="7773" y="45292"/>
                </a:lnTo>
                <a:lnTo>
                  <a:pt x="16207" y="50977"/>
                </a:lnTo>
                <a:lnTo>
                  <a:pt x="26530" y="53061"/>
                </a:lnTo>
                <a:lnTo>
                  <a:pt x="36860" y="50977"/>
                </a:lnTo>
                <a:lnTo>
                  <a:pt x="45297" y="45292"/>
                </a:lnTo>
                <a:lnTo>
                  <a:pt x="50986" y="36859"/>
                </a:lnTo>
                <a:lnTo>
                  <a:pt x="53073" y="26531"/>
                </a:lnTo>
                <a:lnTo>
                  <a:pt x="50986" y="16203"/>
                </a:lnTo>
                <a:lnTo>
                  <a:pt x="45297" y="7770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63275" y="571425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7" y="2084"/>
                </a:lnTo>
                <a:lnTo>
                  <a:pt x="7773" y="7770"/>
                </a:lnTo>
                <a:lnTo>
                  <a:pt x="2086" y="16203"/>
                </a:lnTo>
                <a:lnTo>
                  <a:pt x="0" y="26531"/>
                </a:lnTo>
                <a:lnTo>
                  <a:pt x="2086" y="36859"/>
                </a:lnTo>
                <a:lnTo>
                  <a:pt x="7773" y="45292"/>
                </a:lnTo>
                <a:lnTo>
                  <a:pt x="16207" y="50977"/>
                </a:lnTo>
                <a:lnTo>
                  <a:pt x="26530" y="53061"/>
                </a:lnTo>
                <a:lnTo>
                  <a:pt x="36860" y="50977"/>
                </a:lnTo>
                <a:lnTo>
                  <a:pt x="45297" y="45292"/>
                </a:lnTo>
                <a:lnTo>
                  <a:pt x="50986" y="36859"/>
                </a:lnTo>
                <a:lnTo>
                  <a:pt x="53073" y="26531"/>
                </a:lnTo>
                <a:lnTo>
                  <a:pt x="50986" y="16203"/>
                </a:lnTo>
                <a:lnTo>
                  <a:pt x="45297" y="7770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63275" y="605927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7" y="2084"/>
                </a:lnTo>
                <a:lnTo>
                  <a:pt x="7773" y="7768"/>
                </a:lnTo>
                <a:lnTo>
                  <a:pt x="2086" y="16201"/>
                </a:lnTo>
                <a:lnTo>
                  <a:pt x="0" y="26531"/>
                </a:lnTo>
                <a:lnTo>
                  <a:pt x="2086" y="36858"/>
                </a:lnTo>
                <a:lnTo>
                  <a:pt x="7773" y="45289"/>
                </a:lnTo>
                <a:lnTo>
                  <a:pt x="16207" y="50973"/>
                </a:lnTo>
                <a:lnTo>
                  <a:pt x="26530" y="53056"/>
                </a:lnTo>
                <a:lnTo>
                  <a:pt x="36860" y="50973"/>
                </a:lnTo>
                <a:lnTo>
                  <a:pt x="45297" y="45289"/>
                </a:lnTo>
                <a:lnTo>
                  <a:pt x="50986" y="36858"/>
                </a:lnTo>
                <a:lnTo>
                  <a:pt x="53073" y="26531"/>
                </a:lnTo>
                <a:lnTo>
                  <a:pt x="50986" y="16201"/>
                </a:lnTo>
                <a:lnTo>
                  <a:pt x="45297" y="7768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92345" y="571425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4"/>
                </a:lnTo>
                <a:lnTo>
                  <a:pt x="7769" y="7770"/>
                </a:lnTo>
                <a:lnTo>
                  <a:pt x="2084" y="16203"/>
                </a:lnTo>
                <a:lnTo>
                  <a:pt x="0" y="26531"/>
                </a:lnTo>
                <a:lnTo>
                  <a:pt x="2084" y="36859"/>
                </a:lnTo>
                <a:lnTo>
                  <a:pt x="7769" y="45292"/>
                </a:lnTo>
                <a:lnTo>
                  <a:pt x="16202" y="50977"/>
                </a:lnTo>
                <a:lnTo>
                  <a:pt x="26530" y="53061"/>
                </a:lnTo>
                <a:lnTo>
                  <a:pt x="36860" y="50977"/>
                </a:lnTo>
                <a:lnTo>
                  <a:pt x="45297" y="45292"/>
                </a:lnTo>
                <a:lnTo>
                  <a:pt x="50986" y="36859"/>
                </a:lnTo>
                <a:lnTo>
                  <a:pt x="53073" y="26531"/>
                </a:lnTo>
                <a:lnTo>
                  <a:pt x="50986" y="16203"/>
                </a:lnTo>
                <a:lnTo>
                  <a:pt x="45297" y="7770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092345" y="605927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4"/>
                </a:lnTo>
                <a:lnTo>
                  <a:pt x="7769" y="7768"/>
                </a:lnTo>
                <a:lnTo>
                  <a:pt x="2084" y="16201"/>
                </a:lnTo>
                <a:lnTo>
                  <a:pt x="0" y="26531"/>
                </a:lnTo>
                <a:lnTo>
                  <a:pt x="2084" y="36858"/>
                </a:lnTo>
                <a:lnTo>
                  <a:pt x="7769" y="45289"/>
                </a:lnTo>
                <a:lnTo>
                  <a:pt x="16202" y="50973"/>
                </a:lnTo>
                <a:lnTo>
                  <a:pt x="26530" y="53056"/>
                </a:lnTo>
                <a:lnTo>
                  <a:pt x="36860" y="50973"/>
                </a:lnTo>
                <a:lnTo>
                  <a:pt x="45297" y="45289"/>
                </a:lnTo>
                <a:lnTo>
                  <a:pt x="50986" y="36858"/>
                </a:lnTo>
                <a:lnTo>
                  <a:pt x="53073" y="26531"/>
                </a:lnTo>
                <a:lnTo>
                  <a:pt x="50986" y="16201"/>
                </a:lnTo>
                <a:lnTo>
                  <a:pt x="45297" y="7768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2107" y="89037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41" y="0"/>
                </a:moveTo>
                <a:lnTo>
                  <a:pt x="16212" y="2084"/>
                </a:lnTo>
                <a:lnTo>
                  <a:pt x="7775" y="7769"/>
                </a:lnTo>
                <a:lnTo>
                  <a:pt x="2086" y="16202"/>
                </a:lnTo>
                <a:lnTo>
                  <a:pt x="0" y="26530"/>
                </a:lnTo>
                <a:lnTo>
                  <a:pt x="2086" y="36858"/>
                </a:lnTo>
                <a:lnTo>
                  <a:pt x="7775" y="45291"/>
                </a:lnTo>
                <a:lnTo>
                  <a:pt x="16212" y="50976"/>
                </a:lnTo>
                <a:lnTo>
                  <a:pt x="26541" y="53060"/>
                </a:lnTo>
                <a:lnTo>
                  <a:pt x="36869" y="50976"/>
                </a:lnTo>
                <a:lnTo>
                  <a:pt x="45302" y="45291"/>
                </a:lnTo>
                <a:lnTo>
                  <a:pt x="50987" y="36858"/>
                </a:lnTo>
                <a:lnTo>
                  <a:pt x="53072" y="26530"/>
                </a:lnTo>
                <a:lnTo>
                  <a:pt x="50987" y="16202"/>
                </a:lnTo>
                <a:lnTo>
                  <a:pt x="45302" y="7769"/>
                </a:lnTo>
                <a:lnTo>
                  <a:pt x="36869" y="2084"/>
                </a:lnTo>
                <a:lnTo>
                  <a:pt x="26541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2107" y="54535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41" y="0"/>
                </a:moveTo>
                <a:lnTo>
                  <a:pt x="16212" y="2084"/>
                </a:lnTo>
                <a:lnTo>
                  <a:pt x="7775" y="7769"/>
                </a:lnTo>
                <a:lnTo>
                  <a:pt x="2086" y="16202"/>
                </a:lnTo>
                <a:lnTo>
                  <a:pt x="0" y="26530"/>
                </a:lnTo>
                <a:lnTo>
                  <a:pt x="2086" y="36858"/>
                </a:lnTo>
                <a:lnTo>
                  <a:pt x="7775" y="45291"/>
                </a:lnTo>
                <a:lnTo>
                  <a:pt x="16212" y="50976"/>
                </a:lnTo>
                <a:lnTo>
                  <a:pt x="26541" y="53060"/>
                </a:lnTo>
                <a:lnTo>
                  <a:pt x="36871" y="50976"/>
                </a:lnTo>
                <a:lnTo>
                  <a:pt x="45304" y="45291"/>
                </a:lnTo>
                <a:lnTo>
                  <a:pt x="50988" y="36858"/>
                </a:lnTo>
                <a:lnTo>
                  <a:pt x="53072" y="26530"/>
                </a:lnTo>
                <a:lnTo>
                  <a:pt x="50988" y="16202"/>
                </a:lnTo>
                <a:lnTo>
                  <a:pt x="45304" y="7769"/>
                </a:lnTo>
                <a:lnTo>
                  <a:pt x="36871" y="2084"/>
                </a:lnTo>
                <a:lnTo>
                  <a:pt x="26541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107" y="20034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41" y="0"/>
                </a:moveTo>
                <a:lnTo>
                  <a:pt x="16212" y="2082"/>
                </a:lnTo>
                <a:lnTo>
                  <a:pt x="7775" y="7764"/>
                </a:lnTo>
                <a:lnTo>
                  <a:pt x="2086" y="16196"/>
                </a:lnTo>
                <a:lnTo>
                  <a:pt x="0" y="26530"/>
                </a:lnTo>
                <a:lnTo>
                  <a:pt x="2086" y="36858"/>
                </a:lnTo>
                <a:lnTo>
                  <a:pt x="7775" y="45291"/>
                </a:lnTo>
                <a:lnTo>
                  <a:pt x="16212" y="50976"/>
                </a:lnTo>
                <a:lnTo>
                  <a:pt x="26541" y="53060"/>
                </a:lnTo>
                <a:lnTo>
                  <a:pt x="36871" y="50976"/>
                </a:lnTo>
                <a:lnTo>
                  <a:pt x="45304" y="45291"/>
                </a:lnTo>
                <a:lnTo>
                  <a:pt x="50988" y="36858"/>
                </a:lnTo>
                <a:lnTo>
                  <a:pt x="53072" y="26530"/>
                </a:lnTo>
                <a:lnTo>
                  <a:pt x="50988" y="16196"/>
                </a:lnTo>
                <a:lnTo>
                  <a:pt x="45304" y="7764"/>
                </a:lnTo>
                <a:lnTo>
                  <a:pt x="36871" y="2082"/>
                </a:lnTo>
                <a:lnTo>
                  <a:pt x="26541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043" y="54535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40" y="0"/>
                </a:moveTo>
                <a:lnTo>
                  <a:pt x="16211" y="2084"/>
                </a:lnTo>
                <a:lnTo>
                  <a:pt x="7774" y="7769"/>
                </a:lnTo>
                <a:lnTo>
                  <a:pt x="2086" y="16202"/>
                </a:lnTo>
                <a:lnTo>
                  <a:pt x="0" y="26530"/>
                </a:lnTo>
                <a:lnTo>
                  <a:pt x="2086" y="36858"/>
                </a:lnTo>
                <a:lnTo>
                  <a:pt x="7774" y="45291"/>
                </a:lnTo>
                <a:lnTo>
                  <a:pt x="16211" y="50976"/>
                </a:lnTo>
                <a:lnTo>
                  <a:pt x="26540" y="53060"/>
                </a:lnTo>
                <a:lnTo>
                  <a:pt x="36868" y="50976"/>
                </a:lnTo>
                <a:lnTo>
                  <a:pt x="45301" y="45291"/>
                </a:lnTo>
                <a:lnTo>
                  <a:pt x="50987" y="36858"/>
                </a:lnTo>
                <a:lnTo>
                  <a:pt x="53072" y="26530"/>
                </a:lnTo>
                <a:lnTo>
                  <a:pt x="50987" y="16202"/>
                </a:lnTo>
                <a:lnTo>
                  <a:pt x="45301" y="7769"/>
                </a:lnTo>
                <a:lnTo>
                  <a:pt x="36868" y="2084"/>
                </a:lnTo>
                <a:lnTo>
                  <a:pt x="26540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043" y="20034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40" y="0"/>
                </a:moveTo>
                <a:lnTo>
                  <a:pt x="16211" y="2082"/>
                </a:lnTo>
                <a:lnTo>
                  <a:pt x="7774" y="7764"/>
                </a:lnTo>
                <a:lnTo>
                  <a:pt x="2086" y="16196"/>
                </a:lnTo>
                <a:lnTo>
                  <a:pt x="0" y="26530"/>
                </a:lnTo>
                <a:lnTo>
                  <a:pt x="2086" y="36858"/>
                </a:lnTo>
                <a:lnTo>
                  <a:pt x="7774" y="45291"/>
                </a:lnTo>
                <a:lnTo>
                  <a:pt x="16211" y="50976"/>
                </a:lnTo>
                <a:lnTo>
                  <a:pt x="26540" y="53060"/>
                </a:lnTo>
                <a:lnTo>
                  <a:pt x="36868" y="50976"/>
                </a:lnTo>
                <a:lnTo>
                  <a:pt x="45301" y="45291"/>
                </a:lnTo>
                <a:lnTo>
                  <a:pt x="50987" y="36858"/>
                </a:lnTo>
                <a:lnTo>
                  <a:pt x="53072" y="26530"/>
                </a:lnTo>
                <a:lnTo>
                  <a:pt x="50987" y="16196"/>
                </a:lnTo>
                <a:lnTo>
                  <a:pt x="45301" y="7764"/>
                </a:lnTo>
                <a:lnTo>
                  <a:pt x="36868" y="2082"/>
                </a:lnTo>
                <a:lnTo>
                  <a:pt x="26540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645" y="647699"/>
            <a:ext cx="9728835" cy="5054600"/>
          </a:xfrm>
          <a:custGeom>
            <a:avLst/>
            <a:gdLst/>
            <a:ahLst/>
            <a:cxnLst/>
            <a:rect l="l" t="t" r="r" b="b"/>
            <a:pathLst>
              <a:path w="9728835" h="5054600">
                <a:moveTo>
                  <a:pt x="9374841" y="0"/>
                </a:moveTo>
                <a:lnTo>
                  <a:pt x="353363" y="0"/>
                </a:lnTo>
                <a:lnTo>
                  <a:pt x="305413" y="3225"/>
                </a:lnTo>
                <a:lnTo>
                  <a:pt x="259425" y="12622"/>
                </a:lnTo>
                <a:lnTo>
                  <a:pt x="215818" y="27768"/>
                </a:lnTo>
                <a:lnTo>
                  <a:pt x="175013" y="48244"/>
                </a:lnTo>
                <a:lnTo>
                  <a:pt x="137433" y="73627"/>
                </a:lnTo>
                <a:lnTo>
                  <a:pt x="103497" y="103497"/>
                </a:lnTo>
                <a:lnTo>
                  <a:pt x="73627" y="137432"/>
                </a:lnTo>
                <a:lnTo>
                  <a:pt x="48244" y="175013"/>
                </a:lnTo>
                <a:lnTo>
                  <a:pt x="27768" y="215818"/>
                </a:lnTo>
                <a:lnTo>
                  <a:pt x="12622" y="259425"/>
                </a:lnTo>
                <a:lnTo>
                  <a:pt x="3225" y="305414"/>
                </a:lnTo>
                <a:lnTo>
                  <a:pt x="0" y="353364"/>
                </a:lnTo>
                <a:lnTo>
                  <a:pt x="0" y="4701237"/>
                </a:lnTo>
                <a:lnTo>
                  <a:pt x="3225" y="4749187"/>
                </a:lnTo>
                <a:lnTo>
                  <a:pt x="12622" y="4795176"/>
                </a:lnTo>
                <a:lnTo>
                  <a:pt x="27768" y="4838783"/>
                </a:lnTo>
                <a:lnTo>
                  <a:pt x="48244" y="4879587"/>
                </a:lnTo>
                <a:lnTo>
                  <a:pt x="73627" y="4917167"/>
                </a:lnTo>
                <a:lnTo>
                  <a:pt x="103497" y="4951103"/>
                </a:lnTo>
                <a:lnTo>
                  <a:pt x="137433" y="4980973"/>
                </a:lnTo>
                <a:lnTo>
                  <a:pt x="175013" y="5006356"/>
                </a:lnTo>
                <a:lnTo>
                  <a:pt x="215818" y="5026831"/>
                </a:lnTo>
                <a:lnTo>
                  <a:pt x="259425" y="5041977"/>
                </a:lnTo>
                <a:lnTo>
                  <a:pt x="305413" y="5051374"/>
                </a:lnTo>
                <a:lnTo>
                  <a:pt x="353363" y="5054600"/>
                </a:lnTo>
                <a:lnTo>
                  <a:pt x="9374841" y="5054600"/>
                </a:lnTo>
                <a:lnTo>
                  <a:pt x="9422791" y="5051374"/>
                </a:lnTo>
                <a:lnTo>
                  <a:pt x="9468781" y="5041977"/>
                </a:lnTo>
                <a:lnTo>
                  <a:pt x="9512388" y="5026831"/>
                </a:lnTo>
                <a:lnTo>
                  <a:pt x="9553192" y="5006356"/>
                </a:lnTo>
                <a:lnTo>
                  <a:pt x="9590773" y="4980973"/>
                </a:lnTo>
                <a:lnTo>
                  <a:pt x="9624709" y="4951103"/>
                </a:lnTo>
                <a:lnTo>
                  <a:pt x="9654579" y="4917167"/>
                </a:lnTo>
                <a:lnTo>
                  <a:pt x="9679962" y="4879587"/>
                </a:lnTo>
                <a:lnTo>
                  <a:pt x="9700437" y="4838783"/>
                </a:lnTo>
                <a:lnTo>
                  <a:pt x="9715584" y="4795176"/>
                </a:lnTo>
                <a:lnTo>
                  <a:pt x="9724980" y="4749187"/>
                </a:lnTo>
                <a:lnTo>
                  <a:pt x="9728206" y="4701237"/>
                </a:lnTo>
                <a:lnTo>
                  <a:pt x="9728206" y="353364"/>
                </a:lnTo>
                <a:lnTo>
                  <a:pt x="9724980" y="305414"/>
                </a:lnTo>
                <a:lnTo>
                  <a:pt x="9715584" y="259425"/>
                </a:lnTo>
                <a:lnTo>
                  <a:pt x="9700437" y="215818"/>
                </a:lnTo>
                <a:lnTo>
                  <a:pt x="9679962" y="175013"/>
                </a:lnTo>
                <a:lnTo>
                  <a:pt x="9654579" y="137432"/>
                </a:lnTo>
                <a:lnTo>
                  <a:pt x="9624709" y="103497"/>
                </a:lnTo>
                <a:lnTo>
                  <a:pt x="9590773" y="73627"/>
                </a:lnTo>
                <a:lnTo>
                  <a:pt x="9553192" y="48244"/>
                </a:lnTo>
                <a:lnTo>
                  <a:pt x="9512388" y="27768"/>
                </a:lnTo>
                <a:lnTo>
                  <a:pt x="9468781" y="12622"/>
                </a:lnTo>
                <a:lnTo>
                  <a:pt x="9422791" y="3225"/>
                </a:lnTo>
                <a:lnTo>
                  <a:pt x="9374841" y="0"/>
                </a:lnTo>
                <a:close/>
              </a:path>
            </a:pathLst>
          </a:custGeom>
          <a:solidFill>
            <a:srgbClr val="F8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92829" y="988704"/>
            <a:ext cx="1762760" cy="841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8110">
              <a:lnSpc>
                <a:spcPct val="101000"/>
              </a:lnSpc>
              <a:spcBef>
                <a:spcPts val="95"/>
              </a:spcBef>
            </a:pPr>
            <a:r>
              <a:rPr sz="2650" b="1" spc="-3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Paga </a:t>
            </a:r>
            <a:r>
              <a:rPr sz="2650" b="1" spc="-2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tu </a:t>
            </a:r>
            <a:r>
              <a:rPr sz="2650" b="1" spc="-20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 </a:t>
            </a:r>
            <a:r>
              <a:rPr sz="2650" b="1" spc="-6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mat</a:t>
            </a:r>
            <a:r>
              <a:rPr sz="2650" b="1" spc="-5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r</a:t>
            </a:r>
            <a:r>
              <a:rPr sz="2650" b="1" spc="-4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ícula</a:t>
            </a:r>
            <a:endParaRPr sz="2650" b="1">
              <a:latin typeface="Montserrat" pitchFamily="2" charset="77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18931" y="988704"/>
            <a:ext cx="3103880" cy="841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99440">
              <a:lnSpc>
                <a:spcPct val="101000"/>
              </a:lnSpc>
              <a:spcBef>
                <a:spcPts val="95"/>
              </a:spcBef>
            </a:pPr>
            <a:r>
              <a:rPr sz="2650" b="1" spc="-8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Realiza </a:t>
            </a:r>
            <a:r>
              <a:rPr sz="2650" b="1" spc="-2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tu </a:t>
            </a:r>
            <a:r>
              <a:rPr sz="2650" b="1" spc="-20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 </a:t>
            </a:r>
            <a:r>
              <a:rPr sz="2650" b="1" spc="-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h</a:t>
            </a:r>
            <a:r>
              <a:rPr sz="2650" b="1" spc="-100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o</a:t>
            </a:r>
            <a:r>
              <a:rPr sz="2650" b="1" spc="-9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r</a:t>
            </a:r>
            <a:r>
              <a:rPr sz="2650" b="1" spc="-130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a</a:t>
            </a:r>
            <a:r>
              <a:rPr sz="2650" b="1" spc="-10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r</a:t>
            </a:r>
            <a:r>
              <a:rPr sz="2650" b="1" spc="-5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io</a:t>
            </a:r>
            <a:r>
              <a:rPr sz="2650" b="1" spc="114" dirty="0">
                <a:solidFill>
                  <a:srgbClr val="E8C75C"/>
                </a:solidFill>
                <a:latin typeface="Montserrat" pitchFamily="2" charset="77"/>
                <a:cs typeface="Times New Roman"/>
              </a:rPr>
              <a:t> </a:t>
            </a:r>
            <a:r>
              <a:rPr sz="2650" b="1" spc="-1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de</a:t>
            </a:r>
            <a:r>
              <a:rPr sz="2650" b="1" spc="114" dirty="0">
                <a:solidFill>
                  <a:srgbClr val="E8C75C"/>
                </a:solidFill>
                <a:latin typeface="Montserrat" pitchFamily="2" charset="77"/>
                <a:cs typeface="Times New Roman"/>
              </a:rPr>
              <a:t> </a:t>
            </a:r>
            <a:r>
              <a:rPr sz="2650" b="1" spc="40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c</a:t>
            </a:r>
            <a:r>
              <a:rPr sz="2650" b="1" spc="-85" dirty="0">
                <a:solidFill>
                  <a:srgbClr val="E8C75C"/>
                </a:solidFill>
                <a:latin typeface="Montserrat" pitchFamily="2" charset="77"/>
                <a:cs typeface="Verdana"/>
              </a:rPr>
              <a:t>lases</a:t>
            </a:r>
            <a:endParaRPr sz="2650" b="1">
              <a:latin typeface="Montserrat" pitchFamily="2" charset="77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6645" y="330199"/>
            <a:ext cx="1118235" cy="1117600"/>
          </a:xfrm>
          <a:custGeom>
            <a:avLst/>
            <a:gdLst/>
            <a:ahLst/>
            <a:cxnLst/>
            <a:rect l="l" t="t" r="r" b="b"/>
            <a:pathLst>
              <a:path w="1118235" h="1117600">
                <a:moveTo>
                  <a:pt x="558800" y="0"/>
                </a:moveTo>
                <a:lnTo>
                  <a:pt x="510583" y="2051"/>
                </a:lnTo>
                <a:lnTo>
                  <a:pt x="463506" y="8092"/>
                </a:lnTo>
                <a:lnTo>
                  <a:pt x="417735" y="17956"/>
                </a:lnTo>
                <a:lnTo>
                  <a:pt x="373440" y="31475"/>
                </a:lnTo>
                <a:lnTo>
                  <a:pt x="330786" y="48481"/>
                </a:lnTo>
                <a:lnTo>
                  <a:pt x="289943" y="68807"/>
                </a:lnTo>
                <a:lnTo>
                  <a:pt x="251077" y="92284"/>
                </a:lnTo>
                <a:lnTo>
                  <a:pt x="214356" y="118746"/>
                </a:lnTo>
                <a:lnTo>
                  <a:pt x="179949" y="148023"/>
                </a:lnTo>
                <a:lnTo>
                  <a:pt x="148023" y="179950"/>
                </a:lnTo>
                <a:lnTo>
                  <a:pt x="118745" y="214357"/>
                </a:lnTo>
                <a:lnTo>
                  <a:pt x="92284" y="251077"/>
                </a:lnTo>
                <a:lnTo>
                  <a:pt x="68807" y="289943"/>
                </a:lnTo>
                <a:lnTo>
                  <a:pt x="48481" y="330787"/>
                </a:lnTo>
                <a:lnTo>
                  <a:pt x="31475" y="373440"/>
                </a:lnTo>
                <a:lnTo>
                  <a:pt x="17956" y="417736"/>
                </a:lnTo>
                <a:lnTo>
                  <a:pt x="8092" y="463506"/>
                </a:lnTo>
                <a:lnTo>
                  <a:pt x="2051" y="510583"/>
                </a:lnTo>
                <a:lnTo>
                  <a:pt x="0" y="558800"/>
                </a:lnTo>
                <a:lnTo>
                  <a:pt x="2051" y="607016"/>
                </a:lnTo>
                <a:lnTo>
                  <a:pt x="8092" y="654093"/>
                </a:lnTo>
                <a:lnTo>
                  <a:pt x="17956" y="699863"/>
                </a:lnTo>
                <a:lnTo>
                  <a:pt x="31475" y="744159"/>
                </a:lnTo>
                <a:lnTo>
                  <a:pt x="48481" y="786812"/>
                </a:lnTo>
                <a:lnTo>
                  <a:pt x="68807" y="827656"/>
                </a:lnTo>
                <a:lnTo>
                  <a:pt x="92284" y="866522"/>
                </a:lnTo>
                <a:lnTo>
                  <a:pt x="118745" y="903242"/>
                </a:lnTo>
                <a:lnTo>
                  <a:pt x="148023" y="937649"/>
                </a:lnTo>
                <a:lnTo>
                  <a:pt x="179949" y="969576"/>
                </a:lnTo>
                <a:lnTo>
                  <a:pt x="214356" y="998853"/>
                </a:lnTo>
                <a:lnTo>
                  <a:pt x="251077" y="1025315"/>
                </a:lnTo>
                <a:lnTo>
                  <a:pt x="289943" y="1048792"/>
                </a:lnTo>
                <a:lnTo>
                  <a:pt x="330786" y="1069118"/>
                </a:lnTo>
                <a:lnTo>
                  <a:pt x="373440" y="1086124"/>
                </a:lnTo>
                <a:lnTo>
                  <a:pt x="417735" y="1099643"/>
                </a:lnTo>
                <a:lnTo>
                  <a:pt x="463506" y="1109507"/>
                </a:lnTo>
                <a:lnTo>
                  <a:pt x="510583" y="1115548"/>
                </a:lnTo>
                <a:lnTo>
                  <a:pt x="558800" y="1117600"/>
                </a:lnTo>
                <a:lnTo>
                  <a:pt x="607015" y="1115548"/>
                </a:lnTo>
                <a:lnTo>
                  <a:pt x="654092" y="1109507"/>
                </a:lnTo>
                <a:lnTo>
                  <a:pt x="699863" y="1099643"/>
                </a:lnTo>
                <a:lnTo>
                  <a:pt x="744159" y="1086124"/>
                </a:lnTo>
                <a:lnTo>
                  <a:pt x="786812" y="1069118"/>
                </a:lnTo>
                <a:lnTo>
                  <a:pt x="827656" y="1048792"/>
                </a:lnTo>
                <a:lnTo>
                  <a:pt x="866523" y="1025315"/>
                </a:lnTo>
                <a:lnTo>
                  <a:pt x="903243" y="998853"/>
                </a:lnTo>
                <a:lnTo>
                  <a:pt x="937651" y="969576"/>
                </a:lnTo>
                <a:lnTo>
                  <a:pt x="969578" y="937649"/>
                </a:lnTo>
                <a:lnTo>
                  <a:pt x="998856" y="903242"/>
                </a:lnTo>
                <a:lnTo>
                  <a:pt x="1025319" y="866522"/>
                </a:lnTo>
                <a:lnTo>
                  <a:pt x="1048796" y="827656"/>
                </a:lnTo>
                <a:lnTo>
                  <a:pt x="1069123" y="786812"/>
                </a:lnTo>
                <a:lnTo>
                  <a:pt x="1086129" y="744159"/>
                </a:lnTo>
                <a:lnTo>
                  <a:pt x="1099649" y="699863"/>
                </a:lnTo>
                <a:lnTo>
                  <a:pt x="1109513" y="654093"/>
                </a:lnTo>
                <a:lnTo>
                  <a:pt x="1115555" y="607016"/>
                </a:lnTo>
                <a:lnTo>
                  <a:pt x="1117606" y="558800"/>
                </a:lnTo>
                <a:lnTo>
                  <a:pt x="1115555" y="510583"/>
                </a:lnTo>
                <a:lnTo>
                  <a:pt x="1109513" y="463506"/>
                </a:lnTo>
                <a:lnTo>
                  <a:pt x="1099649" y="417736"/>
                </a:lnTo>
                <a:lnTo>
                  <a:pt x="1086129" y="373440"/>
                </a:lnTo>
                <a:lnTo>
                  <a:pt x="1069123" y="330787"/>
                </a:lnTo>
                <a:lnTo>
                  <a:pt x="1048796" y="289943"/>
                </a:lnTo>
                <a:lnTo>
                  <a:pt x="1025319" y="251077"/>
                </a:lnTo>
                <a:lnTo>
                  <a:pt x="998856" y="214357"/>
                </a:lnTo>
                <a:lnTo>
                  <a:pt x="969578" y="179950"/>
                </a:lnTo>
                <a:lnTo>
                  <a:pt x="937651" y="148023"/>
                </a:lnTo>
                <a:lnTo>
                  <a:pt x="903243" y="118746"/>
                </a:lnTo>
                <a:lnTo>
                  <a:pt x="866523" y="92284"/>
                </a:lnTo>
                <a:lnTo>
                  <a:pt x="827656" y="68807"/>
                </a:lnTo>
                <a:lnTo>
                  <a:pt x="786812" y="48481"/>
                </a:lnTo>
                <a:lnTo>
                  <a:pt x="744159" y="31475"/>
                </a:lnTo>
                <a:lnTo>
                  <a:pt x="699863" y="17956"/>
                </a:lnTo>
                <a:lnTo>
                  <a:pt x="654092" y="8092"/>
                </a:lnTo>
                <a:lnTo>
                  <a:pt x="607015" y="2051"/>
                </a:lnTo>
                <a:lnTo>
                  <a:pt x="558800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32160" y="437545"/>
            <a:ext cx="478155" cy="801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100" spc="-65" dirty="0">
                <a:solidFill>
                  <a:srgbClr val="FFFFFF"/>
                </a:solidFill>
                <a:latin typeface="Montserrat" pitchFamily="2" charset="77"/>
              </a:rPr>
              <a:t>4</a:t>
            </a:r>
            <a:endParaRPr sz="5100" dirty="0">
              <a:latin typeface="Montserrat" pitchFamily="2" charset="77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937051" y="330199"/>
            <a:ext cx="1117600" cy="1117600"/>
          </a:xfrm>
          <a:custGeom>
            <a:avLst/>
            <a:gdLst/>
            <a:ahLst/>
            <a:cxnLst/>
            <a:rect l="l" t="t" r="r" b="b"/>
            <a:pathLst>
              <a:path w="1117600" h="1117600">
                <a:moveTo>
                  <a:pt x="558800" y="0"/>
                </a:moveTo>
                <a:lnTo>
                  <a:pt x="510581" y="2051"/>
                </a:lnTo>
                <a:lnTo>
                  <a:pt x="463503" y="8092"/>
                </a:lnTo>
                <a:lnTo>
                  <a:pt x="417732" y="17956"/>
                </a:lnTo>
                <a:lnTo>
                  <a:pt x="373435" y="31475"/>
                </a:lnTo>
                <a:lnTo>
                  <a:pt x="330781" y="48481"/>
                </a:lnTo>
                <a:lnTo>
                  <a:pt x="289937" y="68807"/>
                </a:lnTo>
                <a:lnTo>
                  <a:pt x="251072" y="92284"/>
                </a:lnTo>
                <a:lnTo>
                  <a:pt x="214352" y="118746"/>
                </a:lnTo>
                <a:lnTo>
                  <a:pt x="179945" y="148023"/>
                </a:lnTo>
                <a:lnTo>
                  <a:pt x="148019" y="179950"/>
                </a:lnTo>
                <a:lnTo>
                  <a:pt x="118742" y="214357"/>
                </a:lnTo>
                <a:lnTo>
                  <a:pt x="92281" y="251077"/>
                </a:lnTo>
                <a:lnTo>
                  <a:pt x="68804" y="289943"/>
                </a:lnTo>
                <a:lnTo>
                  <a:pt x="48479" y="330787"/>
                </a:lnTo>
                <a:lnTo>
                  <a:pt x="31474" y="373440"/>
                </a:lnTo>
                <a:lnTo>
                  <a:pt x="17955" y="417736"/>
                </a:lnTo>
                <a:lnTo>
                  <a:pt x="8092" y="463506"/>
                </a:lnTo>
                <a:lnTo>
                  <a:pt x="2050" y="510583"/>
                </a:lnTo>
                <a:lnTo>
                  <a:pt x="0" y="558800"/>
                </a:lnTo>
                <a:lnTo>
                  <a:pt x="2050" y="607016"/>
                </a:lnTo>
                <a:lnTo>
                  <a:pt x="8092" y="654093"/>
                </a:lnTo>
                <a:lnTo>
                  <a:pt x="17955" y="699863"/>
                </a:lnTo>
                <a:lnTo>
                  <a:pt x="31474" y="744159"/>
                </a:lnTo>
                <a:lnTo>
                  <a:pt x="48479" y="786812"/>
                </a:lnTo>
                <a:lnTo>
                  <a:pt x="68804" y="827656"/>
                </a:lnTo>
                <a:lnTo>
                  <a:pt x="92281" y="866522"/>
                </a:lnTo>
                <a:lnTo>
                  <a:pt x="118742" y="903242"/>
                </a:lnTo>
                <a:lnTo>
                  <a:pt x="148019" y="937649"/>
                </a:lnTo>
                <a:lnTo>
                  <a:pt x="179945" y="969576"/>
                </a:lnTo>
                <a:lnTo>
                  <a:pt x="214352" y="998853"/>
                </a:lnTo>
                <a:lnTo>
                  <a:pt x="251072" y="1025315"/>
                </a:lnTo>
                <a:lnTo>
                  <a:pt x="289937" y="1048792"/>
                </a:lnTo>
                <a:lnTo>
                  <a:pt x="330781" y="1069118"/>
                </a:lnTo>
                <a:lnTo>
                  <a:pt x="373435" y="1086124"/>
                </a:lnTo>
                <a:lnTo>
                  <a:pt x="417732" y="1099643"/>
                </a:lnTo>
                <a:lnTo>
                  <a:pt x="463503" y="1109507"/>
                </a:lnTo>
                <a:lnTo>
                  <a:pt x="510581" y="1115548"/>
                </a:lnTo>
                <a:lnTo>
                  <a:pt x="558800" y="1117600"/>
                </a:lnTo>
                <a:lnTo>
                  <a:pt x="607014" y="1115548"/>
                </a:lnTo>
                <a:lnTo>
                  <a:pt x="654090" y="1109507"/>
                </a:lnTo>
                <a:lnTo>
                  <a:pt x="699859" y="1099643"/>
                </a:lnTo>
                <a:lnTo>
                  <a:pt x="744154" y="1086124"/>
                </a:lnTo>
                <a:lnTo>
                  <a:pt x="786807" y="1069118"/>
                </a:lnTo>
                <a:lnTo>
                  <a:pt x="827650" y="1048792"/>
                </a:lnTo>
                <a:lnTo>
                  <a:pt x="866516" y="1025315"/>
                </a:lnTo>
                <a:lnTo>
                  <a:pt x="903237" y="998853"/>
                </a:lnTo>
                <a:lnTo>
                  <a:pt x="937644" y="969576"/>
                </a:lnTo>
                <a:lnTo>
                  <a:pt x="969571" y="937649"/>
                </a:lnTo>
                <a:lnTo>
                  <a:pt x="998849" y="903242"/>
                </a:lnTo>
                <a:lnTo>
                  <a:pt x="1025311" y="866522"/>
                </a:lnTo>
                <a:lnTo>
                  <a:pt x="1048790" y="827656"/>
                </a:lnTo>
                <a:lnTo>
                  <a:pt x="1069116" y="786812"/>
                </a:lnTo>
                <a:lnTo>
                  <a:pt x="1086123" y="744159"/>
                </a:lnTo>
                <a:lnTo>
                  <a:pt x="1099642" y="699863"/>
                </a:lnTo>
                <a:lnTo>
                  <a:pt x="1109507" y="654093"/>
                </a:lnTo>
                <a:lnTo>
                  <a:pt x="1115548" y="607016"/>
                </a:lnTo>
                <a:lnTo>
                  <a:pt x="1117600" y="558800"/>
                </a:lnTo>
                <a:lnTo>
                  <a:pt x="1115548" y="510583"/>
                </a:lnTo>
                <a:lnTo>
                  <a:pt x="1109507" y="463506"/>
                </a:lnTo>
                <a:lnTo>
                  <a:pt x="1099642" y="417736"/>
                </a:lnTo>
                <a:lnTo>
                  <a:pt x="1086123" y="373440"/>
                </a:lnTo>
                <a:lnTo>
                  <a:pt x="1069116" y="330787"/>
                </a:lnTo>
                <a:lnTo>
                  <a:pt x="1048790" y="289943"/>
                </a:lnTo>
                <a:lnTo>
                  <a:pt x="1025311" y="251077"/>
                </a:lnTo>
                <a:lnTo>
                  <a:pt x="998849" y="214357"/>
                </a:lnTo>
                <a:lnTo>
                  <a:pt x="969571" y="179950"/>
                </a:lnTo>
                <a:lnTo>
                  <a:pt x="937644" y="148023"/>
                </a:lnTo>
                <a:lnTo>
                  <a:pt x="903237" y="118746"/>
                </a:lnTo>
                <a:lnTo>
                  <a:pt x="866516" y="92284"/>
                </a:lnTo>
                <a:lnTo>
                  <a:pt x="827650" y="68807"/>
                </a:lnTo>
                <a:lnTo>
                  <a:pt x="786807" y="48481"/>
                </a:lnTo>
                <a:lnTo>
                  <a:pt x="744154" y="31475"/>
                </a:lnTo>
                <a:lnTo>
                  <a:pt x="699859" y="17956"/>
                </a:lnTo>
                <a:lnTo>
                  <a:pt x="654090" y="8092"/>
                </a:lnTo>
                <a:lnTo>
                  <a:pt x="607014" y="2051"/>
                </a:lnTo>
                <a:lnTo>
                  <a:pt x="558800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282555" y="437545"/>
            <a:ext cx="417830" cy="801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100" b="1" spc="-540" dirty="0">
                <a:solidFill>
                  <a:srgbClr val="FFFFFF"/>
                </a:solidFill>
                <a:latin typeface="Montserrat" pitchFamily="2" charset="77"/>
                <a:cs typeface="Verdana"/>
              </a:rPr>
              <a:t>5</a:t>
            </a:r>
            <a:endParaRPr sz="5100" b="1">
              <a:latin typeface="Montserrat" pitchFamily="2" charset="77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428038" y="940866"/>
            <a:ext cx="8851900" cy="5409565"/>
            <a:chOff x="1428038" y="940866"/>
            <a:chExt cx="8851900" cy="5409565"/>
          </a:xfrm>
        </p:grpSpPr>
        <p:sp>
          <p:nvSpPr>
            <p:cNvPr id="22" name="object 22"/>
            <p:cNvSpPr/>
            <p:nvPr/>
          </p:nvSpPr>
          <p:spPr>
            <a:xfrm>
              <a:off x="5631751" y="940866"/>
              <a:ext cx="0" cy="4453890"/>
            </a:xfrm>
            <a:custGeom>
              <a:avLst/>
              <a:gdLst/>
              <a:ahLst/>
              <a:cxnLst/>
              <a:rect l="l" t="t" r="r" b="b"/>
              <a:pathLst>
                <a:path h="4453890">
                  <a:moveTo>
                    <a:pt x="0" y="0"/>
                  </a:moveTo>
                  <a:lnTo>
                    <a:pt x="0" y="4453750"/>
                  </a:lnTo>
                </a:path>
              </a:pathLst>
            </a:custGeom>
            <a:ln w="50800">
              <a:solidFill>
                <a:srgbClr val="E494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8038" y="1999514"/>
              <a:ext cx="3784599" cy="435048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6451" y="2031999"/>
              <a:ext cx="3873487" cy="431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44451" y="0"/>
            <a:ext cx="5651500" cy="6369050"/>
            <a:chOff x="5644451" y="0"/>
            <a:chExt cx="5651500" cy="6369050"/>
          </a:xfrm>
        </p:grpSpPr>
        <p:sp>
          <p:nvSpPr>
            <p:cNvPr id="3" name="object 3"/>
            <p:cNvSpPr/>
            <p:nvPr/>
          </p:nvSpPr>
          <p:spPr>
            <a:xfrm>
              <a:off x="5644451" y="3174"/>
              <a:ext cx="5638800" cy="6343650"/>
            </a:xfrm>
            <a:custGeom>
              <a:avLst/>
              <a:gdLst/>
              <a:ahLst/>
              <a:cxnLst/>
              <a:rect l="l" t="t" r="r" b="b"/>
              <a:pathLst>
                <a:path w="5638800" h="6343650">
                  <a:moveTo>
                    <a:pt x="5638800" y="0"/>
                  </a:moveTo>
                  <a:lnTo>
                    <a:pt x="2946400" y="0"/>
                  </a:lnTo>
                  <a:lnTo>
                    <a:pt x="0" y="6343650"/>
                  </a:lnTo>
                  <a:lnTo>
                    <a:pt x="5638800" y="6343650"/>
                  </a:lnTo>
                  <a:lnTo>
                    <a:pt x="5638800" y="0"/>
                  </a:lnTo>
                  <a:close/>
                </a:path>
              </a:pathLst>
            </a:custGeom>
            <a:solidFill>
              <a:srgbClr val="E49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54632" y="2517317"/>
              <a:ext cx="2184400" cy="1315720"/>
            </a:xfrm>
            <a:custGeom>
              <a:avLst/>
              <a:gdLst/>
              <a:ahLst/>
              <a:cxnLst/>
              <a:rect l="l" t="t" r="r" b="b"/>
              <a:pathLst>
                <a:path w="2184400" h="1315720">
                  <a:moveTo>
                    <a:pt x="896137" y="258927"/>
                  </a:moveTo>
                  <a:lnTo>
                    <a:pt x="894257" y="211594"/>
                  </a:lnTo>
                  <a:lnTo>
                    <a:pt x="883437" y="165823"/>
                  </a:lnTo>
                  <a:lnTo>
                    <a:pt x="864108" y="122948"/>
                  </a:lnTo>
                  <a:lnTo>
                    <a:pt x="836739" y="84277"/>
                  </a:lnTo>
                  <a:lnTo>
                    <a:pt x="801763" y="51142"/>
                  </a:lnTo>
                  <a:lnTo>
                    <a:pt x="759637" y="24853"/>
                  </a:lnTo>
                  <a:lnTo>
                    <a:pt x="713117" y="7505"/>
                  </a:lnTo>
                  <a:lnTo>
                    <a:pt x="665530" y="0"/>
                  </a:lnTo>
                  <a:lnTo>
                    <a:pt x="618185" y="1879"/>
                  </a:lnTo>
                  <a:lnTo>
                    <a:pt x="572427" y="12700"/>
                  </a:lnTo>
                  <a:lnTo>
                    <a:pt x="529551" y="32029"/>
                  </a:lnTo>
                  <a:lnTo>
                    <a:pt x="490880" y="59397"/>
                  </a:lnTo>
                  <a:lnTo>
                    <a:pt x="457746" y="94373"/>
                  </a:lnTo>
                  <a:lnTo>
                    <a:pt x="431469" y="136486"/>
                  </a:lnTo>
                  <a:lnTo>
                    <a:pt x="24866" y="962342"/>
                  </a:lnTo>
                  <a:lnTo>
                    <a:pt x="7505" y="1008862"/>
                  </a:lnTo>
                  <a:lnTo>
                    <a:pt x="0" y="1056449"/>
                  </a:lnTo>
                  <a:lnTo>
                    <a:pt x="1892" y="1103795"/>
                  </a:lnTo>
                  <a:lnTo>
                    <a:pt x="12712" y="1149553"/>
                  </a:lnTo>
                  <a:lnTo>
                    <a:pt x="32042" y="1192428"/>
                  </a:lnTo>
                  <a:lnTo>
                    <a:pt x="59410" y="1231099"/>
                  </a:lnTo>
                  <a:lnTo>
                    <a:pt x="94386" y="1264234"/>
                  </a:lnTo>
                  <a:lnTo>
                    <a:pt x="136512" y="1290523"/>
                  </a:lnTo>
                  <a:lnTo>
                    <a:pt x="183019" y="1307871"/>
                  </a:lnTo>
                  <a:lnTo>
                    <a:pt x="230606" y="1315389"/>
                  </a:lnTo>
                  <a:lnTo>
                    <a:pt x="277952" y="1313497"/>
                  </a:lnTo>
                  <a:lnTo>
                    <a:pt x="323723" y="1302677"/>
                  </a:lnTo>
                  <a:lnTo>
                    <a:pt x="366598" y="1283347"/>
                  </a:lnTo>
                  <a:lnTo>
                    <a:pt x="405257" y="1255979"/>
                  </a:lnTo>
                  <a:lnTo>
                    <a:pt x="438404" y="1221003"/>
                  </a:lnTo>
                  <a:lnTo>
                    <a:pt x="464693" y="1178877"/>
                  </a:lnTo>
                  <a:lnTo>
                    <a:pt x="871283" y="353047"/>
                  </a:lnTo>
                  <a:lnTo>
                    <a:pt x="888631" y="306514"/>
                  </a:lnTo>
                  <a:lnTo>
                    <a:pt x="896137" y="258927"/>
                  </a:lnTo>
                  <a:close/>
                </a:path>
                <a:path w="2184400" h="1315720">
                  <a:moveTo>
                    <a:pt x="1649831" y="258927"/>
                  </a:moveTo>
                  <a:lnTo>
                    <a:pt x="1647952" y="211594"/>
                  </a:lnTo>
                  <a:lnTo>
                    <a:pt x="1637131" y="165823"/>
                  </a:lnTo>
                  <a:lnTo>
                    <a:pt x="1617802" y="122948"/>
                  </a:lnTo>
                  <a:lnTo>
                    <a:pt x="1590433" y="84277"/>
                  </a:lnTo>
                  <a:lnTo>
                    <a:pt x="1555457" y="51142"/>
                  </a:lnTo>
                  <a:lnTo>
                    <a:pt x="1513332" y="24853"/>
                  </a:lnTo>
                  <a:lnTo>
                    <a:pt x="1466811" y="7505"/>
                  </a:lnTo>
                  <a:lnTo>
                    <a:pt x="1419225" y="0"/>
                  </a:lnTo>
                  <a:lnTo>
                    <a:pt x="1371879" y="1879"/>
                  </a:lnTo>
                  <a:lnTo>
                    <a:pt x="1326121" y="12700"/>
                  </a:lnTo>
                  <a:lnTo>
                    <a:pt x="1283246" y="32029"/>
                  </a:lnTo>
                  <a:lnTo>
                    <a:pt x="1244574" y="59397"/>
                  </a:lnTo>
                  <a:lnTo>
                    <a:pt x="1211440" y="94373"/>
                  </a:lnTo>
                  <a:lnTo>
                    <a:pt x="1185164" y="136486"/>
                  </a:lnTo>
                  <a:lnTo>
                    <a:pt x="778560" y="962342"/>
                  </a:lnTo>
                  <a:lnTo>
                    <a:pt x="761199" y="1008862"/>
                  </a:lnTo>
                  <a:lnTo>
                    <a:pt x="753694" y="1056449"/>
                  </a:lnTo>
                  <a:lnTo>
                    <a:pt x="755586" y="1103795"/>
                  </a:lnTo>
                  <a:lnTo>
                    <a:pt x="766406" y="1149553"/>
                  </a:lnTo>
                  <a:lnTo>
                    <a:pt x="785736" y="1192428"/>
                  </a:lnTo>
                  <a:lnTo>
                    <a:pt x="813104" y="1231099"/>
                  </a:lnTo>
                  <a:lnTo>
                    <a:pt x="848080" y="1264234"/>
                  </a:lnTo>
                  <a:lnTo>
                    <a:pt x="890193" y="1290523"/>
                  </a:lnTo>
                  <a:lnTo>
                    <a:pt x="936713" y="1307871"/>
                  </a:lnTo>
                  <a:lnTo>
                    <a:pt x="984300" y="1315389"/>
                  </a:lnTo>
                  <a:lnTo>
                    <a:pt x="1031646" y="1313497"/>
                  </a:lnTo>
                  <a:lnTo>
                    <a:pt x="1077417" y="1302677"/>
                  </a:lnTo>
                  <a:lnTo>
                    <a:pt x="1120292" y="1283347"/>
                  </a:lnTo>
                  <a:lnTo>
                    <a:pt x="1158951" y="1255979"/>
                  </a:lnTo>
                  <a:lnTo>
                    <a:pt x="1192098" y="1221003"/>
                  </a:lnTo>
                  <a:lnTo>
                    <a:pt x="1218387" y="1178877"/>
                  </a:lnTo>
                  <a:lnTo>
                    <a:pt x="1624965" y="353047"/>
                  </a:lnTo>
                  <a:lnTo>
                    <a:pt x="1642325" y="306514"/>
                  </a:lnTo>
                  <a:lnTo>
                    <a:pt x="1649831" y="258927"/>
                  </a:lnTo>
                  <a:close/>
                </a:path>
                <a:path w="2184400" h="1315720">
                  <a:moveTo>
                    <a:pt x="2184006" y="973772"/>
                  </a:moveTo>
                  <a:lnTo>
                    <a:pt x="2180615" y="927455"/>
                  </a:lnTo>
                  <a:lnTo>
                    <a:pt x="2170734" y="883246"/>
                  </a:lnTo>
                  <a:lnTo>
                    <a:pt x="2154872" y="841629"/>
                  </a:lnTo>
                  <a:lnTo>
                    <a:pt x="2133511" y="803084"/>
                  </a:lnTo>
                  <a:lnTo>
                    <a:pt x="2107120" y="768108"/>
                  </a:lnTo>
                  <a:lnTo>
                    <a:pt x="2076196" y="737184"/>
                  </a:lnTo>
                  <a:lnTo>
                    <a:pt x="2041220" y="710793"/>
                  </a:lnTo>
                  <a:lnTo>
                    <a:pt x="2002675" y="689432"/>
                  </a:lnTo>
                  <a:lnTo>
                    <a:pt x="1961057" y="673569"/>
                  </a:lnTo>
                  <a:lnTo>
                    <a:pt x="1916849" y="663689"/>
                  </a:lnTo>
                  <a:lnTo>
                    <a:pt x="1870532" y="660298"/>
                  </a:lnTo>
                  <a:lnTo>
                    <a:pt x="1824202" y="663689"/>
                  </a:lnTo>
                  <a:lnTo>
                    <a:pt x="1779993" y="673569"/>
                  </a:lnTo>
                  <a:lnTo>
                    <a:pt x="1738376" y="689432"/>
                  </a:lnTo>
                  <a:lnTo>
                    <a:pt x="1699831" y="710793"/>
                  </a:lnTo>
                  <a:lnTo>
                    <a:pt x="1664855" y="737184"/>
                  </a:lnTo>
                  <a:lnTo>
                    <a:pt x="1633931" y="768108"/>
                  </a:lnTo>
                  <a:lnTo>
                    <a:pt x="1607540" y="803084"/>
                  </a:lnTo>
                  <a:lnTo>
                    <a:pt x="1586179" y="841629"/>
                  </a:lnTo>
                  <a:lnTo>
                    <a:pt x="1570316" y="883246"/>
                  </a:lnTo>
                  <a:lnTo>
                    <a:pt x="1560436" y="927455"/>
                  </a:lnTo>
                  <a:lnTo>
                    <a:pt x="1557045" y="973772"/>
                  </a:lnTo>
                  <a:lnTo>
                    <a:pt x="1560436" y="1020102"/>
                  </a:lnTo>
                  <a:lnTo>
                    <a:pt x="1570316" y="1064310"/>
                  </a:lnTo>
                  <a:lnTo>
                    <a:pt x="1586179" y="1105928"/>
                  </a:lnTo>
                  <a:lnTo>
                    <a:pt x="1607540" y="1144473"/>
                  </a:lnTo>
                  <a:lnTo>
                    <a:pt x="1633931" y="1179449"/>
                  </a:lnTo>
                  <a:lnTo>
                    <a:pt x="1664855" y="1210373"/>
                  </a:lnTo>
                  <a:lnTo>
                    <a:pt x="1699831" y="1236764"/>
                  </a:lnTo>
                  <a:lnTo>
                    <a:pt x="1738376" y="1258125"/>
                  </a:lnTo>
                  <a:lnTo>
                    <a:pt x="1779993" y="1273987"/>
                  </a:lnTo>
                  <a:lnTo>
                    <a:pt x="1824202" y="1283868"/>
                  </a:lnTo>
                  <a:lnTo>
                    <a:pt x="1870532" y="1287259"/>
                  </a:lnTo>
                  <a:lnTo>
                    <a:pt x="1916849" y="1283868"/>
                  </a:lnTo>
                  <a:lnTo>
                    <a:pt x="1961057" y="1273987"/>
                  </a:lnTo>
                  <a:lnTo>
                    <a:pt x="2002675" y="1258125"/>
                  </a:lnTo>
                  <a:lnTo>
                    <a:pt x="2041220" y="1236764"/>
                  </a:lnTo>
                  <a:lnTo>
                    <a:pt x="2076196" y="1210373"/>
                  </a:lnTo>
                  <a:lnTo>
                    <a:pt x="2107120" y="1179449"/>
                  </a:lnTo>
                  <a:lnTo>
                    <a:pt x="2133511" y="1144473"/>
                  </a:lnTo>
                  <a:lnTo>
                    <a:pt x="2154872" y="1105928"/>
                  </a:lnTo>
                  <a:lnTo>
                    <a:pt x="2170734" y="1064310"/>
                  </a:lnTo>
                  <a:lnTo>
                    <a:pt x="2180615" y="1020102"/>
                  </a:lnTo>
                  <a:lnTo>
                    <a:pt x="2184006" y="973772"/>
                  </a:lnTo>
                  <a:close/>
                </a:path>
              </a:pathLst>
            </a:custGeom>
            <a:solidFill>
              <a:srgbClr val="F8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47437" y="3175"/>
              <a:ext cx="5236210" cy="6343650"/>
            </a:xfrm>
            <a:custGeom>
              <a:avLst/>
              <a:gdLst/>
              <a:ahLst/>
              <a:cxnLst/>
              <a:rect l="l" t="t" r="r" b="b"/>
              <a:pathLst>
                <a:path w="5236209" h="6343650">
                  <a:moveTo>
                    <a:pt x="2874744" y="1598789"/>
                  </a:moveTo>
                  <a:lnTo>
                    <a:pt x="2831709" y="1576909"/>
                  </a:lnTo>
                  <a:lnTo>
                    <a:pt x="2790810" y="1552514"/>
                  </a:lnTo>
                  <a:lnTo>
                    <a:pt x="2752098" y="1525744"/>
                  </a:lnTo>
                  <a:lnTo>
                    <a:pt x="2715623" y="1496740"/>
                  </a:lnTo>
                  <a:lnTo>
                    <a:pt x="2681437" y="1465639"/>
                  </a:lnTo>
                  <a:lnTo>
                    <a:pt x="2649590" y="1432583"/>
                  </a:lnTo>
                  <a:lnTo>
                    <a:pt x="2620133" y="1397710"/>
                  </a:lnTo>
                  <a:lnTo>
                    <a:pt x="2593116" y="1361160"/>
                  </a:lnTo>
                  <a:lnTo>
                    <a:pt x="2568591" y="1323072"/>
                  </a:lnTo>
                  <a:lnTo>
                    <a:pt x="2546608" y="1283587"/>
                  </a:lnTo>
                  <a:lnTo>
                    <a:pt x="2527218" y="1242843"/>
                  </a:lnTo>
                  <a:lnTo>
                    <a:pt x="2510472" y="1200979"/>
                  </a:lnTo>
                  <a:lnTo>
                    <a:pt x="2496419" y="1158136"/>
                  </a:lnTo>
                  <a:lnTo>
                    <a:pt x="2485112" y="1114454"/>
                  </a:lnTo>
                  <a:lnTo>
                    <a:pt x="2476601" y="1070070"/>
                  </a:lnTo>
                  <a:lnTo>
                    <a:pt x="2470936" y="1025126"/>
                  </a:lnTo>
                  <a:lnTo>
                    <a:pt x="2468168" y="979760"/>
                  </a:lnTo>
                  <a:lnTo>
                    <a:pt x="2468349" y="934112"/>
                  </a:lnTo>
                  <a:lnTo>
                    <a:pt x="2471528" y="888321"/>
                  </a:lnTo>
                  <a:lnTo>
                    <a:pt x="2477757" y="842528"/>
                  </a:lnTo>
                  <a:lnTo>
                    <a:pt x="2487085" y="796870"/>
                  </a:lnTo>
                  <a:lnTo>
                    <a:pt x="2499565" y="751489"/>
                  </a:lnTo>
                  <a:lnTo>
                    <a:pt x="2515247" y="706524"/>
                  </a:lnTo>
                  <a:lnTo>
                    <a:pt x="2534181" y="662113"/>
                  </a:lnTo>
                  <a:lnTo>
                    <a:pt x="2843214" y="0"/>
                  </a:lnTo>
                </a:path>
                <a:path w="5236209" h="6343650">
                  <a:moveTo>
                    <a:pt x="4398679" y="0"/>
                  </a:moveTo>
                  <a:lnTo>
                    <a:pt x="3811420" y="1258239"/>
                  </a:lnTo>
                  <a:lnTo>
                    <a:pt x="3789538" y="1301274"/>
                  </a:lnTo>
                  <a:lnTo>
                    <a:pt x="3765141" y="1342173"/>
                  </a:lnTo>
                  <a:lnTo>
                    <a:pt x="3738371" y="1380885"/>
                  </a:lnTo>
                  <a:lnTo>
                    <a:pt x="3709365" y="1417359"/>
                  </a:lnTo>
                  <a:lnTo>
                    <a:pt x="3678264" y="1451545"/>
                  </a:lnTo>
                  <a:lnTo>
                    <a:pt x="3645207" y="1483391"/>
                  </a:lnTo>
                  <a:lnTo>
                    <a:pt x="3610333" y="1512847"/>
                  </a:lnTo>
                  <a:lnTo>
                    <a:pt x="3573782" y="1539863"/>
                  </a:lnTo>
                  <a:lnTo>
                    <a:pt x="3535694" y="1564388"/>
                  </a:lnTo>
                  <a:lnTo>
                    <a:pt x="3496208" y="1586370"/>
                  </a:lnTo>
                  <a:lnTo>
                    <a:pt x="3455464" y="1605759"/>
                  </a:lnTo>
                  <a:lnTo>
                    <a:pt x="3413600" y="1622505"/>
                  </a:lnTo>
                  <a:lnTo>
                    <a:pt x="3370758" y="1636556"/>
                  </a:lnTo>
                  <a:lnTo>
                    <a:pt x="3327075" y="1647863"/>
                  </a:lnTo>
                  <a:lnTo>
                    <a:pt x="3282692" y="1656374"/>
                  </a:lnTo>
                  <a:lnTo>
                    <a:pt x="3237748" y="1662038"/>
                  </a:lnTo>
                  <a:lnTo>
                    <a:pt x="3192382" y="1664805"/>
                  </a:lnTo>
                  <a:lnTo>
                    <a:pt x="3146735" y="1664624"/>
                  </a:lnTo>
                  <a:lnTo>
                    <a:pt x="3100945" y="1661444"/>
                  </a:lnTo>
                  <a:lnTo>
                    <a:pt x="3055153" y="1655215"/>
                  </a:lnTo>
                  <a:lnTo>
                    <a:pt x="3009497" y="1645885"/>
                  </a:lnTo>
                  <a:lnTo>
                    <a:pt x="2964117" y="1633405"/>
                  </a:lnTo>
                  <a:lnTo>
                    <a:pt x="2919153" y="1617723"/>
                  </a:lnTo>
                  <a:lnTo>
                    <a:pt x="2874744" y="1598789"/>
                  </a:lnTo>
                </a:path>
                <a:path w="5236209" h="6343650">
                  <a:moveTo>
                    <a:pt x="3856403" y="1159166"/>
                  </a:moveTo>
                  <a:lnTo>
                    <a:pt x="3813368" y="1137285"/>
                  </a:lnTo>
                  <a:lnTo>
                    <a:pt x="3772469" y="1112890"/>
                  </a:lnTo>
                  <a:lnTo>
                    <a:pt x="3733757" y="1086120"/>
                  </a:lnTo>
                  <a:lnTo>
                    <a:pt x="3697283" y="1057115"/>
                  </a:lnTo>
                  <a:lnTo>
                    <a:pt x="3663098" y="1026015"/>
                  </a:lnTo>
                  <a:lnTo>
                    <a:pt x="3631251" y="992958"/>
                  </a:lnTo>
                  <a:lnTo>
                    <a:pt x="3601795" y="958085"/>
                  </a:lnTo>
                  <a:lnTo>
                    <a:pt x="3574779" y="921534"/>
                  </a:lnTo>
                  <a:lnTo>
                    <a:pt x="3550255" y="883446"/>
                  </a:lnTo>
                  <a:lnTo>
                    <a:pt x="3528272" y="843960"/>
                  </a:lnTo>
                  <a:lnTo>
                    <a:pt x="3508883" y="803215"/>
                  </a:lnTo>
                  <a:lnTo>
                    <a:pt x="3492137" y="761351"/>
                  </a:lnTo>
                  <a:lnTo>
                    <a:pt x="3478086" y="718508"/>
                  </a:lnTo>
                  <a:lnTo>
                    <a:pt x="3466779" y="674825"/>
                  </a:lnTo>
                  <a:lnTo>
                    <a:pt x="3458269" y="630441"/>
                  </a:lnTo>
                  <a:lnTo>
                    <a:pt x="3452605" y="585497"/>
                  </a:lnTo>
                  <a:lnTo>
                    <a:pt x="3449838" y="540131"/>
                  </a:lnTo>
                  <a:lnTo>
                    <a:pt x="3450019" y="494483"/>
                  </a:lnTo>
                  <a:lnTo>
                    <a:pt x="3453198" y="448693"/>
                  </a:lnTo>
                  <a:lnTo>
                    <a:pt x="3459428" y="402900"/>
                  </a:lnTo>
                  <a:lnTo>
                    <a:pt x="3468757" y="357244"/>
                  </a:lnTo>
                  <a:lnTo>
                    <a:pt x="3481237" y="311864"/>
                  </a:lnTo>
                  <a:lnTo>
                    <a:pt x="3496919" y="266899"/>
                  </a:lnTo>
                  <a:lnTo>
                    <a:pt x="3515853" y="222490"/>
                  </a:lnTo>
                  <a:lnTo>
                    <a:pt x="3619697" y="0"/>
                  </a:lnTo>
                </a:path>
                <a:path w="5236209" h="6343650">
                  <a:moveTo>
                    <a:pt x="5175153" y="0"/>
                  </a:moveTo>
                  <a:lnTo>
                    <a:pt x="4793079" y="818603"/>
                  </a:lnTo>
                  <a:lnTo>
                    <a:pt x="4771198" y="861640"/>
                  </a:lnTo>
                  <a:lnTo>
                    <a:pt x="4746804" y="902540"/>
                  </a:lnTo>
                  <a:lnTo>
                    <a:pt x="4720034" y="941253"/>
                  </a:lnTo>
                  <a:lnTo>
                    <a:pt x="4691029" y="977728"/>
                  </a:lnTo>
                  <a:lnTo>
                    <a:pt x="4659929" y="1011915"/>
                  </a:lnTo>
                  <a:lnTo>
                    <a:pt x="4626873" y="1043762"/>
                  </a:lnTo>
                  <a:lnTo>
                    <a:pt x="4592000" y="1073220"/>
                  </a:lnTo>
                  <a:lnTo>
                    <a:pt x="4555450" y="1100236"/>
                  </a:lnTo>
                  <a:lnTo>
                    <a:pt x="4517362" y="1124761"/>
                  </a:lnTo>
                  <a:lnTo>
                    <a:pt x="4477877" y="1146744"/>
                  </a:lnTo>
                  <a:lnTo>
                    <a:pt x="4437132" y="1166134"/>
                  </a:lnTo>
                  <a:lnTo>
                    <a:pt x="4395269" y="1182880"/>
                  </a:lnTo>
                  <a:lnTo>
                    <a:pt x="4352426" y="1196932"/>
                  </a:lnTo>
                  <a:lnTo>
                    <a:pt x="4308743" y="1208239"/>
                  </a:lnTo>
                  <a:lnTo>
                    <a:pt x="4264360" y="1216750"/>
                  </a:lnTo>
                  <a:lnTo>
                    <a:pt x="4219415" y="1222414"/>
                  </a:lnTo>
                  <a:lnTo>
                    <a:pt x="4174049" y="1225181"/>
                  </a:lnTo>
                  <a:lnTo>
                    <a:pt x="4128401" y="1225000"/>
                  </a:lnTo>
                  <a:lnTo>
                    <a:pt x="4082611" y="1221820"/>
                  </a:lnTo>
                  <a:lnTo>
                    <a:pt x="4036817" y="1215591"/>
                  </a:lnTo>
                  <a:lnTo>
                    <a:pt x="3991160" y="1206262"/>
                  </a:lnTo>
                  <a:lnTo>
                    <a:pt x="3945779" y="1193782"/>
                  </a:lnTo>
                  <a:lnTo>
                    <a:pt x="3900814" y="1178100"/>
                  </a:lnTo>
                  <a:lnTo>
                    <a:pt x="3856403" y="1159166"/>
                  </a:lnTo>
                </a:path>
                <a:path w="5236209" h="6343650">
                  <a:moveTo>
                    <a:pt x="4721388" y="1827110"/>
                  </a:moveTo>
                  <a:lnTo>
                    <a:pt x="4678352" y="1805229"/>
                  </a:lnTo>
                  <a:lnTo>
                    <a:pt x="4637454" y="1780834"/>
                  </a:lnTo>
                  <a:lnTo>
                    <a:pt x="4598742" y="1754065"/>
                  </a:lnTo>
                  <a:lnTo>
                    <a:pt x="4562268" y="1725060"/>
                  </a:lnTo>
                  <a:lnTo>
                    <a:pt x="4528082" y="1693960"/>
                  </a:lnTo>
                  <a:lnTo>
                    <a:pt x="4496236" y="1660903"/>
                  </a:lnTo>
                  <a:lnTo>
                    <a:pt x="4466779" y="1626030"/>
                  </a:lnTo>
                  <a:lnTo>
                    <a:pt x="4439763" y="1589480"/>
                  </a:lnTo>
                  <a:lnTo>
                    <a:pt x="4415239" y="1551392"/>
                  </a:lnTo>
                  <a:lnTo>
                    <a:pt x="4393257" y="1511906"/>
                  </a:lnTo>
                  <a:lnTo>
                    <a:pt x="4373867" y="1471162"/>
                  </a:lnTo>
                  <a:lnTo>
                    <a:pt x="4357122" y="1429298"/>
                  </a:lnTo>
                  <a:lnTo>
                    <a:pt x="4343070" y="1386455"/>
                  </a:lnTo>
                  <a:lnTo>
                    <a:pt x="4331764" y="1342772"/>
                  </a:lnTo>
                  <a:lnTo>
                    <a:pt x="4323253" y="1298388"/>
                  </a:lnTo>
                  <a:lnTo>
                    <a:pt x="4317589" y="1253442"/>
                  </a:lnTo>
                  <a:lnTo>
                    <a:pt x="4314822" y="1208076"/>
                  </a:lnTo>
                  <a:lnTo>
                    <a:pt x="4315003" y="1162427"/>
                  </a:lnTo>
                  <a:lnTo>
                    <a:pt x="4318183" y="1116635"/>
                  </a:lnTo>
                  <a:lnTo>
                    <a:pt x="4324412" y="1070841"/>
                  </a:lnTo>
                  <a:lnTo>
                    <a:pt x="4333741" y="1025183"/>
                  </a:lnTo>
                  <a:lnTo>
                    <a:pt x="4346221" y="979800"/>
                  </a:lnTo>
                  <a:lnTo>
                    <a:pt x="4361903" y="934833"/>
                  </a:lnTo>
                  <a:lnTo>
                    <a:pt x="4380837" y="890421"/>
                  </a:lnTo>
                  <a:lnTo>
                    <a:pt x="4796432" y="0"/>
                  </a:lnTo>
                </a:path>
                <a:path w="5236209" h="6343650">
                  <a:moveTo>
                    <a:pt x="5235799" y="1858846"/>
                  </a:moveTo>
                  <a:lnTo>
                    <a:pt x="5173728" y="1876183"/>
                  </a:lnTo>
                  <a:lnTo>
                    <a:pt x="5129344" y="1884694"/>
                  </a:lnTo>
                  <a:lnTo>
                    <a:pt x="5084400" y="1890358"/>
                  </a:lnTo>
                  <a:lnTo>
                    <a:pt x="5039034" y="1893125"/>
                  </a:lnTo>
                  <a:lnTo>
                    <a:pt x="4993386" y="1892944"/>
                  </a:lnTo>
                  <a:lnTo>
                    <a:pt x="4947595" y="1889764"/>
                  </a:lnTo>
                  <a:lnTo>
                    <a:pt x="4901802" y="1883535"/>
                  </a:lnTo>
                  <a:lnTo>
                    <a:pt x="4856145" y="1874206"/>
                  </a:lnTo>
                  <a:lnTo>
                    <a:pt x="4810764" y="1861726"/>
                  </a:lnTo>
                  <a:lnTo>
                    <a:pt x="4765798" y="1846044"/>
                  </a:lnTo>
                  <a:lnTo>
                    <a:pt x="4721388" y="1827110"/>
                  </a:lnTo>
                </a:path>
                <a:path w="5236209" h="6343650">
                  <a:moveTo>
                    <a:pt x="0" y="6343649"/>
                  </a:moveTo>
                  <a:lnTo>
                    <a:pt x="533321" y="5200987"/>
                  </a:lnTo>
                  <a:lnTo>
                    <a:pt x="555202" y="5157951"/>
                  </a:lnTo>
                  <a:lnTo>
                    <a:pt x="579597" y="5117051"/>
                  </a:lnTo>
                  <a:lnTo>
                    <a:pt x="606366" y="5078339"/>
                  </a:lnTo>
                  <a:lnTo>
                    <a:pt x="635371" y="5041864"/>
                  </a:lnTo>
                  <a:lnTo>
                    <a:pt x="666471" y="5007679"/>
                  </a:lnTo>
                  <a:lnTo>
                    <a:pt x="699528" y="4975832"/>
                  </a:lnTo>
                  <a:lnTo>
                    <a:pt x="734401" y="4946376"/>
                  </a:lnTo>
                  <a:lnTo>
                    <a:pt x="770951" y="4919360"/>
                  </a:lnTo>
                  <a:lnTo>
                    <a:pt x="809038" y="4894836"/>
                  </a:lnTo>
                  <a:lnTo>
                    <a:pt x="848524" y="4872855"/>
                  </a:lnTo>
                  <a:lnTo>
                    <a:pt x="889268" y="4853466"/>
                  </a:lnTo>
                  <a:lnTo>
                    <a:pt x="931131" y="4836720"/>
                  </a:lnTo>
                  <a:lnTo>
                    <a:pt x="973974" y="4822670"/>
                  </a:lnTo>
                  <a:lnTo>
                    <a:pt x="1017657" y="4811364"/>
                  </a:lnTo>
                  <a:lnTo>
                    <a:pt x="1062041" y="4802854"/>
                  </a:lnTo>
                  <a:lnTo>
                    <a:pt x="1106985" y="4797190"/>
                  </a:lnTo>
                  <a:lnTo>
                    <a:pt x="1152351" y="4794424"/>
                  </a:lnTo>
                  <a:lnTo>
                    <a:pt x="1197999" y="4794605"/>
                  </a:lnTo>
                  <a:lnTo>
                    <a:pt x="1243790" y="4797786"/>
                  </a:lnTo>
                  <a:lnTo>
                    <a:pt x="1289583" y="4804015"/>
                  </a:lnTo>
                  <a:lnTo>
                    <a:pt x="1335240" y="4813345"/>
                  </a:lnTo>
                  <a:lnTo>
                    <a:pt x="1380621" y="4825825"/>
                  </a:lnTo>
                  <a:lnTo>
                    <a:pt x="1425587" y="4841507"/>
                  </a:lnTo>
                  <a:lnTo>
                    <a:pt x="1469997" y="4860441"/>
                  </a:lnTo>
                  <a:lnTo>
                    <a:pt x="1513034" y="4882322"/>
                  </a:lnTo>
                  <a:lnTo>
                    <a:pt x="1553934" y="4906717"/>
                  </a:lnTo>
                  <a:lnTo>
                    <a:pt x="1592647" y="4933486"/>
                  </a:lnTo>
                  <a:lnTo>
                    <a:pt x="1629122" y="4962490"/>
                  </a:lnTo>
                  <a:lnTo>
                    <a:pt x="1663308" y="4993590"/>
                  </a:lnTo>
                  <a:lnTo>
                    <a:pt x="1695155" y="5026645"/>
                  </a:lnTo>
                  <a:lnTo>
                    <a:pt x="1724611" y="5061518"/>
                  </a:lnTo>
                  <a:lnTo>
                    <a:pt x="1751627" y="5098067"/>
                  </a:lnTo>
                  <a:lnTo>
                    <a:pt x="1776151" y="5136154"/>
                  </a:lnTo>
                  <a:lnTo>
                    <a:pt x="1798134" y="5175639"/>
                  </a:lnTo>
                  <a:lnTo>
                    <a:pt x="1817523" y="5216382"/>
                  </a:lnTo>
                  <a:lnTo>
                    <a:pt x="1834268" y="5258245"/>
                  </a:lnTo>
                  <a:lnTo>
                    <a:pt x="1848319" y="5301087"/>
                  </a:lnTo>
                  <a:lnTo>
                    <a:pt x="1859625" y="5344769"/>
                  </a:lnTo>
                  <a:lnTo>
                    <a:pt x="1868135" y="5389152"/>
                  </a:lnTo>
                  <a:lnTo>
                    <a:pt x="1873799" y="5434096"/>
                  </a:lnTo>
                  <a:lnTo>
                    <a:pt x="1876565" y="5479462"/>
                  </a:lnTo>
                  <a:lnTo>
                    <a:pt x="1876384" y="5525110"/>
                  </a:lnTo>
                  <a:lnTo>
                    <a:pt x="1873203" y="5570901"/>
                  </a:lnTo>
                  <a:lnTo>
                    <a:pt x="1866974" y="5616695"/>
                  </a:lnTo>
                  <a:lnTo>
                    <a:pt x="1857644" y="5662352"/>
                  </a:lnTo>
                  <a:lnTo>
                    <a:pt x="1845164" y="5707734"/>
                  </a:lnTo>
                  <a:lnTo>
                    <a:pt x="1829482" y="5752700"/>
                  </a:lnTo>
                  <a:lnTo>
                    <a:pt x="1810548" y="5797112"/>
                  </a:lnTo>
                  <a:lnTo>
                    <a:pt x="1555460" y="6343649"/>
                  </a:lnTo>
                </a:path>
                <a:path w="5236209" h="6343650">
                  <a:moveTo>
                    <a:pt x="776484" y="6343649"/>
                  </a:moveTo>
                  <a:lnTo>
                    <a:pt x="1514993" y="4761369"/>
                  </a:lnTo>
                  <a:lnTo>
                    <a:pt x="1536874" y="4718332"/>
                  </a:lnTo>
                  <a:lnTo>
                    <a:pt x="1561269" y="4677432"/>
                  </a:lnTo>
                  <a:lnTo>
                    <a:pt x="1588038" y="4638719"/>
                  </a:lnTo>
                  <a:lnTo>
                    <a:pt x="1617043" y="4602244"/>
                  </a:lnTo>
                  <a:lnTo>
                    <a:pt x="1648143" y="4568058"/>
                  </a:lnTo>
                  <a:lnTo>
                    <a:pt x="1681200" y="4536211"/>
                  </a:lnTo>
                  <a:lnTo>
                    <a:pt x="1716072" y="4506755"/>
                  </a:lnTo>
                  <a:lnTo>
                    <a:pt x="1752622" y="4479739"/>
                  </a:lnTo>
                  <a:lnTo>
                    <a:pt x="1790710" y="4455214"/>
                  </a:lnTo>
                  <a:lnTo>
                    <a:pt x="1830196" y="4433232"/>
                  </a:lnTo>
                  <a:lnTo>
                    <a:pt x="1870940" y="4413843"/>
                  </a:lnTo>
                  <a:lnTo>
                    <a:pt x="1912803" y="4397098"/>
                  </a:lnTo>
                  <a:lnTo>
                    <a:pt x="1955646" y="4383047"/>
                  </a:lnTo>
                  <a:lnTo>
                    <a:pt x="1999329" y="4371741"/>
                  </a:lnTo>
                  <a:lnTo>
                    <a:pt x="2043712" y="4363231"/>
                  </a:lnTo>
                  <a:lnTo>
                    <a:pt x="2088657" y="4357567"/>
                  </a:lnTo>
                  <a:lnTo>
                    <a:pt x="2134023" y="4354801"/>
                  </a:lnTo>
                  <a:lnTo>
                    <a:pt x="2179671" y="4354982"/>
                  </a:lnTo>
                  <a:lnTo>
                    <a:pt x="2225461" y="4358162"/>
                  </a:lnTo>
                  <a:lnTo>
                    <a:pt x="2271255" y="4364392"/>
                  </a:lnTo>
                  <a:lnTo>
                    <a:pt x="2316912" y="4373722"/>
                  </a:lnTo>
                  <a:lnTo>
                    <a:pt x="2362293" y="4386202"/>
                  </a:lnTo>
                  <a:lnTo>
                    <a:pt x="2407259" y="4401884"/>
                  </a:lnTo>
                  <a:lnTo>
                    <a:pt x="2451669" y="4420818"/>
                  </a:lnTo>
                  <a:lnTo>
                    <a:pt x="2494706" y="4442697"/>
                  </a:lnTo>
                  <a:lnTo>
                    <a:pt x="2535606" y="4467091"/>
                  </a:lnTo>
                  <a:lnTo>
                    <a:pt x="2574319" y="4493859"/>
                  </a:lnTo>
                  <a:lnTo>
                    <a:pt x="2610794" y="4522863"/>
                  </a:lnTo>
                  <a:lnTo>
                    <a:pt x="2644980" y="4553962"/>
                  </a:lnTo>
                  <a:lnTo>
                    <a:pt x="2676827" y="4587017"/>
                  </a:lnTo>
                  <a:lnTo>
                    <a:pt x="2706283" y="4621889"/>
                  </a:lnTo>
                  <a:lnTo>
                    <a:pt x="2733299" y="4658439"/>
                  </a:lnTo>
                  <a:lnTo>
                    <a:pt x="2757823" y="4696526"/>
                  </a:lnTo>
                  <a:lnTo>
                    <a:pt x="2779805" y="4736011"/>
                  </a:lnTo>
                  <a:lnTo>
                    <a:pt x="2799195" y="4776755"/>
                  </a:lnTo>
                  <a:lnTo>
                    <a:pt x="2815940" y="4818618"/>
                  </a:lnTo>
                  <a:lnTo>
                    <a:pt x="2829991" y="4861461"/>
                  </a:lnTo>
                  <a:lnTo>
                    <a:pt x="2841297" y="4905144"/>
                  </a:lnTo>
                  <a:lnTo>
                    <a:pt x="2849807" y="4949527"/>
                  </a:lnTo>
                  <a:lnTo>
                    <a:pt x="2855471" y="4994472"/>
                  </a:lnTo>
                  <a:lnTo>
                    <a:pt x="2858237" y="5039838"/>
                  </a:lnTo>
                  <a:lnTo>
                    <a:pt x="2858056" y="5085487"/>
                  </a:lnTo>
                  <a:lnTo>
                    <a:pt x="2854875" y="5131278"/>
                  </a:lnTo>
                  <a:lnTo>
                    <a:pt x="2848646" y="5177072"/>
                  </a:lnTo>
                  <a:lnTo>
                    <a:pt x="2839316" y="5222730"/>
                  </a:lnTo>
                  <a:lnTo>
                    <a:pt x="2826836" y="5268111"/>
                  </a:lnTo>
                  <a:lnTo>
                    <a:pt x="2811154" y="5313078"/>
                  </a:lnTo>
                  <a:lnTo>
                    <a:pt x="2792220" y="5357489"/>
                  </a:lnTo>
                  <a:lnTo>
                    <a:pt x="2331944" y="6343649"/>
                  </a:lnTo>
                </a:path>
                <a:path w="5236209" h="6343650">
                  <a:moveTo>
                    <a:pt x="1953222" y="6343649"/>
                  </a:moveTo>
                  <a:lnTo>
                    <a:pt x="2379978" y="5429309"/>
                  </a:lnTo>
                  <a:lnTo>
                    <a:pt x="2401858" y="5386273"/>
                  </a:lnTo>
                  <a:lnTo>
                    <a:pt x="2426253" y="5345373"/>
                  </a:lnTo>
                  <a:lnTo>
                    <a:pt x="2453023" y="5306660"/>
                  </a:lnTo>
                  <a:lnTo>
                    <a:pt x="2482027" y="5270186"/>
                  </a:lnTo>
                  <a:lnTo>
                    <a:pt x="2513128" y="5236000"/>
                  </a:lnTo>
                  <a:lnTo>
                    <a:pt x="2546184" y="5204153"/>
                  </a:lnTo>
                  <a:lnTo>
                    <a:pt x="2581057" y="5174697"/>
                  </a:lnTo>
                  <a:lnTo>
                    <a:pt x="2617607" y="5147681"/>
                  </a:lnTo>
                  <a:lnTo>
                    <a:pt x="2655694" y="5123157"/>
                  </a:lnTo>
                  <a:lnTo>
                    <a:pt x="2695180" y="5101175"/>
                  </a:lnTo>
                  <a:lnTo>
                    <a:pt x="2735924" y="5081786"/>
                  </a:lnTo>
                  <a:lnTo>
                    <a:pt x="2777788" y="5065041"/>
                  </a:lnTo>
                  <a:lnTo>
                    <a:pt x="2820630" y="5050990"/>
                  </a:lnTo>
                  <a:lnTo>
                    <a:pt x="2864313" y="5039684"/>
                  </a:lnTo>
                  <a:lnTo>
                    <a:pt x="2908697" y="5031174"/>
                  </a:lnTo>
                  <a:lnTo>
                    <a:pt x="2953641" y="5025510"/>
                  </a:lnTo>
                  <a:lnTo>
                    <a:pt x="2999007" y="5022744"/>
                  </a:lnTo>
                  <a:lnTo>
                    <a:pt x="3044655" y="5022925"/>
                  </a:lnTo>
                  <a:lnTo>
                    <a:pt x="3090446" y="5026105"/>
                  </a:lnTo>
                  <a:lnTo>
                    <a:pt x="3136239" y="5032334"/>
                  </a:lnTo>
                  <a:lnTo>
                    <a:pt x="3181896" y="5041664"/>
                  </a:lnTo>
                  <a:lnTo>
                    <a:pt x="3227277" y="5054144"/>
                  </a:lnTo>
                  <a:lnTo>
                    <a:pt x="3272243" y="5069826"/>
                  </a:lnTo>
                  <a:lnTo>
                    <a:pt x="3316653" y="5088760"/>
                  </a:lnTo>
                  <a:lnTo>
                    <a:pt x="3359690" y="5110640"/>
                  </a:lnTo>
                  <a:lnTo>
                    <a:pt x="3400590" y="5135034"/>
                  </a:lnTo>
                  <a:lnTo>
                    <a:pt x="3439303" y="5161803"/>
                  </a:lnTo>
                  <a:lnTo>
                    <a:pt x="3475778" y="5190808"/>
                  </a:lnTo>
                  <a:lnTo>
                    <a:pt x="3509964" y="5221907"/>
                  </a:lnTo>
                  <a:lnTo>
                    <a:pt x="3541811" y="5254963"/>
                  </a:lnTo>
                  <a:lnTo>
                    <a:pt x="3571268" y="5289836"/>
                  </a:lnTo>
                  <a:lnTo>
                    <a:pt x="3598283" y="5326385"/>
                  </a:lnTo>
                  <a:lnTo>
                    <a:pt x="3622808" y="5364472"/>
                  </a:lnTo>
                  <a:lnTo>
                    <a:pt x="3644790" y="5403957"/>
                  </a:lnTo>
                  <a:lnTo>
                    <a:pt x="3664179" y="5444701"/>
                  </a:lnTo>
                  <a:lnTo>
                    <a:pt x="3680924" y="5486564"/>
                  </a:lnTo>
                  <a:lnTo>
                    <a:pt x="3694975" y="5529407"/>
                  </a:lnTo>
                  <a:lnTo>
                    <a:pt x="3706281" y="5573089"/>
                  </a:lnTo>
                  <a:lnTo>
                    <a:pt x="3714791" y="5617473"/>
                  </a:lnTo>
                  <a:lnTo>
                    <a:pt x="3720455" y="5662417"/>
                  </a:lnTo>
                  <a:lnTo>
                    <a:pt x="3723221" y="5707783"/>
                  </a:lnTo>
                  <a:lnTo>
                    <a:pt x="3723040" y="5753432"/>
                  </a:lnTo>
                  <a:lnTo>
                    <a:pt x="3719860" y="5799222"/>
                  </a:lnTo>
                  <a:lnTo>
                    <a:pt x="3713630" y="5845016"/>
                  </a:lnTo>
                  <a:lnTo>
                    <a:pt x="3704300" y="5890674"/>
                  </a:lnTo>
                  <a:lnTo>
                    <a:pt x="3691820" y="5936056"/>
                  </a:lnTo>
                  <a:lnTo>
                    <a:pt x="3676138" y="5981022"/>
                  </a:lnTo>
                  <a:lnTo>
                    <a:pt x="3657204" y="6025434"/>
                  </a:lnTo>
                  <a:lnTo>
                    <a:pt x="3508682" y="6343649"/>
                  </a:lnTo>
                </a:path>
              </a:pathLst>
            </a:custGeom>
            <a:ln w="25400">
              <a:solidFill>
                <a:srgbClr val="E8C7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92986" y="3175"/>
              <a:ext cx="1892935" cy="1557020"/>
            </a:xfrm>
            <a:custGeom>
              <a:avLst/>
              <a:gdLst/>
              <a:ahLst/>
              <a:cxnLst/>
              <a:rect l="l" t="t" r="r" b="b"/>
              <a:pathLst>
                <a:path w="1892934" h="1557020">
                  <a:moveTo>
                    <a:pt x="1457919" y="873150"/>
                  </a:moveTo>
                  <a:lnTo>
                    <a:pt x="719281" y="873150"/>
                  </a:lnTo>
                  <a:lnTo>
                    <a:pt x="768107" y="876209"/>
                  </a:lnTo>
                  <a:lnTo>
                    <a:pt x="816016" y="892530"/>
                  </a:lnTo>
                  <a:lnTo>
                    <a:pt x="857914" y="920913"/>
                  </a:lnTo>
                  <a:lnTo>
                    <a:pt x="889786" y="958025"/>
                  </a:lnTo>
                  <a:lnTo>
                    <a:pt x="910825" y="1001453"/>
                  </a:lnTo>
                  <a:lnTo>
                    <a:pt x="920219" y="1048785"/>
                  </a:lnTo>
                  <a:lnTo>
                    <a:pt x="917160" y="1097609"/>
                  </a:lnTo>
                  <a:lnTo>
                    <a:pt x="900839" y="1145514"/>
                  </a:lnTo>
                  <a:lnTo>
                    <a:pt x="831866" y="1284096"/>
                  </a:lnTo>
                  <a:lnTo>
                    <a:pt x="815550" y="1332001"/>
                  </a:lnTo>
                  <a:lnTo>
                    <a:pt x="812495" y="1380825"/>
                  </a:lnTo>
                  <a:lnTo>
                    <a:pt x="821891" y="1428157"/>
                  </a:lnTo>
                  <a:lnTo>
                    <a:pt x="842931" y="1471585"/>
                  </a:lnTo>
                  <a:lnTo>
                    <a:pt x="874804" y="1508696"/>
                  </a:lnTo>
                  <a:lnTo>
                    <a:pt x="916702" y="1537080"/>
                  </a:lnTo>
                  <a:lnTo>
                    <a:pt x="964606" y="1553396"/>
                  </a:lnTo>
                  <a:lnTo>
                    <a:pt x="1013430" y="1556451"/>
                  </a:lnTo>
                  <a:lnTo>
                    <a:pt x="1060762" y="1547054"/>
                  </a:lnTo>
                  <a:lnTo>
                    <a:pt x="1104190" y="1526015"/>
                  </a:lnTo>
                  <a:lnTo>
                    <a:pt x="1141302" y="1494142"/>
                  </a:lnTo>
                  <a:lnTo>
                    <a:pt x="1169686" y="1452244"/>
                  </a:lnTo>
                  <a:lnTo>
                    <a:pt x="1457919" y="873150"/>
                  </a:lnTo>
                  <a:close/>
                </a:path>
                <a:path w="1892934" h="1557020">
                  <a:moveTo>
                    <a:pt x="1892514" y="0"/>
                  </a:moveTo>
                  <a:lnTo>
                    <a:pt x="627994" y="0"/>
                  </a:lnTo>
                  <a:lnTo>
                    <a:pt x="19370" y="1222768"/>
                  </a:lnTo>
                  <a:lnTo>
                    <a:pt x="3055" y="1270672"/>
                  </a:lnTo>
                  <a:lnTo>
                    <a:pt x="0" y="1319497"/>
                  </a:lnTo>
                  <a:lnTo>
                    <a:pt x="9396" y="1366829"/>
                  </a:lnTo>
                  <a:lnTo>
                    <a:pt x="30435" y="1410256"/>
                  </a:lnTo>
                  <a:lnTo>
                    <a:pt x="62308" y="1447368"/>
                  </a:lnTo>
                  <a:lnTo>
                    <a:pt x="104206" y="1475752"/>
                  </a:lnTo>
                  <a:lnTo>
                    <a:pt x="152115" y="1492067"/>
                  </a:lnTo>
                  <a:lnTo>
                    <a:pt x="200941" y="1495123"/>
                  </a:lnTo>
                  <a:lnTo>
                    <a:pt x="248272" y="1485726"/>
                  </a:lnTo>
                  <a:lnTo>
                    <a:pt x="291698" y="1464687"/>
                  </a:lnTo>
                  <a:lnTo>
                    <a:pt x="328808" y="1432814"/>
                  </a:lnTo>
                  <a:lnTo>
                    <a:pt x="357190" y="1390916"/>
                  </a:lnTo>
                  <a:lnTo>
                    <a:pt x="563032" y="977366"/>
                  </a:lnTo>
                  <a:lnTo>
                    <a:pt x="591415" y="935462"/>
                  </a:lnTo>
                  <a:lnTo>
                    <a:pt x="628524" y="903586"/>
                  </a:lnTo>
                  <a:lnTo>
                    <a:pt x="671950" y="882546"/>
                  </a:lnTo>
                  <a:lnTo>
                    <a:pt x="719281" y="873150"/>
                  </a:lnTo>
                  <a:lnTo>
                    <a:pt x="1457919" y="873150"/>
                  </a:lnTo>
                  <a:lnTo>
                    <a:pt x="1892514" y="0"/>
                  </a:lnTo>
                  <a:close/>
                </a:path>
              </a:pathLst>
            </a:custGeom>
            <a:solidFill>
              <a:srgbClr val="E49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50593" y="1666682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5160" y="0"/>
                  </a:moveTo>
                  <a:lnTo>
                    <a:pt x="152743" y="4446"/>
                  </a:lnTo>
                  <a:lnTo>
                    <a:pt x="112493" y="17943"/>
                  </a:lnTo>
                  <a:lnTo>
                    <a:pt x="75970" y="39968"/>
                  </a:lnTo>
                  <a:lnTo>
                    <a:pt x="44734" y="69996"/>
                  </a:lnTo>
                  <a:lnTo>
                    <a:pt x="20347" y="107507"/>
                  </a:lnTo>
                  <a:lnTo>
                    <a:pt x="5125" y="149580"/>
                  </a:lnTo>
                  <a:lnTo>
                    <a:pt x="0" y="192605"/>
                  </a:lnTo>
                  <a:lnTo>
                    <a:pt x="4446" y="235021"/>
                  </a:lnTo>
                  <a:lnTo>
                    <a:pt x="17943" y="275270"/>
                  </a:lnTo>
                  <a:lnTo>
                    <a:pt x="39968" y="311792"/>
                  </a:lnTo>
                  <a:lnTo>
                    <a:pt x="69996" y="343026"/>
                  </a:lnTo>
                  <a:lnTo>
                    <a:pt x="107507" y="367412"/>
                  </a:lnTo>
                  <a:lnTo>
                    <a:pt x="149576" y="382638"/>
                  </a:lnTo>
                  <a:lnTo>
                    <a:pt x="192599" y="387765"/>
                  </a:lnTo>
                  <a:lnTo>
                    <a:pt x="235016" y="383318"/>
                  </a:lnTo>
                  <a:lnTo>
                    <a:pt x="275266" y="369820"/>
                  </a:lnTo>
                  <a:lnTo>
                    <a:pt x="311789" y="347794"/>
                  </a:lnTo>
                  <a:lnTo>
                    <a:pt x="343025" y="317764"/>
                  </a:lnTo>
                  <a:lnTo>
                    <a:pt x="367412" y="280252"/>
                  </a:lnTo>
                  <a:lnTo>
                    <a:pt x="382638" y="238183"/>
                  </a:lnTo>
                  <a:lnTo>
                    <a:pt x="387765" y="195160"/>
                  </a:lnTo>
                  <a:lnTo>
                    <a:pt x="383318" y="152743"/>
                  </a:lnTo>
                  <a:lnTo>
                    <a:pt x="369820" y="112493"/>
                  </a:lnTo>
                  <a:lnTo>
                    <a:pt x="347794" y="75970"/>
                  </a:lnTo>
                  <a:lnTo>
                    <a:pt x="317764" y="44734"/>
                  </a:lnTo>
                  <a:lnTo>
                    <a:pt x="280252" y="20347"/>
                  </a:lnTo>
                  <a:lnTo>
                    <a:pt x="238183" y="5125"/>
                  </a:lnTo>
                  <a:lnTo>
                    <a:pt x="195160" y="0"/>
                  </a:lnTo>
                  <a:close/>
                </a:path>
              </a:pathLst>
            </a:custGeom>
            <a:solidFill>
              <a:srgbClr val="E8C7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8824" y="1635119"/>
              <a:ext cx="105595" cy="105587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5650" y="5120540"/>
            <a:ext cx="1370965" cy="1226820"/>
          </a:xfrm>
          <a:custGeom>
            <a:avLst/>
            <a:gdLst/>
            <a:ahLst/>
            <a:cxnLst/>
            <a:rect l="l" t="t" r="r" b="b"/>
            <a:pathLst>
              <a:path w="1370965" h="1226820">
                <a:moveTo>
                  <a:pt x="217271" y="688991"/>
                </a:moveTo>
                <a:lnTo>
                  <a:pt x="170075" y="695143"/>
                </a:lnTo>
                <a:lnTo>
                  <a:pt x="125550" y="711330"/>
                </a:lnTo>
                <a:lnTo>
                  <a:pt x="85422" y="736924"/>
                </a:lnTo>
                <a:lnTo>
                  <a:pt x="51417" y="771299"/>
                </a:lnTo>
                <a:lnTo>
                  <a:pt x="25261" y="813826"/>
                </a:lnTo>
                <a:lnTo>
                  <a:pt x="0" y="867948"/>
                </a:lnTo>
                <a:lnTo>
                  <a:pt x="0" y="1226283"/>
                </a:lnTo>
                <a:lnTo>
                  <a:pt x="1265096" y="1226283"/>
                </a:lnTo>
                <a:lnTo>
                  <a:pt x="1350328" y="1043671"/>
                </a:lnTo>
                <a:lnTo>
                  <a:pt x="1366131" y="996311"/>
                </a:lnTo>
                <a:lnTo>
                  <a:pt x="1370642" y="948170"/>
                </a:lnTo>
                <a:lnTo>
                  <a:pt x="1364490" y="900974"/>
                </a:lnTo>
                <a:lnTo>
                  <a:pt x="1348301" y="856450"/>
                </a:lnTo>
                <a:lnTo>
                  <a:pt x="1322704" y="816323"/>
                </a:lnTo>
                <a:lnTo>
                  <a:pt x="1288324" y="782321"/>
                </a:lnTo>
                <a:lnTo>
                  <a:pt x="1203263" y="730012"/>
                </a:lnTo>
                <a:lnTo>
                  <a:pt x="1202858" y="729611"/>
                </a:lnTo>
                <a:lnTo>
                  <a:pt x="408280" y="729611"/>
                </a:lnTo>
                <a:lnTo>
                  <a:pt x="360137" y="725103"/>
                </a:lnTo>
                <a:lnTo>
                  <a:pt x="265412" y="693502"/>
                </a:lnTo>
                <a:lnTo>
                  <a:pt x="217271" y="688991"/>
                </a:lnTo>
                <a:close/>
              </a:path>
              <a:path w="1370965" h="1226820">
                <a:moveTo>
                  <a:pt x="1016292" y="0"/>
                </a:moveTo>
                <a:lnTo>
                  <a:pt x="969096" y="6153"/>
                </a:lnTo>
                <a:lnTo>
                  <a:pt x="924572" y="22341"/>
                </a:lnTo>
                <a:lnTo>
                  <a:pt x="884446" y="47937"/>
                </a:lnTo>
                <a:lnTo>
                  <a:pt x="850445" y="82313"/>
                </a:lnTo>
                <a:lnTo>
                  <a:pt x="824294" y="124842"/>
                </a:lnTo>
                <a:lnTo>
                  <a:pt x="600288" y="604772"/>
                </a:lnTo>
                <a:lnTo>
                  <a:pt x="574132" y="647299"/>
                </a:lnTo>
                <a:lnTo>
                  <a:pt x="540128" y="681674"/>
                </a:lnTo>
                <a:lnTo>
                  <a:pt x="500001" y="707269"/>
                </a:lnTo>
                <a:lnTo>
                  <a:pt x="455477" y="723458"/>
                </a:lnTo>
                <a:lnTo>
                  <a:pt x="408280" y="729611"/>
                </a:lnTo>
                <a:lnTo>
                  <a:pt x="1202858" y="729611"/>
                </a:lnTo>
                <a:lnTo>
                  <a:pt x="1168888" y="696005"/>
                </a:lnTo>
                <a:lnTo>
                  <a:pt x="1143294" y="655876"/>
                </a:lnTo>
                <a:lnTo>
                  <a:pt x="1127107" y="611351"/>
                </a:lnTo>
                <a:lnTo>
                  <a:pt x="1120957" y="564155"/>
                </a:lnTo>
                <a:lnTo>
                  <a:pt x="1125469" y="516014"/>
                </a:lnTo>
                <a:lnTo>
                  <a:pt x="1141273" y="468654"/>
                </a:lnTo>
                <a:lnTo>
                  <a:pt x="1216328" y="307821"/>
                </a:lnTo>
                <a:lnTo>
                  <a:pt x="1232131" y="260460"/>
                </a:lnTo>
                <a:lnTo>
                  <a:pt x="1236643" y="212319"/>
                </a:lnTo>
                <a:lnTo>
                  <a:pt x="1230492" y="165122"/>
                </a:lnTo>
                <a:lnTo>
                  <a:pt x="1214303" y="120596"/>
                </a:lnTo>
                <a:lnTo>
                  <a:pt x="1188706" y="80467"/>
                </a:lnTo>
                <a:lnTo>
                  <a:pt x="1154328" y="46461"/>
                </a:lnTo>
                <a:lnTo>
                  <a:pt x="1111795" y="20304"/>
                </a:lnTo>
                <a:lnTo>
                  <a:pt x="1064434" y="4507"/>
                </a:lnTo>
                <a:lnTo>
                  <a:pt x="1016292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3420" y="4674426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90" h="377189">
                <a:moveTo>
                  <a:pt x="171073" y="0"/>
                </a:moveTo>
                <a:lnTo>
                  <a:pt x="123839" y="10617"/>
                </a:lnTo>
                <a:lnTo>
                  <a:pt x="80814" y="32814"/>
                </a:lnTo>
                <a:lnTo>
                  <a:pt x="44397" y="65718"/>
                </a:lnTo>
                <a:lnTo>
                  <a:pt x="16984" y="108457"/>
                </a:lnTo>
                <a:lnTo>
                  <a:pt x="1831" y="156919"/>
                </a:lnTo>
                <a:lnTo>
                  <a:pt x="0" y="205966"/>
                </a:lnTo>
                <a:lnTo>
                  <a:pt x="10618" y="253200"/>
                </a:lnTo>
                <a:lnTo>
                  <a:pt x="32815" y="296223"/>
                </a:lnTo>
                <a:lnTo>
                  <a:pt x="65721" y="332637"/>
                </a:lnTo>
                <a:lnTo>
                  <a:pt x="108464" y="360044"/>
                </a:lnTo>
                <a:lnTo>
                  <a:pt x="156921" y="375201"/>
                </a:lnTo>
                <a:lnTo>
                  <a:pt x="205963" y="377035"/>
                </a:lnTo>
                <a:lnTo>
                  <a:pt x="253194" y="366416"/>
                </a:lnTo>
                <a:lnTo>
                  <a:pt x="296216" y="344217"/>
                </a:lnTo>
                <a:lnTo>
                  <a:pt x="332631" y="311309"/>
                </a:lnTo>
                <a:lnTo>
                  <a:pt x="360043" y="268565"/>
                </a:lnTo>
                <a:lnTo>
                  <a:pt x="375201" y="220113"/>
                </a:lnTo>
                <a:lnTo>
                  <a:pt x="377035" y="171070"/>
                </a:lnTo>
                <a:lnTo>
                  <a:pt x="366417" y="123838"/>
                </a:lnTo>
                <a:lnTo>
                  <a:pt x="344220" y="80814"/>
                </a:lnTo>
                <a:lnTo>
                  <a:pt x="311316" y="44399"/>
                </a:lnTo>
                <a:lnTo>
                  <a:pt x="268578" y="16991"/>
                </a:lnTo>
                <a:lnTo>
                  <a:pt x="220119" y="1833"/>
                </a:lnTo>
                <a:lnTo>
                  <a:pt x="171073" y="0"/>
                </a:lnTo>
                <a:close/>
              </a:path>
            </a:pathLst>
          </a:custGeom>
          <a:solidFill>
            <a:srgbClr val="E8C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525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7" y="36871"/>
                </a:lnTo>
                <a:lnTo>
                  <a:pt x="53061" y="26543"/>
                </a:lnTo>
                <a:lnTo>
                  <a:pt x="50977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7544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0" y="2086"/>
                </a:lnTo>
                <a:lnTo>
                  <a:pt x="7767" y="7775"/>
                </a:lnTo>
                <a:lnTo>
                  <a:pt x="2083" y="16212"/>
                </a:lnTo>
                <a:lnTo>
                  <a:pt x="0" y="26543"/>
                </a:lnTo>
                <a:lnTo>
                  <a:pt x="2083" y="36871"/>
                </a:lnTo>
                <a:lnTo>
                  <a:pt x="7767" y="45304"/>
                </a:lnTo>
                <a:lnTo>
                  <a:pt x="16200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7" y="36871"/>
                </a:lnTo>
                <a:lnTo>
                  <a:pt x="53061" y="26543"/>
                </a:lnTo>
                <a:lnTo>
                  <a:pt x="50977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2562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7" y="36871"/>
                </a:lnTo>
                <a:lnTo>
                  <a:pt x="53061" y="26543"/>
                </a:lnTo>
                <a:lnTo>
                  <a:pt x="50977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7580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0" y="2086"/>
                </a:lnTo>
                <a:lnTo>
                  <a:pt x="7767" y="7775"/>
                </a:lnTo>
                <a:lnTo>
                  <a:pt x="2083" y="16212"/>
                </a:lnTo>
                <a:lnTo>
                  <a:pt x="0" y="26543"/>
                </a:lnTo>
                <a:lnTo>
                  <a:pt x="2083" y="36871"/>
                </a:lnTo>
                <a:lnTo>
                  <a:pt x="7767" y="45304"/>
                </a:lnTo>
                <a:lnTo>
                  <a:pt x="16200" y="50988"/>
                </a:lnTo>
                <a:lnTo>
                  <a:pt x="26530" y="53073"/>
                </a:lnTo>
                <a:lnTo>
                  <a:pt x="36856" y="50988"/>
                </a:lnTo>
                <a:lnTo>
                  <a:pt x="45288" y="45304"/>
                </a:lnTo>
                <a:lnTo>
                  <a:pt x="50972" y="36871"/>
                </a:lnTo>
                <a:lnTo>
                  <a:pt x="53056" y="26543"/>
                </a:lnTo>
                <a:lnTo>
                  <a:pt x="50972" y="16212"/>
                </a:lnTo>
                <a:lnTo>
                  <a:pt x="45288" y="7775"/>
                </a:lnTo>
                <a:lnTo>
                  <a:pt x="36856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2597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27605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43" y="0"/>
                </a:moveTo>
                <a:lnTo>
                  <a:pt x="16212" y="2086"/>
                </a:lnTo>
                <a:lnTo>
                  <a:pt x="7775" y="7775"/>
                </a:lnTo>
                <a:lnTo>
                  <a:pt x="2086" y="16212"/>
                </a:lnTo>
                <a:lnTo>
                  <a:pt x="0" y="26543"/>
                </a:lnTo>
                <a:lnTo>
                  <a:pt x="2086" y="36871"/>
                </a:lnTo>
                <a:lnTo>
                  <a:pt x="7775" y="45304"/>
                </a:lnTo>
                <a:lnTo>
                  <a:pt x="16212" y="50988"/>
                </a:lnTo>
                <a:lnTo>
                  <a:pt x="26543" y="53073"/>
                </a:lnTo>
                <a:lnTo>
                  <a:pt x="36865" y="50988"/>
                </a:lnTo>
                <a:lnTo>
                  <a:pt x="45299" y="45304"/>
                </a:lnTo>
                <a:lnTo>
                  <a:pt x="50987" y="36871"/>
                </a:lnTo>
                <a:lnTo>
                  <a:pt x="53073" y="26543"/>
                </a:lnTo>
                <a:lnTo>
                  <a:pt x="50987" y="16212"/>
                </a:lnTo>
                <a:lnTo>
                  <a:pt x="45299" y="7775"/>
                </a:lnTo>
                <a:lnTo>
                  <a:pt x="36865" y="2086"/>
                </a:lnTo>
                <a:lnTo>
                  <a:pt x="26543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525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7" y="36871"/>
                </a:lnTo>
                <a:lnTo>
                  <a:pt x="53061" y="26543"/>
                </a:lnTo>
                <a:lnTo>
                  <a:pt x="50977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7544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0" y="2086"/>
                </a:lnTo>
                <a:lnTo>
                  <a:pt x="7767" y="7775"/>
                </a:lnTo>
                <a:lnTo>
                  <a:pt x="2083" y="16212"/>
                </a:lnTo>
                <a:lnTo>
                  <a:pt x="0" y="26543"/>
                </a:lnTo>
                <a:lnTo>
                  <a:pt x="2083" y="36871"/>
                </a:lnTo>
                <a:lnTo>
                  <a:pt x="7767" y="45304"/>
                </a:lnTo>
                <a:lnTo>
                  <a:pt x="16200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7" y="36871"/>
                </a:lnTo>
                <a:lnTo>
                  <a:pt x="53061" y="26543"/>
                </a:lnTo>
                <a:lnTo>
                  <a:pt x="50977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2562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7" y="36871"/>
                </a:lnTo>
                <a:lnTo>
                  <a:pt x="53061" y="26543"/>
                </a:lnTo>
                <a:lnTo>
                  <a:pt x="50977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37580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0" y="2086"/>
                </a:lnTo>
                <a:lnTo>
                  <a:pt x="7767" y="7775"/>
                </a:lnTo>
                <a:lnTo>
                  <a:pt x="2083" y="16212"/>
                </a:lnTo>
                <a:lnTo>
                  <a:pt x="0" y="26543"/>
                </a:lnTo>
                <a:lnTo>
                  <a:pt x="2083" y="36871"/>
                </a:lnTo>
                <a:lnTo>
                  <a:pt x="7767" y="45304"/>
                </a:lnTo>
                <a:lnTo>
                  <a:pt x="16200" y="50988"/>
                </a:lnTo>
                <a:lnTo>
                  <a:pt x="26530" y="53073"/>
                </a:lnTo>
                <a:lnTo>
                  <a:pt x="36856" y="50988"/>
                </a:lnTo>
                <a:lnTo>
                  <a:pt x="45288" y="45304"/>
                </a:lnTo>
                <a:lnTo>
                  <a:pt x="50972" y="36871"/>
                </a:lnTo>
                <a:lnTo>
                  <a:pt x="53056" y="26543"/>
                </a:lnTo>
                <a:lnTo>
                  <a:pt x="50972" y="16212"/>
                </a:lnTo>
                <a:lnTo>
                  <a:pt x="45288" y="7775"/>
                </a:lnTo>
                <a:lnTo>
                  <a:pt x="36856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82597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27605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43" y="0"/>
                </a:moveTo>
                <a:lnTo>
                  <a:pt x="16212" y="2086"/>
                </a:lnTo>
                <a:lnTo>
                  <a:pt x="7775" y="7775"/>
                </a:lnTo>
                <a:lnTo>
                  <a:pt x="2086" y="16212"/>
                </a:lnTo>
                <a:lnTo>
                  <a:pt x="0" y="26543"/>
                </a:lnTo>
                <a:lnTo>
                  <a:pt x="2086" y="36871"/>
                </a:lnTo>
                <a:lnTo>
                  <a:pt x="7775" y="45304"/>
                </a:lnTo>
                <a:lnTo>
                  <a:pt x="16212" y="50988"/>
                </a:lnTo>
                <a:lnTo>
                  <a:pt x="26543" y="53073"/>
                </a:lnTo>
                <a:lnTo>
                  <a:pt x="36865" y="50988"/>
                </a:lnTo>
                <a:lnTo>
                  <a:pt x="45299" y="45304"/>
                </a:lnTo>
                <a:lnTo>
                  <a:pt x="50987" y="36871"/>
                </a:lnTo>
                <a:lnTo>
                  <a:pt x="53073" y="26543"/>
                </a:lnTo>
                <a:lnTo>
                  <a:pt x="50987" y="16212"/>
                </a:lnTo>
                <a:lnTo>
                  <a:pt x="45299" y="7775"/>
                </a:lnTo>
                <a:lnTo>
                  <a:pt x="36865" y="2086"/>
                </a:lnTo>
                <a:lnTo>
                  <a:pt x="26543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821" y="5499345"/>
            <a:ext cx="105595" cy="10559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017" y="5410445"/>
            <a:ext cx="105594" cy="105595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339305" y="2401823"/>
            <a:ext cx="2783205" cy="904875"/>
            <a:chOff x="1339305" y="2401823"/>
            <a:chExt cx="2783205" cy="904875"/>
          </a:xfrm>
        </p:grpSpPr>
        <p:sp>
          <p:nvSpPr>
            <p:cNvPr id="26" name="object 26"/>
            <p:cNvSpPr/>
            <p:nvPr/>
          </p:nvSpPr>
          <p:spPr>
            <a:xfrm>
              <a:off x="1339303" y="2401823"/>
              <a:ext cx="2635250" cy="904875"/>
            </a:xfrm>
            <a:custGeom>
              <a:avLst/>
              <a:gdLst/>
              <a:ahLst/>
              <a:cxnLst/>
              <a:rect l="l" t="t" r="r" b="b"/>
              <a:pathLst>
                <a:path w="2635250" h="904875">
                  <a:moveTo>
                    <a:pt x="725170" y="701852"/>
                  </a:moveTo>
                  <a:lnTo>
                    <a:pt x="719010" y="694397"/>
                  </a:lnTo>
                  <a:lnTo>
                    <a:pt x="709993" y="690194"/>
                  </a:lnTo>
                  <a:lnTo>
                    <a:pt x="700239" y="689495"/>
                  </a:lnTo>
                  <a:lnTo>
                    <a:pt x="691857" y="692531"/>
                  </a:lnTo>
                  <a:lnTo>
                    <a:pt x="665848" y="740054"/>
                  </a:lnTo>
                  <a:lnTo>
                    <a:pt x="640588" y="778090"/>
                  </a:lnTo>
                  <a:lnTo>
                    <a:pt x="597306" y="821690"/>
                  </a:lnTo>
                  <a:lnTo>
                    <a:pt x="539534" y="837184"/>
                  </a:lnTo>
                  <a:lnTo>
                    <a:pt x="492607" y="840613"/>
                  </a:lnTo>
                  <a:lnTo>
                    <a:pt x="426834" y="841667"/>
                  </a:lnTo>
                  <a:lnTo>
                    <a:pt x="354457" y="839139"/>
                  </a:lnTo>
                  <a:lnTo>
                    <a:pt x="308305" y="832358"/>
                  </a:lnTo>
                  <a:lnTo>
                    <a:pt x="265684" y="811060"/>
                  </a:lnTo>
                  <a:lnTo>
                    <a:pt x="245046" y="759790"/>
                  </a:lnTo>
                  <a:lnTo>
                    <a:pt x="241350" y="720788"/>
                  </a:lnTo>
                  <a:lnTo>
                    <a:pt x="240385" y="672553"/>
                  </a:lnTo>
                  <a:lnTo>
                    <a:pt x="240385" y="484771"/>
                  </a:lnTo>
                  <a:lnTo>
                    <a:pt x="241642" y="464540"/>
                  </a:lnTo>
                  <a:lnTo>
                    <a:pt x="247383" y="453809"/>
                  </a:lnTo>
                  <a:lnTo>
                    <a:pt x="260604" y="449554"/>
                  </a:lnTo>
                  <a:lnTo>
                    <a:pt x="284327" y="448805"/>
                  </a:lnTo>
                  <a:lnTo>
                    <a:pt x="361594" y="448805"/>
                  </a:lnTo>
                  <a:lnTo>
                    <a:pt x="425335" y="450138"/>
                  </a:lnTo>
                  <a:lnTo>
                    <a:pt x="464121" y="455472"/>
                  </a:lnTo>
                  <a:lnTo>
                    <a:pt x="500456" y="488988"/>
                  </a:lnTo>
                  <a:lnTo>
                    <a:pt x="517410" y="558012"/>
                  </a:lnTo>
                  <a:lnTo>
                    <a:pt x="524865" y="562495"/>
                  </a:lnTo>
                  <a:lnTo>
                    <a:pt x="535216" y="563841"/>
                  </a:lnTo>
                  <a:lnTo>
                    <a:pt x="545312" y="561949"/>
                  </a:lnTo>
                  <a:lnTo>
                    <a:pt x="552043" y="556679"/>
                  </a:lnTo>
                  <a:lnTo>
                    <a:pt x="551205" y="531088"/>
                  </a:lnTo>
                  <a:lnTo>
                    <a:pt x="549376" y="499745"/>
                  </a:lnTo>
                  <a:lnTo>
                    <a:pt x="547535" y="464921"/>
                  </a:lnTo>
                  <a:lnTo>
                    <a:pt x="546696" y="428828"/>
                  </a:lnTo>
                  <a:lnTo>
                    <a:pt x="547535" y="390956"/>
                  </a:lnTo>
                  <a:lnTo>
                    <a:pt x="549376" y="354584"/>
                  </a:lnTo>
                  <a:lnTo>
                    <a:pt x="551205" y="321703"/>
                  </a:lnTo>
                  <a:lnTo>
                    <a:pt x="552043" y="294322"/>
                  </a:lnTo>
                  <a:lnTo>
                    <a:pt x="545312" y="289064"/>
                  </a:lnTo>
                  <a:lnTo>
                    <a:pt x="535216" y="287172"/>
                  </a:lnTo>
                  <a:lnTo>
                    <a:pt x="524865" y="288518"/>
                  </a:lnTo>
                  <a:lnTo>
                    <a:pt x="517410" y="292976"/>
                  </a:lnTo>
                  <a:lnTo>
                    <a:pt x="506755" y="347586"/>
                  </a:lnTo>
                  <a:lnTo>
                    <a:pt x="501192" y="368173"/>
                  </a:lnTo>
                  <a:lnTo>
                    <a:pt x="458228" y="397700"/>
                  </a:lnTo>
                  <a:lnTo>
                    <a:pt x="400621" y="401688"/>
                  </a:lnTo>
                  <a:lnTo>
                    <a:pt x="361594" y="402183"/>
                  </a:lnTo>
                  <a:lnTo>
                    <a:pt x="284327" y="402183"/>
                  </a:lnTo>
                  <a:lnTo>
                    <a:pt x="260604" y="401612"/>
                  </a:lnTo>
                  <a:lnTo>
                    <a:pt x="247383" y="397535"/>
                  </a:lnTo>
                  <a:lnTo>
                    <a:pt x="241642" y="386461"/>
                  </a:lnTo>
                  <a:lnTo>
                    <a:pt x="240385" y="364909"/>
                  </a:lnTo>
                  <a:lnTo>
                    <a:pt x="240385" y="98539"/>
                  </a:lnTo>
                  <a:lnTo>
                    <a:pt x="241020" y="68872"/>
                  </a:lnTo>
                  <a:lnTo>
                    <a:pt x="245389" y="52933"/>
                  </a:lnTo>
                  <a:lnTo>
                    <a:pt x="257251" y="46494"/>
                  </a:lnTo>
                  <a:lnTo>
                    <a:pt x="280352" y="45275"/>
                  </a:lnTo>
                  <a:lnTo>
                    <a:pt x="376237" y="45275"/>
                  </a:lnTo>
                  <a:lnTo>
                    <a:pt x="417195" y="45593"/>
                  </a:lnTo>
                  <a:lnTo>
                    <a:pt x="481672" y="49212"/>
                  </a:lnTo>
                  <a:lnTo>
                    <a:pt x="547636" y="71539"/>
                  </a:lnTo>
                  <a:lnTo>
                    <a:pt x="574497" y="99542"/>
                  </a:lnTo>
                  <a:lnTo>
                    <a:pt x="592124" y="136055"/>
                  </a:lnTo>
                  <a:lnTo>
                    <a:pt x="606628" y="179793"/>
                  </a:lnTo>
                  <a:lnTo>
                    <a:pt x="613892" y="183870"/>
                  </a:lnTo>
                  <a:lnTo>
                    <a:pt x="623773" y="184454"/>
                  </a:lnTo>
                  <a:lnTo>
                    <a:pt x="633399" y="182041"/>
                  </a:lnTo>
                  <a:lnTo>
                    <a:pt x="639927" y="177114"/>
                  </a:lnTo>
                  <a:lnTo>
                    <a:pt x="635469" y="127914"/>
                  </a:lnTo>
                  <a:lnTo>
                    <a:pt x="630262" y="75082"/>
                  </a:lnTo>
                  <a:lnTo>
                    <a:pt x="624560" y="28994"/>
                  </a:lnTo>
                  <a:lnTo>
                    <a:pt x="618629" y="0"/>
                  </a:lnTo>
                  <a:lnTo>
                    <a:pt x="595769" y="2311"/>
                  </a:lnTo>
                  <a:lnTo>
                    <a:pt x="554685" y="3492"/>
                  </a:lnTo>
                  <a:lnTo>
                    <a:pt x="500621" y="3937"/>
                  </a:lnTo>
                  <a:lnTo>
                    <a:pt x="438835" y="3987"/>
                  </a:lnTo>
                  <a:lnTo>
                    <a:pt x="188442" y="3987"/>
                  </a:lnTo>
                  <a:lnTo>
                    <a:pt x="148907" y="3746"/>
                  </a:lnTo>
                  <a:lnTo>
                    <a:pt x="110858" y="2997"/>
                  </a:lnTo>
                  <a:lnTo>
                    <a:pt x="72326" y="1752"/>
                  </a:lnTo>
                  <a:lnTo>
                    <a:pt x="31292" y="0"/>
                  </a:lnTo>
                  <a:lnTo>
                    <a:pt x="26377" y="6134"/>
                  </a:lnTo>
                  <a:lnTo>
                    <a:pt x="23964" y="16141"/>
                  </a:lnTo>
                  <a:lnTo>
                    <a:pt x="24549" y="26403"/>
                  </a:lnTo>
                  <a:lnTo>
                    <a:pt x="28613" y="33286"/>
                  </a:lnTo>
                  <a:lnTo>
                    <a:pt x="49936" y="35941"/>
                  </a:lnTo>
                  <a:lnTo>
                    <a:pt x="88557" y="43688"/>
                  </a:lnTo>
                  <a:lnTo>
                    <a:pt x="112471" y="59156"/>
                  </a:lnTo>
                  <a:lnTo>
                    <a:pt x="125209" y="87541"/>
                  </a:lnTo>
                  <a:lnTo>
                    <a:pt x="130263" y="134023"/>
                  </a:lnTo>
                  <a:lnTo>
                    <a:pt x="131165" y="203758"/>
                  </a:lnTo>
                  <a:lnTo>
                    <a:pt x="131165" y="683209"/>
                  </a:lnTo>
                  <a:lnTo>
                    <a:pt x="129870" y="753579"/>
                  </a:lnTo>
                  <a:lnTo>
                    <a:pt x="123977" y="800290"/>
                  </a:lnTo>
                  <a:lnTo>
                    <a:pt x="86360" y="843229"/>
                  </a:lnTo>
                  <a:lnTo>
                    <a:pt x="48615" y="849668"/>
                  </a:lnTo>
                  <a:lnTo>
                    <a:pt x="4648" y="853668"/>
                  </a:lnTo>
                  <a:lnTo>
                    <a:pt x="571" y="861695"/>
                  </a:lnTo>
                  <a:lnTo>
                    <a:pt x="0" y="871816"/>
                  </a:lnTo>
                  <a:lnTo>
                    <a:pt x="2413" y="881202"/>
                  </a:lnTo>
                  <a:lnTo>
                    <a:pt x="7315" y="886955"/>
                  </a:lnTo>
                  <a:lnTo>
                    <a:pt x="60706" y="885215"/>
                  </a:lnTo>
                  <a:lnTo>
                    <a:pt x="105867" y="883970"/>
                  </a:lnTo>
                  <a:lnTo>
                    <a:pt x="147027" y="883221"/>
                  </a:lnTo>
                  <a:lnTo>
                    <a:pt x="188442" y="882967"/>
                  </a:lnTo>
                  <a:lnTo>
                    <a:pt x="308305" y="882967"/>
                  </a:lnTo>
                  <a:lnTo>
                    <a:pt x="359105" y="883056"/>
                  </a:lnTo>
                  <a:lnTo>
                    <a:pt x="409930" y="883297"/>
                  </a:lnTo>
                  <a:lnTo>
                    <a:pt x="460806" y="883704"/>
                  </a:lnTo>
                  <a:lnTo>
                    <a:pt x="511746" y="884275"/>
                  </a:lnTo>
                  <a:lnTo>
                    <a:pt x="562787" y="885012"/>
                  </a:lnTo>
                  <a:lnTo>
                    <a:pt x="613943" y="885901"/>
                  </a:lnTo>
                  <a:lnTo>
                    <a:pt x="665238" y="886955"/>
                  </a:lnTo>
                  <a:lnTo>
                    <a:pt x="680580" y="849426"/>
                  </a:lnTo>
                  <a:lnTo>
                    <a:pt x="698195" y="798398"/>
                  </a:lnTo>
                  <a:lnTo>
                    <a:pt x="714298" y="745388"/>
                  </a:lnTo>
                  <a:lnTo>
                    <a:pt x="725170" y="701852"/>
                  </a:lnTo>
                  <a:close/>
                </a:path>
                <a:path w="2635250" h="904875">
                  <a:moveTo>
                    <a:pt x="1676958" y="432816"/>
                  </a:moveTo>
                  <a:lnTo>
                    <a:pt x="1674710" y="385521"/>
                  </a:lnTo>
                  <a:lnTo>
                    <a:pt x="1667979" y="339699"/>
                  </a:lnTo>
                  <a:lnTo>
                    <a:pt x="1656778" y="295617"/>
                  </a:lnTo>
                  <a:lnTo>
                    <a:pt x="1641094" y="253580"/>
                  </a:lnTo>
                  <a:lnTo>
                    <a:pt x="1620951" y="213855"/>
                  </a:lnTo>
                  <a:lnTo>
                    <a:pt x="1596339" y="176733"/>
                  </a:lnTo>
                  <a:lnTo>
                    <a:pt x="1567281" y="142481"/>
                  </a:lnTo>
                  <a:lnTo>
                    <a:pt x="1543786" y="120700"/>
                  </a:lnTo>
                  <a:lnTo>
                    <a:pt x="1543786" y="435495"/>
                  </a:lnTo>
                  <a:lnTo>
                    <a:pt x="1541995" y="487349"/>
                  </a:lnTo>
                  <a:lnTo>
                    <a:pt x="1536611" y="536587"/>
                  </a:lnTo>
                  <a:lnTo>
                    <a:pt x="1527556" y="583031"/>
                  </a:lnTo>
                  <a:lnTo>
                    <a:pt x="1514779" y="626478"/>
                  </a:lnTo>
                  <a:lnTo>
                    <a:pt x="1498231" y="666711"/>
                  </a:lnTo>
                  <a:lnTo>
                    <a:pt x="1477835" y="703567"/>
                  </a:lnTo>
                  <a:lnTo>
                    <a:pt x="1453553" y="736815"/>
                  </a:lnTo>
                  <a:lnTo>
                    <a:pt x="1425308" y="766279"/>
                  </a:lnTo>
                  <a:lnTo>
                    <a:pt x="1393050" y="791756"/>
                  </a:lnTo>
                  <a:lnTo>
                    <a:pt x="1356728" y="813041"/>
                  </a:lnTo>
                  <a:lnTo>
                    <a:pt x="1316278" y="829945"/>
                  </a:lnTo>
                  <a:lnTo>
                    <a:pt x="1271625" y="842264"/>
                  </a:lnTo>
                  <a:lnTo>
                    <a:pt x="1222743" y="849795"/>
                  </a:lnTo>
                  <a:lnTo>
                    <a:pt x="1169555" y="852347"/>
                  </a:lnTo>
                  <a:lnTo>
                    <a:pt x="1112685" y="849630"/>
                  </a:lnTo>
                  <a:lnTo>
                    <a:pt x="1067168" y="840536"/>
                  </a:lnTo>
                  <a:lnTo>
                    <a:pt x="1031900" y="823696"/>
                  </a:lnTo>
                  <a:lnTo>
                    <a:pt x="992022" y="771499"/>
                  </a:lnTo>
                  <a:lnTo>
                    <a:pt x="980084" y="700544"/>
                  </a:lnTo>
                  <a:lnTo>
                    <a:pt x="979106" y="652564"/>
                  </a:lnTo>
                  <a:lnTo>
                    <a:pt x="979106" y="161150"/>
                  </a:lnTo>
                  <a:lnTo>
                    <a:pt x="979678" y="121170"/>
                  </a:lnTo>
                  <a:lnTo>
                    <a:pt x="985850" y="70688"/>
                  </a:lnTo>
                  <a:lnTo>
                    <a:pt x="1032865" y="47612"/>
                  </a:lnTo>
                  <a:lnTo>
                    <a:pt x="1072019" y="43078"/>
                  </a:lnTo>
                  <a:lnTo>
                    <a:pt x="1124280" y="41287"/>
                  </a:lnTo>
                  <a:lnTo>
                    <a:pt x="1190409" y="44488"/>
                  </a:lnTo>
                  <a:lnTo>
                    <a:pt x="1249489" y="53682"/>
                  </a:lnTo>
                  <a:lnTo>
                    <a:pt x="1301889" y="68224"/>
                  </a:lnTo>
                  <a:lnTo>
                    <a:pt x="1347965" y="87515"/>
                  </a:lnTo>
                  <a:lnTo>
                    <a:pt x="1388110" y="110934"/>
                  </a:lnTo>
                  <a:lnTo>
                    <a:pt x="1422679" y="137858"/>
                  </a:lnTo>
                  <a:lnTo>
                    <a:pt x="1452029" y="167665"/>
                  </a:lnTo>
                  <a:lnTo>
                    <a:pt x="1476552" y="199732"/>
                  </a:lnTo>
                  <a:lnTo>
                    <a:pt x="1496606" y="233451"/>
                  </a:lnTo>
                  <a:lnTo>
                    <a:pt x="1512557" y="268185"/>
                  </a:lnTo>
                  <a:lnTo>
                    <a:pt x="1533652" y="338251"/>
                  </a:lnTo>
                  <a:lnTo>
                    <a:pt x="1542783" y="404952"/>
                  </a:lnTo>
                  <a:lnTo>
                    <a:pt x="1543786" y="435495"/>
                  </a:lnTo>
                  <a:lnTo>
                    <a:pt x="1543786" y="120700"/>
                  </a:lnTo>
                  <a:lnTo>
                    <a:pt x="1495818" y="83769"/>
                  </a:lnTo>
                  <a:lnTo>
                    <a:pt x="1453426" y="59855"/>
                  </a:lnTo>
                  <a:lnTo>
                    <a:pt x="1409750" y="41287"/>
                  </a:lnTo>
                  <a:lnTo>
                    <a:pt x="1362621" y="25895"/>
                  </a:lnTo>
                  <a:lnTo>
                    <a:pt x="1317028" y="15392"/>
                  </a:lnTo>
                  <a:lnTo>
                    <a:pt x="1269593" y="7988"/>
                  </a:lnTo>
                  <a:lnTo>
                    <a:pt x="1220050" y="3263"/>
                  </a:lnTo>
                  <a:lnTo>
                    <a:pt x="1168146" y="749"/>
                  </a:lnTo>
                  <a:lnTo>
                    <a:pt x="1113612" y="0"/>
                  </a:lnTo>
                  <a:lnTo>
                    <a:pt x="1065390" y="241"/>
                  </a:lnTo>
                  <a:lnTo>
                    <a:pt x="970165" y="2095"/>
                  </a:lnTo>
                  <a:lnTo>
                    <a:pt x="875309" y="5638"/>
                  </a:lnTo>
                  <a:lnTo>
                    <a:pt x="779335" y="10655"/>
                  </a:lnTo>
                  <a:lnTo>
                    <a:pt x="769670" y="26797"/>
                  </a:lnTo>
                  <a:lnTo>
                    <a:pt x="771842" y="36677"/>
                  </a:lnTo>
                  <a:lnTo>
                    <a:pt x="778014" y="43942"/>
                  </a:lnTo>
                  <a:lnTo>
                    <a:pt x="807313" y="47942"/>
                  </a:lnTo>
                  <a:lnTo>
                    <a:pt x="840676" y="58381"/>
                  </a:lnTo>
                  <a:lnTo>
                    <a:pt x="859574" y="80568"/>
                  </a:lnTo>
                  <a:lnTo>
                    <a:pt x="867981" y="118732"/>
                  </a:lnTo>
                  <a:lnTo>
                    <a:pt x="869873" y="176733"/>
                  </a:lnTo>
                  <a:lnTo>
                    <a:pt x="869899" y="683209"/>
                  </a:lnTo>
                  <a:lnTo>
                    <a:pt x="868997" y="753198"/>
                  </a:lnTo>
                  <a:lnTo>
                    <a:pt x="864006" y="799147"/>
                  </a:lnTo>
                  <a:lnTo>
                    <a:pt x="827951" y="841692"/>
                  </a:lnTo>
                  <a:lnTo>
                    <a:pt x="789990" y="849668"/>
                  </a:lnTo>
                  <a:lnTo>
                    <a:pt x="759358" y="853681"/>
                  </a:lnTo>
                  <a:lnTo>
                    <a:pt x="755281" y="861707"/>
                  </a:lnTo>
                  <a:lnTo>
                    <a:pt x="754697" y="871829"/>
                  </a:lnTo>
                  <a:lnTo>
                    <a:pt x="757110" y="881214"/>
                  </a:lnTo>
                  <a:lnTo>
                    <a:pt x="762025" y="886968"/>
                  </a:lnTo>
                  <a:lnTo>
                    <a:pt x="847750" y="883983"/>
                  </a:lnTo>
                  <a:lnTo>
                    <a:pt x="887679" y="883234"/>
                  </a:lnTo>
                  <a:lnTo>
                    <a:pt x="934046" y="883208"/>
                  </a:lnTo>
                  <a:lnTo>
                    <a:pt x="970089" y="884656"/>
                  </a:lnTo>
                  <a:lnTo>
                    <a:pt x="1082255" y="891971"/>
                  </a:lnTo>
                  <a:lnTo>
                    <a:pt x="1145578" y="893635"/>
                  </a:lnTo>
                  <a:lnTo>
                    <a:pt x="1197267" y="892136"/>
                  </a:lnTo>
                  <a:lnTo>
                    <a:pt x="1249260" y="887425"/>
                  </a:lnTo>
                  <a:lnTo>
                    <a:pt x="1276870" y="882980"/>
                  </a:lnTo>
                  <a:lnTo>
                    <a:pt x="1300734" y="879157"/>
                  </a:lnTo>
                  <a:lnTo>
                    <a:pt x="1350873" y="866990"/>
                  </a:lnTo>
                  <a:lnTo>
                    <a:pt x="1393786" y="852347"/>
                  </a:lnTo>
                  <a:lnTo>
                    <a:pt x="1398866" y="850620"/>
                  </a:lnTo>
                  <a:lnTo>
                    <a:pt x="1443901" y="829691"/>
                  </a:lnTo>
                  <a:lnTo>
                    <a:pt x="1487309" y="803084"/>
                  </a:lnTo>
                  <a:lnTo>
                    <a:pt x="1526438" y="772947"/>
                  </a:lnTo>
                  <a:lnTo>
                    <a:pt x="1561185" y="739521"/>
                  </a:lnTo>
                  <a:lnTo>
                    <a:pt x="1591525" y="703046"/>
                  </a:lnTo>
                  <a:lnTo>
                    <a:pt x="1617357" y="663727"/>
                  </a:lnTo>
                  <a:lnTo>
                    <a:pt x="1638642" y="621817"/>
                  </a:lnTo>
                  <a:lnTo>
                    <a:pt x="1655305" y="577532"/>
                  </a:lnTo>
                  <a:lnTo>
                    <a:pt x="1667294" y="531126"/>
                  </a:lnTo>
                  <a:lnTo>
                    <a:pt x="1674520" y="482803"/>
                  </a:lnTo>
                  <a:lnTo>
                    <a:pt x="1676958" y="432816"/>
                  </a:lnTo>
                  <a:close/>
                </a:path>
                <a:path w="2635250" h="904875">
                  <a:moveTo>
                    <a:pt x="2634843" y="15481"/>
                  </a:moveTo>
                  <a:lnTo>
                    <a:pt x="2632862" y="6680"/>
                  </a:lnTo>
                  <a:lnTo>
                    <a:pt x="2627020" y="0"/>
                  </a:lnTo>
                  <a:lnTo>
                    <a:pt x="2592806" y="1752"/>
                  </a:lnTo>
                  <a:lnTo>
                    <a:pt x="2560091" y="2997"/>
                  </a:lnTo>
                  <a:lnTo>
                    <a:pt x="2525890" y="3746"/>
                  </a:lnTo>
                  <a:lnTo>
                    <a:pt x="2487193" y="3987"/>
                  </a:lnTo>
                  <a:lnTo>
                    <a:pt x="2448661" y="3746"/>
                  </a:lnTo>
                  <a:lnTo>
                    <a:pt x="2410764" y="2997"/>
                  </a:lnTo>
                  <a:lnTo>
                    <a:pt x="2373122" y="1752"/>
                  </a:lnTo>
                  <a:lnTo>
                    <a:pt x="2335352" y="0"/>
                  </a:lnTo>
                  <a:lnTo>
                    <a:pt x="2330437" y="5930"/>
                  </a:lnTo>
                  <a:lnTo>
                    <a:pt x="2328024" y="14478"/>
                  </a:lnTo>
                  <a:lnTo>
                    <a:pt x="2328608" y="23787"/>
                  </a:lnTo>
                  <a:lnTo>
                    <a:pt x="2332698" y="31953"/>
                  </a:lnTo>
                  <a:lnTo>
                    <a:pt x="2365997" y="34620"/>
                  </a:lnTo>
                  <a:lnTo>
                    <a:pt x="2389124" y="37871"/>
                  </a:lnTo>
                  <a:lnTo>
                    <a:pt x="2432583" y="62585"/>
                  </a:lnTo>
                  <a:lnTo>
                    <a:pt x="2449195" y="133464"/>
                  </a:lnTo>
                  <a:lnTo>
                    <a:pt x="2453703" y="184442"/>
                  </a:lnTo>
                  <a:lnTo>
                    <a:pt x="2456332" y="238975"/>
                  </a:lnTo>
                  <a:lnTo>
                    <a:pt x="2457564" y="291960"/>
                  </a:lnTo>
                  <a:lnTo>
                    <a:pt x="2457869" y="338264"/>
                  </a:lnTo>
                  <a:lnTo>
                    <a:pt x="2457869" y="491413"/>
                  </a:lnTo>
                  <a:lnTo>
                    <a:pt x="2456015" y="545299"/>
                  </a:lnTo>
                  <a:lnTo>
                    <a:pt x="2450325" y="596214"/>
                  </a:lnTo>
                  <a:lnTo>
                    <a:pt x="2440571" y="643699"/>
                  </a:lnTo>
                  <a:lnTo>
                    <a:pt x="2426576" y="687324"/>
                  </a:lnTo>
                  <a:lnTo>
                    <a:pt x="2408085" y="726592"/>
                  </a:lnTo>
                  <a:lnTo>
                    <a:pt x="2384933" y="761085"/>
                  </a:lnTo>
                  <a:lnTo>
                    <a:pt x="2356878" y="790321"/>
                  </a:lnTo>
                  <a:lnTo>
                    <a:pt x="2323719" y="813866"/>
                  </a:lnTo>
                  <a:lnTo>
                    <a:pt x="2285250" y="831240"/>
                  </a:lnTo>
                  <a:lnTo>
                    <a:pt x="2241245" y="841997"/>
                  </a:lnTo>
                  <a:lnTo>
                    <a:pt x="2191524" y="845680"/>
                  </a:lnTo>
                  <a:lnTo>
                    <a:pt x="2139289" y="842238"/>
                  </a:lnTo>
                  <a:lnTo>
                    <a:pt x="2093556" y="832091"/>
                  </a:lnTo>
                  <a:lnTo>
                    <a:pt x="2053971" y="815568"/>
                  </a:lnTo>
                  <a:lnTo>
                    <a:pt x="2020252" y="792949"/>
                  </a:lnTo>
                  <a:lnTo>
                    <a:pt x="1992045" y="764565"/>
                  </a:lnTo>
                  <a:lnTo>
                    <a:pt x="1969058" y="730707"/>
                  </a:lnTo>
                  <a:lnTo>
                    <a:pt x="1950974" y="691692"/>
                  </a:lnTo>
                  <a:lnTo>
                    <a:pt x="1937448" y="647814"/>
                  </a:lnTo>
                  <a:lnTo>
                    <a:pt x="1928190" y="599389"/>
                  </a:lnTo>
                  <a:lnTo>
                    <a:pt x="1922868" y="546722"/>
                  </a:lnTo>
                  <a:lnTo>
                    <a:pt x="1921167" y="490105"/>
                  </a:lnTo>
                  <a:lnTo>
                    <a:pt x="1921167" y="202425"/>
                  </a:lnTo>
                  <a:lnTo>
                    <a:pt x="1922056" y="132422"/>
                  </a:lnTo>
                  <a:lnTo>
                    <a:pt x="1927034" y="85445"/>
                  </a:lnTo>
                  <a:lnTo>
                    <a:pt x="1963089" y="41338"/>
                  </a:lnTo>
                  <a:lnTo>
                    <a:pt x="2001075" y="34620"/>
                  </a:lnTo>
                  <a:lnTo>
                    <a:pt x="2033016" y="31953"/>
                  </a:lnTo>
                  <a:lnTo>
                    <a:pt x="2037105" y="25273"/>
                  </a:lnTo>
                  <a:lnTo>
                    <a:pt x="2037702" y="15481"/>
                  </a:lnTo>
                  <a:lnTo>
                    <a:pt x="2035289" y="5930"/>
                  </a:lnTo>
                  <a:lnTo>
                    <a:pt x="2030374" y="0"/>
                  </a:lnTo>
                  <a:lnTo>
                    <a:pt x="1984921" y="1752"/>
                  </a:lnTo>
                  <a:lnTo>
                    <a:pt x="1944471" y="2997"/>
                  </a:lnTo>
                  <a:lnTo>
                    <a:pt x="1906016" y="3746"/>
                  </a:lnTo>
                  <a:lnTo>
                    <a:pt x="1866557" y="3987"/>
                  </a:lnTo>
                  <a:lnTo>
                    <a:pt x="1827644" y="3746"/>
                  </a:lnTo>
                  <a:lnTo>
                    <a:pt x="1788972" y="2997"/>
                  </a:lnTo>
                  <a:lnTo>
                    <a:pt x="1747812" y="1752"/>
                  </a:lnTo>
                  <a:lnTo>
                    <a:pt x="1701419" y="0"/>
                  </a:lnTo>
                  <a:lnTo>
                    <a:pt x="1696504" y="5930"/>
                  </a:lnTo>
                  <a:lnTo>
                    <a:pt x="1694091" y="15481"/>
                  </a:lnTo>
                  <a:lnTo>
                    <a:pt x="1694675" y="25273"/>
                  </a:lnTo>
                  <a:lnTo>
                    <a:pt x="1698752" y="31953"/>
                  </a:lnTo>
                  <a:lnTo>
                    <a:pt x="1732051" y="34620"/>
                  </a:lnTo>
                  <a:lnTo>
                    <a:pt x="1770011" y="41338"/>
                  </a:lnTo>
                  <a:lnTo>
                    <a:pt x="1793544" y="56680"/>
                  </a:lnTo>
                  <a:lnTo>
                    <a:pt x="1806067" y="85445"/>
                  </a:lnTo>
                  <a:lnTo>
                    <a:pt x="1811058" y="132422"/>
                  </a:lnTo>
                  <a:lnTo>
                    <a:pt x="1811959" y="202425"/>
                  </a:lnTo>
                  <a:lnTo>
                    <a:pt x="1811959" y="516724"/>
                  </a:lnTo>
                  <a:lnTo>
                    <a:pt x="1814004" y="580961"/>
                  </a:lnTo>
                  <a:lnTo>
                    <a:pt x="1820202" y="638098"/>
                  </a:lnTo>
                  <a:lnTo>
                    <a:pt x="1830616" y="688517"/>
                  </a:lnTo>
                  <a:lnTo>
                    <a:pt x="1845322" y="732624"/>
                  </a:lnTo>
                  <a:lnTo>
                    <a:pt x="1864372" y="770813"/>
                  </a:lnTo>
                  <a:lnTo>
                    <a:pt x="1887855" y="803478"/>
                  </a:lnTo>
                  <a:lnTo>
                    <a:pt x="1915845" y="831011"/>
                  </a:lnTo>
                  <a:lnTo>
                    <a:pt x="1957971" y="860120"/>
                  </a:lnTo>
                  <a:lnTo>
                    <a:pt x="2005228" y="880973"/>
                  </a:lnTo>
                  <a:lnTo>
                    <a:pt x="2056307" y="894600"/>
                  </a:lnTo>
                  <a:lnTo>
                    <a:pt x="2109952" y="902030"/>
                  </a:lnTo>
                  <a:lnTo>
                    <a:pt x="2164880" y="904278"/>
                  </a:lnTo>
                  <a:lnTo>
                    <a:pt x="2213965" y="901433"/>
                  </a:lnTo>
                  <a:lnTo>
                    <a:pt x="2261908" y="892987"/>
                  </a:lnTo>
                  <a:lnTo>
                    <a:pt x="2307552" y="879144"/>
                  </a:lnTo>
                  <a:lnTo>
                    <a:pt x="2349766" y="860082"/>
                  </a:lnTo>
                  <a:lnTo>
                    <a:pt x="2387384" y="835990"/>
                  </a:lnTo>
                  <a:lnTo>
                    <a:pt x="2419273" y="807059"/>
                  </a:lnTo>
                  <a:lnTo>
                    <a:pt x="2447912" y="770343"/>
                  </a:lnTo>
                  <a:lnTo>
                    <a:pt x="2470366" y="729272"/>
                  </a:lnTo>
                  <a:lnTo>
                    <a:pt x="2487269" y="684707"/>
                  </a:lnTo>
                  <a:lnTo>
                    <a:pt x="2499283" y="637514"/>
                  </a:lnTo>
                  <a:lnTo>
                    <a:pt x="2507056" y="588556"/>
                  </a:lnTo>
                  <a:lnTo>
                    <a:pt x="2511247" y="538683"/>
                  </a:lnTo>
                  <a:lnTo>
                    <a:pt x="2512504" y="488759"/>
                  </a:lnTo>
                  <a:lnTo>
                    <a:pt x="2512504" y="338264"/>
                  </a:lnTo>
                  <a:lnTo>
                    <a:pt x="2512644" y="285597"/>
                  </a:lnTo>
                  <a:lnTo>
                    <a:pt x="2513685" y="223075"/>
                  </a:lnTo>
                  <a:lnTo>
                    <a:pt x="2516530" y="159727"/>
                  </a:lnTo>
                  <a:lnTo>
                    <a:pt x="2522042" y="104571"/>
                  </a:lnTo>
                  <a:lnTo>
                    <a:pt x="2531135" y="66598"/>
                  </a:lnTo>
                  <a:lnTo>
                    <a:pt x="2574391" y="38303"/>
                  </a:lnTo>
                  <a:lnTo>
                    <a:pt x="2629687" y="31953"/>
                  </a:lnTo>
                  <a:lnTo>
                    <a:pt x="2633573" y="24536"/>
                  </a:lnTo>
                  <a:lnTo>
                    <a:pt x="2634843" y="15481"/>
                  </a:lnTo>
                  <a:close/>
                </a:path>
              </a:pathLst>
            </a:custGeom>
            <a:solidFill>
              <a:srgbClr val="E49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3322" y="3151619"/>
              <a:ext cx="149161" cy="151828"/>
            </a:xfrm>
            <a:prstGeom prst="rect">
              <a:avLst/>
            </a:prstGeom>
          </p:spPr>
        </p:pic>
      </p:grpSp>
      <p:sp>
        <p:nvSpPr>
          <p:cNvPr id="28" name="object 28"/>
          <p:cNvSpPr/>
          <p:nvPr/>
        </p:nvSpPr>
        <p:spPr>
          <a:xfrm>
            <a:off x="4182719" y="2580017"/>
            <a:ext cx="1430020" cy="721995"/>
          </a:xfrm>
          <a:custGeom>
            <a:avLst/>
            <a:gdLst/>
            <a:ahLst/>
            <a:cxnLst/>
            <a:rect l="l" t="t" r="r" b="b"/>
            <a:pathLst>
              <a:path w="1430020" h="721995">
                <a:moveTo>
                  <a:pt x="658888" y="544233"/>
                </a:moveTo>
                <a:lnTo>
                  <a:pt x="653935" y="539762"/>
                </a:lnTo>
                <a:lnTo>
                  <a:pt x="646518" y="537438"/>
                </a:lnTo>
                <a:lnTo>
                  <a:pt x="638517" y="537476"/>
                </a:lnTo>
                <a:lnTo>
                  <a:pt x="631799" y="540054"/>
                </a:lnTo>
                <a:lnTo>
                  <a:pt x="616673" y="572452"/>
                </a:lnTo>
                <a:lnTo>
                  <a:pt x="594537" y="606044"/>
                </a:lnTo>
                <a:lnTo>
                  <a:pt x="564299" y="637654"/>
                </a:lnTo>
                <a:lnTo>
                  <a:pt x="524840" y="664146"/>
                </a:lnTo>
                <a:lnTo>
                  <a:pt x="475068" y="682358"/>
                </a:lnTo>
                <a:lnTo>
                  <a:pt x="413905" y="689127"/>
                </a:lnTo>
                <a:lnTo>
                  <a:pt x="368147" y="686155"/>
                </a:lnTo>
                <a:lnTo>
                  <a:pt x="324472" y="677278"/>
                </a:lnTo>
                <a:lnTo>
                  <a:pt x="283375" y="662609"/>
                </a:lnTo>
                <a:lnTo>
                  <a:pt x="245313" y="642264"/>
                </a:lnTo>
                <a:lnTo>
                  <a:pt x="210769" y="616331"/>
                </a:lnTo>
                <a:lnTo>
                  <a:pt x="180225" y="584911"/>
                </a:lnTo>
                <a:lnTo>
                  <a:pt x="154152" y="548132"/>
                </a:lnTo>
                <a:lnTo>
                  <a:pt x="133057" y="506069"/>
                </a:lnTo>
                <a:lnTo>
                  <a:pt x="117386" y="458825"/>
                </a:lnTo>
                <a:lnTo>
                  <a:pt x="107632" y="406527"/>
                </a:lnTo>
                <a:lnTo>
                  <a:pt x="104279" y="349262"/>
                </a:lnTo>
                <a:lnTo>
                  <a:pt x="107543" y="293243"/>
                </a:lnTo>
                <a:lnTo>
                  <a:pt x="117043" y="242849"/>
                </a:lnTo>
                <a:lnTo>
                  <a:pt x="132245" y="198005"/>
                </a:lnTo>
                <a:lnTo>
                  <a:pt x="152666" y="158686"/>
                </a:lnTo>
                <a:lnTo>
                  <a:pt x="177800" y="124790"/>
                </a:lnTo>
                <a:lnTo>
                  <a:pt x="207137" y="96278"/>
                </a:lnTo>
                <a:lnTo>
                  <a:pt x="240169" y="73101"/>
                </a:lnTo>
                <a:lnTo>
                  <a:pt x="276415" y="55168"/>
                </a:lnTo>
                <a:lnTo>
                  <a:pt x="315353" y="42443"/>
                </a:lnTo>
                <a:lnTo>
                  <a:pt x="356476" y="34848"/>
                </a:lnTo>
                <a:lnTo>
                  <a:pt x="399313" y="32321"/>
                </a:lnTo>
                <a:lnTo>
                  <a:pt x="466547" y="38684"/>
                </a:lnTo>
                <a:lnTo>
                  <a:pt x="518426" y="56032"/>
                </a:lnTo>
                <a:lnTo>
                  <a:pt x="556996" y="81851"/>
                </a:lnTo>
                <a:lnTo>
                  <a:pt x="584276" y="113576"/>
                </a:lnTo>
                <a:lnTo>
                  <a:pt x="602284" y="148653"/>
                </a:lnTo>
                <a:lnTo>
                  <a:pt x="613054" y="184543"/>
                </a:lnTo>
                <a:lnTo>
                  <a:pt x="619785" y="187883"/>
                </a:lnTo>
                <a:lnTo>
                  <a:pt x="627888" y="188582"/>
                </a:lnTo>
                <a:lnTo>
                  <a:pt x="635609" y="186740"/>
                </a:lnTo>
                <a:lnTo>
                  <a:pt x="641197" y="182460"/>
                </a:lnTo>
                <a:lnTo>
                  <a:pt x="635533" y="135051"/>
                </a:lnTo>
                <a:lnTo>
                  <a:pt x="631151" y="90970"/>
                </a:lnTo>
                <a:lnTo>
                  <a:pt x="628129" y="54317"/>
                </a:lnTo>
                <a:lnTo>
                  <a:pt x="626592" y="29184"/>
                </a:lnTo>
                <a:lnTo>
                  <a:pt x="619823" y="29425"/>
                </a:lnTo>
                <a:lnTo>
                  <a:pt x="613156" y="28676"/>
                </a:lnTo>
                <a:lnTo>
                  <a:pt x="605904" y="27152"/>
                </a:lnTo>
                <a:lnTo>
                  <a:pt x="597395" y="25019"/>
                </a:lnTo>
                <a:lnTo>
                  <a:pt x="555802" y="15405"/>
                </a:lnTo>
                <a:lnTo>
                  <a:pt x="507847" y="7429"/>
                </a:lnTo>
                <a:lnTo>
                  <a:pt x="458533" y="2006"/>
                </a:lnTo>
                <a:lnTo>
                  <a:pt x="412851" y="0"/>
                </a:lnTo>
                <a:lnTo>
                  <a:pt x="359638" y="2438"/>
                </a:lnTo>
                <a:lnTo>
                  <a:pt x="308597" y="9779"/>
                </a:lnTo>
                <a:lnTo>
                  <a:pt x="259981" y="22034"/>
                </a:lnTo>
                <a:lnTo>
                  <a:pt x="214071" y="39230"/>
                </a:lnTo>
                <a:lnTo>
                  <a:pt x="171094" y="61429"/>
                </a:lnTo>
                <a:lnTo>
                  <a:pt x="131356" y="88620"/>
                </a:lnTo>
                <a:lnTo>
                  <a:pt x="94119" y="122415"/>
                </a:lnTo>
                <a:lnTo>
                  <a:pt x="62090" y="161874"/>
                </a:lnTo>
                <a:lnTo>
                  <a:pt x="35966" y="206438"/>
                </a:lnTo>
                <a:lnTo>
                  <a:pt x="16446" y="255511"/>
                </a:lnTo>
                <a:lnTo>
                  <a:pt x="4229" y="308533"/>
                </a:lnTo>
                <a:lnTo>
                  <a:pt x="0" y="364896"/>
                </a:lnTo>
                <a:lnTo>
                  <a:pt x="3822" y="420116"/>
                </a:lnTo>
                <a:lnTo>
                  <a:pt x="14757" y="470522"/>
                </a:lnTo>
                <a:lnTo>
                  <a:pt x="32004" y="516153"/>
                </a:lnTo>
                <a:lnTo>
                  <a:pt x="54762" y="557034"/>
                </a:lnTo>
                <a:lnTo>
                  <a:pt x="82219" y="593217"/>
                </a:lnTo>
                <a:lnTo>
                  <a:pt x="113576" y="624738"/>
                </a:lnTo>
                <a:lnTo>
                  <a:pt x="148043" y="651611"/>
                </a:lnTo>
                <a:lnTo>
                  <a:pt x="195249" y="678497"/>
                </a:lnTo>
                <a:lnTo>
                  <a:pt x="245275" y="698271"/>
                </a:lnTo>
                <a:lnTo>
                  <a:pt x="297637" y="711593"/>
                </a:lnTo>
                <a:lnTo>
                  <a:pt x="351917" y="719112"/>
                </a:lnTo>
                <a:lnTo>
                  <a:pt x="407644" y="721461"/>
                </a:lnTo>
                <a:lnTo>
                  <a:pt x="458304" y="718896"/>
                </a:lnTo>
                <a:lnTo>
                  <a:pt x="506437" y="712597"/>
                </a:lnTo>
                <a:lnTo>
                  <a:pt x="546354" y="704748"/>
                </a:lnTo>
                <a:lnTo>
                  <a:pt x="572389" y="697484"/>
                </a:lnTo>
                <a:lnTo>
                  <a:pt x="581164" y="694385"/>
                </a:lnTo>
                <a:lnTo>
                  <a:pt x="590232" y="691476"/>
                </a:lnTo>
                <a:lnTo>
                  <a:pt x="599490" y="688975"/>
                </a:lnTo>
                <a:lnTo>
                  <a:pt x="608850" y="687057"/>
                </a:lnTo>
                <a:lnTo>
                  <a:pt x="622236" y="664006"/>
                </a:lnTo>
                <a:lnTo>
                  <a:pt x="636993" y="628535"/>
                </a:lnTo>
                <a:lnTo>
                  <a:pt x="650189" y="586625"/>
                </a:lnTo>
                <a:lnTo>
                  <a:pt x="658888" y="544233"/>
                </a:lnTo>
                <a:close/>
              </a:path>
              <a:path w="1430020" h="721995">
                <a:moveTo>
                  <a:pt x="1429524" y="357606"/>
                </a:moveTo>
                <a:lnTo>
                  <a:pt x="1427378" y="315506"/>
                </a:lnTo>
                <a:lnTo>
                  <a:pt x="1420939" y="274193"/>
                </a:lnTo>
                <a:lnTo>
                  <a:pt x="1410208" y="234099"/>
                </a:lnTo>
                <a:lnTo>
                  <a:pt x="1395196" y="195707"/>
                </a:lnTo>
                <a:lnTo>
                  <a:pt x="1375905" y="159435"/>
                </a:lnTo>
                <a:lnTo>
                  <a:pt x="1352334" y="125742"/>
                </a:lnTo>
                <a:lnTo>
                  <a:pt x="1325283" y="95961"/>
                </a:lnTo>
                <a:lnTo>
                  <a:pt x="1325283" y="389928"/>
                </a:lnTo>
                <a:lnTo>
                  <a:pt x="1321028" y="454291"/>
                </a:lnTo>
                <a:lnTo>
                  <a:pt x="1308900" y="510527"/>
                </a:lnTo>
                <a:lnTo>
                  <a:pt x="1289824" y="558787"/>
                </a:lnTo>
                <a:lnTo>
                  <a:pt x="1264729" y="599224"/>
                </a:lnTo>
                <a:lnTo>
                  <a:pt x="1234528" y="631977"/>
                </a:lnTo>
                <a:lnTo>
                  <a:pt x="1200162" y="657199"/>
                </a:lnTo>
                <a:lnTo>
                  <a:pt x="1162558" y="675043"/>
                </a:lnTo>
                <a:lnTo>
                  <a:pt x="1122629" y="685634"/>
                </a:lnTo>
                <a:lnTo>
                  <a:pt x="1081316" y="689127"/>
                </a:lnTo>
                <a:lnTo>
                  <a:pt x="1028484" y="684352"/>
                </a:lnTo>
                <a:lnTo>
                  <a:pt x="981875" y="670763"/>
                </a:lnTo>
                <a:lnTo>
                  <a:pt x="941222" y="649465"/>
                </a:lnTo>
                <a:lnTo>
                  <a:pt x="906297" y="621563"/>
                </a:lnTo>
                <a:lnTo>
                  <a:pt x="876820" y="588175"/>
                </a:lnTo>
                <a:lnTo>
                  <a:pt x="852576" y="550405"/>
                </a:lnTo>
                <a:lnTo>
                  <a:pt x="833297" y="509358"/>
                </a:lnTo>
                <a:lnTo>
                  <a:pt x="818730" y="466166"/>
                </a:lnTo>
                <a:lnTo>
                  <a:pt x="808634" y="421906"/>
                </a:lnTo>
                <a:lnTo>
                  <a:pt x="802754" y="377710"/>
                </a:lnTo>
                <a:lnTo>
                  <a:pt x="800862" y="334670"/>
                </a:lnTo>
                <a:lnTo>
                  <a:pt x="804900" y="270725"/>
                </a:lnTo>
                <a:lnTo>
                  <a:pt x="816356" y="215557"/>
                </a:lnTo>
                <a:lnTo>
                  <a:pt x="834186" y="168681"/>
                </a:lnTo>
                <a:lnTo>
                  <a:pt x="857338" y="129616"/>
                </a:lnTo>
                <a:lnTo>
                  <a:pt x="884783" y="97878"/>
                </a:lnTo>
                <a:lnTo>
                  <a:pt x="915479" y="72999"/>
                </a:lnTo>
                <a:lnTo>
                  <a:pt x="982472" y="41859"/>
                </a:lnTo>
                <a:lnTo>
                  <a:pt x="1050036" y="32321"/>
                </a:lnTo>
                <a:lnTo>
                  <a:pt x="1101318" y="36779"/>
                </a:lnTo>
                <a:lnTo>
                  <a:pt x="1146733" y="49530"/>
                </a:lnTo>
                <a:lnTo>
                  <a:pt x="1186459" y="69697"/>
                </a:lnTo>
                <a:lnTo>
                  <a:pt x="1220724" y="96367"/>
                </a:lnTo>
                <a:lnTo>
                  <a:pt x="1249730" y="128651"/>
                </a:lnTo>
                <a:lnTo>
                  <a:pt x="1273695" y="165658"/>
                </a:lnTo>
                <a:lnTo>
                  <a:pt x="1292821" y="206463"/>
                </a:lnTo>
                <a:lnTo>
                  <a:pt x="1307338" y="250202"/>
                </a:lnTo>
                <a:lnTo>
                  <a:pt x="1317447" y="295960"/>
                </a:lnTo>
                <a:lnTo>
                  <a:pt x="1323352" y="342836"/>
                </a:lnTo>
                <a:lnTo>
                  <a:pt x="1325283" y="389928"/>
                </a:lnTo>
                <a:lnTo>
                  <a:pt x="1325283" y="95961"/>
                </a:lnTo>
                <a:lnTo>
                  <a:pt x="1324495" y="95084"/>
                </a:lnTo>
                <a:lnTo>
                  <a:pt x="1292364" y="67906"/>
                </a:lnTo>
                <a:lnTo>
                  <a:pt x="1255979" y="44665"/>
                </a:lnTo>
                <a:lnTo>
                  <a:pt x="1229360" y="32321"/>
                </a:lnTo>
                <a:lnTo>
                  <a:pt x="1215313" y="25806"/>
                </a:lnTo>
                <a:lnTo>
                  <a:pt x="1170381" y="11785"/>
                </a:lnTo>
                <a:lnTo>
                  <a:pt x="1121194" y="3035"/>
                </a:lnTo>
                <a:lnTo>
                  <a:pt x="1067752" y="12"/>
                </a:lnTo>
                <a:lnTo>
                  <a:pt x="1019263" y="2794"/>
                </a:lnTo>
                <a:lnTo>
                  <a:pt x="973124" y="10947"/>
                </a:lnTo>
                <a:lnTo>
                  <a:pt x="929589" y="24142"/>
                </a:lnTo>
                <a:lnTo>
                  <a:pt x="888936" y="42100"/>
                </a:lnTo>
                <a:lnTo>
                  <a:pt x="851420" y="64516"/>
                </a:lnTo>
                <a:lnTo>
                  <a:pt x="817321" y="91084"/>
                </a:lnTo>
                <a:lnTo>
                  <a:pt x="786892" y="121500"/>
                </a:lnTo>
                <a:lnTo>
                  <a:pt x="760412" y="155473"/>
                </a:lnTo>
                <a:lnTo>
                  <a:pt x="738149" y="192697"/>
                </a:lnTo>
                <a:lnTo>
                  <a:pt x="720369" y="232867"/>
                </a:lnTo>
                <a:lnTo>
                  <a:pt x="707339" y="275678"/>
                </a:lnTo>
                <a:lnTo>
                  <a:pt x="699325" y="320840"/>
                </a:lnTo>
                <a:lnTo>
                  <a:pt x="696595" y="368033"/>
                </a:lnTo>
                <a:lnTo>
                  <a:pt x="699046" y="410883"/>
                </a:lnTo>
                <a:lnTo>
                  <a:pt x="706335" y="452564"/>
                </a:lnTo>
                <a:lnTo>
                  <a:pt x="718324" y="492683"/>
                </a:lnTo>
                <a:lnTo>
                  <a:pt x="734872" y="530847"/>
                </a:lnTo>
                <a:lnTo>
                  <a:pt x="755865" y="566661"/>
                </a:lnTo>
                <a:lnTo>
                  <a:pt x="781151" y="599732"/>
                </a:lnTo>
                <a:lnTo>
                  <a:pt x="810628" y="629678"/>
                </a:lnTo>
                <a:lnTo>
                  <a:pt x="844130" y="656082"/>
                </a:lnTo>
                <a:lnTo>
                  <a:pt x="881557" y="678573"/>
                </a:lnTo>
                <a:lnTo>
                  <a:pt x="922756" y="696747"/>
                </a:lnTo>
                <a:lnTo>
                  <a:pt x="967613" y="710222"/>
                </a:lnTo>
                <a:lnTo>
                  <a:pt x="1015987" y="718591"/>
                </a:lnTo>
                <a:lnTo>
                  <a:pt x="1067752" y="721461"/>
                </a:lnTo>
                <a:lnTo>
                  <a:pt x="1117142" y="718324"/>
                </a:lnTo>
                <a:lnTo>
                  <a:pt x="1164412" y="709142"/>
                </a:lnTo>
                <a:lnTo>
                  <a:pt x="1209167" y="694232"/>
                </a:lnTo>
                <a:lnTo>
                  <a:pt x="1219669" y="689127"/>
                </a:lnTo>
                <a:lnTo>
                  <a:pt x="1250975" y="673938"/>
                </a:lnTo>
                <a:lnTo>
                  <a:pt x="1289418" y="648589"/>
                </a:lnTo>
                <a:lnTo>
                  <a:pt x="1324089" y="618515"/>
                </a:lnTo>
                <a:lnTo>
                  <a:pt x="1354569" y="584060"/>
                </a:lnTo>
                <a:lnTo>
                  <a:pt x="1380439" y="545541"/>
                </a:lnTo>
                <a:lnTo>
                  <a:pt x="1401292" y="503313"/>
                </a:lnTo>
                <a:lnTo>
                  <a:pt x="1416697" y="457682"/>
                </a:lnTo>
                <a:lnTo>
                  <a:pt x="1426248" y="409016"/>
                </a:lnTo>
                <a:lnTo>
                  <a:pt x="1429524" y="357606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7782" y="3386188"/>
            <a:ext cx="166014" cy="23082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96593" y="3386175"/>
            <a:ext cx="223545" cy="23359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92185" y="3386175"/>
            <a:ext cx="189572" cy="23082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49576" y="3386188"/>
            <a:ext cx="246418" cy="235305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2474226" y="3386175"/>
            <a:ext cx="255904" cy="235585"/>
          </a:xfrm>
          <a:custGeom>
            <a:avLst/>
            <a:gdLst/>
            <a:ahLst/>
            <a:cxnLst/>
            <a:rect l="l" t="t" r="r" b="b"/>
            <a:pathLst>
              <a:path w="255905" h="235585">
                <a:moveTo>
                  <a:pt x="252996" y="0"/>
                </a:moveTo>
                <a:lnTo>
                  <a:pt x="244548" y="455"/>
                </a:lnTo>
                <a:lnTo>
                  <a:pt x="236324" y="776"/>
                </a:lnTo>
                <a:lnTo>
                  <a:pt x="227514" y="966"/>
                </a:lnTo>
                <a:lnTo>
                  <a:pt x="217309" y="1028"/>
                </a:lnTo>
                <a:lnTo>
                  <a:pt x="207598" y="966"/>
                </a:lnTo>
                <a:lnTo>
                  <a:pt x="197891" y="776"/>
                </a:lnTo>
                <a:lnTo>
                  <a:pt x="187670" y="455"/>
                </a:lnTo>
                <a:lnTo>
                  <a:pt x="176415" y="0"/>
                </a:lnTo>
                <a:lnTo>
                  <a:pt x="173634" y="1028"/>
                </a:lnTo>
                <a:lnTo>
                  <a:pt x="173278" y="6578"/>
                </a:lnTo>
                <a:lnTo>
                  <a:pt x="175717" y="8674"/>
                </a:lnTo>
                <a:lnTo>
                  <a:pt x="181597" y="9347"/>
                </a:lnTo>
                <a:lnTo>
                  <a:pt x="195465" y="11074"/>
                </a:lnTo>
                <a:lnTo>
                  <a:pt x="209026" y="49947"/>
                </a:lnTo>
                <a:lnTo>
                  <a:pt x="210019" y="88023"/>
                </a:lnTo>
                <a:lnTo>
                  <a:pt x="210019" y="175018"/>
                </a:lnTo>
                <a:lnTo>
                  <a:pt x="208635" y="176758"/>
                </a:lnTo>
                <a:lnTo>
                  <a:pt x="207949" y="176758"/>
                </a:lnTo>
                <a:lnTo>
                  <a:pt x="167494" y="132733"/>
                </a:lnTo>
                <a:lnTo>
                  <a:pt x="117144" y="76250"/>
                </a:lnTo>
                <a:lnTo>
                  <a:pt x="85818" y="39939"/>
                </a:lnTo>
                <a:lnTo>
                  <a:pt x="57873" y="0"/>
                </a:lnTo>
                <a:lnTo>
                  <a:pt x="53365" y="698"/>
                </a:lnTo>
                <a:lnTo>
                  <a:pt x="47485" y="1028"/>
                </a:lnTo>
                <a:lnTo>
                  <a:pt x="35220" y="1012"/>
                </a:lnTo>
                <a:lnTo>
                  <a:pt x="25465" y="900"/>
                </a:lnTo>
                <a:lnTo>
                  <a:pt x="14149" y="594"/>
                </a:lnTo>
                <a:lnTo>
                  <a:pt x="2768" y="0"/>
                </a:lnTo>
                <a:lnTo>
                  <a:pt x="0" y="1371"/>
                </a:lnTo>
                <a:lnTo>
                  <a:pt x="0" y="6578"/>
                </a:lnTo>
                <a:lnTo>
                  <a:pt x="2082" y="8674"/>
                </a:lnTo>
                <a:lnTo>
                  <a:pt x="7962" y="9347"/>
                </a:lnTo>
                <a:lnTo>
                  <a:pt x="16294" y="10375"/>
                </a:lnTo>
                <a:lnTo>
                  <a:pt x="37071" y="42633"/>
                </a:lnTo>
                <a:lnTo>
                  <a:pt x="37071" y="142798"/>
                </a:lnTo>
                <a:lnTo>
                  <a:pt x="35324" y="200100"/>
                </a:lnTo>
                <a:lnTo>
                  <a:pt x="7962" y="222148"/>
                </a:lnTo>
                <a:lnTo>
                  <a:pt x="5880" y="224243"/>
                </a:lnTo>
                <a:lnTo>
                  <a:pt x="6235" y="229082"/>
                </a:lnTo>
                <a:lnTo>
                  <a:pt x="8661" y="230822"/>
                </a:lnTo>
                <a:lnTo>
                  <a:pt x="17363" y="230365"/>
                </a:lnTo>
                <a:lnTo>
                  <a:pt x="25773" y="230039"/>
                </a:lnTo>
                <a:lnTo>
                  <a:pt x="34637" y="229845"/>
                </a:lnTo>
                <a:lnTo>
                  <a:pt x="44704" y="229781"/>
                </a:lnTo>
                <a:lnTo>
                  <a:pt x="54258" y="229845"/>
                </a:lnTo>
                <a:lnTo>
                  <a:pt x="63941" y="230039"/>
                </a:lnTo>
                <a:lnTo>
                  <a:pt x="74143" y="230365"/>
                </a:lnTo>
                <a:lnTo>
                  <a:pt x="85255" y="230822"/>
                </a:lnTo>
                <a:lnTo>
                  <a:pt x="87680" y="229082"/>
                </a:lnTo>
                <a:lnTo>
                  <a:pt x="88023" y="224917"/>
                </a:lnTo>
                <a:lnTo>
                  <a:pt x="85953" y="222148"/>
                </a:lnTo>
                <a:lnTo>
                  <a:pt x="75196" y="221119"/>
                </a:lnTo>
                <a:lnTo>
                  <a:pt x="66535" y="220421"/>
                </a:lnTo>
                <a:lnTo>
                  <a:pt x="59601" y="218351"/>
                </a:lnTo>
                <a:lnTo>
                  <a:pt x="52197" y="180874"/>
                </a:lnTo>
                <a:lnTo>
                  <a:pt x="51282" y="142798"/>
                </a:lnTo>
                <a:lnTo>
                  <a:pt x="51282" y="56832"/>
                </a:lnTo>
                <a:lnTo>
                  <a:pt x="51638" y="48869"/>
                </a:lnTo>
                <a:lnTo>
                  <a:pt x="53022" y="44704"/>
                </a:lnTo>
                <a:lnTo>
                  <a:pt x="53721" y="44704"/>
                </a:lnTo>
                <a:lnTo>
                  <a:pt x="61750" y="53723"/>
                </a:lnTo>
                <a:lnTo>
                  <a:pt x="73034" y="66930"/>
                </a:lnTo>
                <a:lnTo>
                  <a:pt x="84714" y="80721"/>
                </a:lnTo>
                <a:lnTo>
                  <a:pt x="93929" y="91490"/>
                </a:lnTo>
                <a:lnTo>
                  <a:pt x="174332" y="182994"/>
                </a:lnTo>
                <a:lnTo>
                  <a:pt x="206257" y="219816"/>
                </a:lnTo>
                <a:lnTo>
                  <a:pt x="218694" y="235331"/>
                </a:lnTo>
                <a:lnTo>
                  <a:pt x="222491" y="235331"/>
                </a:lnTo>
                <a:lnTo>
                  <a:pt x="224574" y="233591"/>
                </a:lnTo>
                <a:lnTo>
                  <a:pt x="225272" y="231521"/>
                </a:lnTo>
                <a:lnTo>
                  <a:pt x="224670" y="219705"/>
                </a:lnTo>
                <a:lnTo>
                  <a:pt x="224361" y="201710"/>
                </a:lnTo>
                <a:lnTo>
                  <a:pt x="224247" y="183454"/>
                </a:lnTo>
                <a:lnTo>
                  <a:pt x="224231" y="170853"/>
                </a:lnTo>
                <a:lnTo>
                  <a:pt x="224216" y="71901"/>
                </a:lnTo>
                <a:lnTo>
                  <a:pt x="224624" y="51034"/>
                </a:lnTo>
                <a:lnTo>
                  <a:pt x="237756" y="11074"/>
                </a:lnTo>
                <a:lnTo>
                  <a:pt x="253695" y="8674"/>
                </a:lnTo>
                <a:lnTo>
                  <a:pt x="255765" y="6578"/>
                </a:lnTo>
                <a:lnTo>
                  <a:pt x="255765" y="1727"/>
                </a:lnTo>
                <a:lnTo>
                  <a:pt x="252996" y="0"/>
                </a:lnTo>
                <a:close/>
              </a:path>
            </a:pathLst>
          </a:custGeom>
          <a:solidFill>
            <a:srgbClr val="E49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14434" y="3386175"/>
            <a:ext cx="92214" cy="23082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84919" y="3386175"/>
            <a:ext cx="246430" cy="23533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01631" y="3386175"/>
            <a:ext cx="189572" cy="23082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67836" y="3386175"/>
            <a:ext cx="223545" cy="233591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61130" y="3381679"/>
            <a:ext cx="137261" cy="23982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83850" y="3386175"/>
            <a:ext cx="92202" cy="230822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4252734" y="3375431"/>
            <a:ext cx="494665" cy="241935"/>
            <a:chOff x="4252734" y="3375431"/>
            <a:chExt cx="494665" cy="241935"/>
          </a:xfrm>
        </p:grpSpPr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52734" y="3375431"/>
              <a:ext cx="222846" cy="24157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13668" y="3381666"/>
              <a:ext cx="233260" cy="235331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823104" y="3386175"/>
            <a:ext cx="223520" cy="23359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120246" y="3386175"/>
            <a:ext cx="92202" cy="230822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91632" y="3381679"/>
            <a:ext cx="243662" cy="239826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2380246" y="5168974"/>
            <a:ext cx="2291080" cy="767080"/>
            <a:chOff x="2380246" y="5168974"/>
            <a:chExt cx="2291080" cy="767080"/>
          </a:xfrm>
        </p:grpSpPr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31388" y="5393486"/>
              <a:ext cx="1539414" cy="42185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380246" y="5168974"/>
              <a:ext cx="716915" cy="767080"/>
            </a:xfrm>
            <a:custGeom>
              <a:avLst/>
              <a:gdLst/>
              <a:ahLst/>
              <a:cxnLst/>
              <a:rect l="l" t="t" r="r" b="b"/>
              <a:pathLst>
                <a:path w="716914" h="767079">
                  <a:moveTo>
                    <a:pt x="357149" y="0"/>
                  </a:moveTo>
                  <a:lnTo>
                    <a:pt x="278297" y="5080"/>
                  </a:lnTo>
                  <a:lnTo>
                    <a:pt x="210008" y="17780"/>
                  </a:lnTo>
                  <a:lnTo>
                    <a:pt x="152255" y="35560"/>
                  </a:lnTo>
                  <a:lnTo>
                    <a:pt x="105006" y="55880"/>
                  </a:lnTo>
                  <a:lnTo>
                    <a:pt x="68234" y="76200"/>
                  </a:lnTo>
                  <a:lnTo>
                    <a:pt x="26003" y="107950"/>
                  </a:lnTo>
                  <a:lnTo>
                    <a:pt x="20485" y="113030"/>
                  </a:lnTo>
                  <a:lnTo>
                    <a:pt x="19037" y="114300"/>
                  </a:lnTo>
                  <a:lnTo>
                    <a:pt x="19037" y="115570"/>
                  </a:lnTo>
                  <a:lnTo>
                    <a:pt x="22298" y="139700"/>
                  </a:lnTo>
                  <a:lnTo>
                    <a:pt x="26341" y="162560"/>
                  </a:lnTo>
                  <a:lnTo>
                    <a:pt x="31158" y="186690"/>
                  </a:lnTo>
                  <a:lnTo>
                    <a:pt x="36741" y="209550"/>
                  </a:lnTo>
                  <a:lnTo>
                    <a:pt x="19467" y="217170"/>
                  </a:lnTo>
                  <a:lnTo>
                    <a:pt x="2679" y="227330"/>
                  </a:lnTo>
                  <a:lnTo>
                    <a:pt x="0" y="228600"/>
                  </a:lnTo>
                  <a:lnTo>
                    <a:pt x="774" y="231140"/>
                  </a:lnTo>
                  <a:lnTo>
                    <a:pt x="15526" y="278130"/>
                  </a:lnTo>
                  <a:lnTo>
                    <a:pt x="43703" y="350520"/>
                  </a:lnTo>
                  <a:lnTo>
                    <a:pt x="64211" y="394970"/>
                  </a:lnTo>
                  <a:lnTo>
                    <a:pt x="89407" y="444500"/>
                  </a:lnTo>
                  <a:lnTo>
                    <a:pt x="119597" y="496570"/>
                  </a:lnTo>
                  <a:lnTo>
                    <a:pt x="155085" y="551180"/>
                  </a:lnTo>
                  <a:lnTo>
                    <a:pt x="196179" y="605790"/>
                  </a:lnTo>
                  <a:lnTo>
                    <a:pt x="243183" y="661670"/>
                  </a:lnTo>
                  <a:lnTo>
                    <a:pt x="296403" y="715010"/>
                  </a:lnTo>
                  <a:lnTo>
                    <a:pt x="356146" y="765810"/>
                  </a:lnTo>
                  <a:lnTo>
                    <a:pt x="358254" y="767080"/>
                  </a:lnTo>
                  <a:lnTo>
                    <a:pt x="361048" y="765810"/>
                  </a:lnTo>
                  <a:lnTo>
                    <a:pt x="371490" y="756920"/>
                  </a:lnTo>
                  <a:lnTo>
                    <a:pt x="358482" y="756920"/>
                  </a:lnTo>
                  <a:lnTo>
                    <a:pt x="302802" y="708660"/>
                  </a:lnTo>
                  <a:lnTo>
                    <a:pt x="252862" y="659130"/>
                  </a:lnTo>
                  <a:lnTo>
                    <a:pt x="208410" y="608330"/>
                  </a:lnTo>
                  <a:lnTo>
                    <a:pt x="169193" y="556260"/>
                  </a:lnTo>
                  <a:lnTo>
                    <a:pt x="134958" y="505460"/>
                  </a:lnTo>
                  <a:lnTo>
                    <a:pt x="105450" y="455930"/>
                  </a:lnTo>
                  <a:lnTo>
                    <a:pt x="80418" y="408940"/>
                  </a:lnTo>
                  <a:lnTo>
                    <a:pt x="59606" y="365760"/>
                  </a:lnTo>
                  <a:lnTo>
                    <a:pt x="42763" y="326390"/>
                  </a:lnTo>
                  <a:lnTo>
                    <a:pt x="19969" y="265430"/>
                  </a:lnTo>
                  <a:lnTo>
                    <a:pt x="10007" y="232410"/>
                  </a:lnTo>
                  <a:lnTo>
                    <a:pt x="14310" y="229870"/>
                  </a:lnTo>
                  <a:lnTo>
                    <a:pt x="20496" y="227330"/>
                  </a:lnTo>
                  <a:lnTo>
                    <a:pt x="28536" y="222250"/>
                  </a:lnTo>
                  <a:lnTo>
                    <a:pt x="38404" y="218440"/>
                  </a:lnTo>
                  <a:lnTo>
                    <a:pt x="48176" y="218440"/>
                  </a:lnTo>
                  <a:lnTo>
                    <a:pt x="37302" y="171450"/>
                  </a:lnTo>
                  <a:lnTo>
                    <a:pt x="27927" y="116840"/>
                  </a:lnTo>
                  <a:lnTo>
                    <a:pt x="63031" y="90170"/>
                  </a:lnTo>
                  <a:lnTo>
                    <a:pt x="98179" y="69850"/>
                  </a:lnTo>
                  <a:lnTo>
                    <a:pt x="145118" y="48260"/>
                  </a:lnTo>
                  <a:lnTo>
                    <a:pt x="203896" y="27940"/>
                  </a:lnTo>
                  <a:lnTo>
                    <a:pt x="274558" y="15240"/>
                  </a:lnTo>
                  <a:lnTo>
                    <a:pt x="357149" y="8890"/>
                  </a:lnTo>
                  <a:lnTo>
                    <a:pt x="456481" y="8890"/>
                  </a:lnTo>
                  <a:lnTo>
                    <a:pt x="435994" y="5080"/>
                  </a:lnTo>
                  <a:lnTo>
                    <a:pt x="357149" y="0"/>
                  </a:lnTo>
                  <a:close/>
                </a:path>
                <a:path w="716914" h="767079">
                  <a:moveTo>
                    <a:pt x="696423" y="217170"/>
                  </a:moveTo>
                  <a:lnTo>
                    <a:pt x="676008" y="217170"/>
                  </a:lnTo>
                  <a:lnTo>
                    <a:pt x="686789" y="222250"/>
                  </a:lnTo>
                  <a:lnTo>
                    <a:pt x="695553" y="226060"/>
                  </a:lnTo>
                  <a:lnTo>
                    <a:pt x="702250" y="229870"/>
                  </a:lnTo>
                  <a:lnTo>
                    <a:pt x="706831" y="232410"/>
                  </a:lnTo>
                  <a:lnTo>
                    <a:pt x="703451" y="245110"/>
                  </a:lnTo>
                  <a:lnTo>
                    <a:pt x="687357" y="292100"/>
                  </a:lnTo>
                  <a:lnTo>
                    <a:pt x="657424" y="365760"/>
                  </a:lnTo>
                  <a:lnTo>
                    <a:pt x="636629" y="408940"/>
                  </a:lnTo>
                  <a:lnTo>
                    <a:pt x="611609" y="455930"/>
                  </a:lnTo>
                  <a:lnTo>
                    <a:pt x="582110" y="505460"/>
                  </a:lnTo>
                  <a:lnTo>
                    <a:pt x="547875" y="556260"/>
                  </a:lnTo>
                  <a:lnTo>
                    <a:pt x="508650" y="608330"/>
                  </a:lnTo>
                  <a:lnTo>
                    <a:pt x="464179" y="659130"/>
                  </a:lnTo>
                  <a:lnTo>
                    <a:pt x="414208" y="708660"/>
                  </a:lnTo>
                  <a:lnTo>
                    <a:pt x="358482" y="756920"/>
                  </a:lnTo>
                  <a:lnTo>
                    <a:pt x="371490" y="756920"/>
                  </a:lnTo>
                  <a:lnTo>
                    <a:pt x="420715" y="715010"/>
                  </a:lnTo>
                  <a:lnTo>
                    <a:pt x="473868" y="660400"/>
                  </a:lnTo>
                  <a:lnTo>
                    <a:pt x="520812" y="605790"/>
                  </a:lnTo>
                  <a:lnTo>
                    <a:pt x="561854" y="551180"/>
                  </a:lnTo>
                  <a:lnTo>
                    <a:pt x="597299" y="496570"/>
                  </a:lnTo>
                  <a:lnTo>
                    <a:pt x="627453" y="444500"/>
                  </a:lnTo>
                  <a:lnTo>
                    <a:pt x="652622" y="394970"/>
                  </a:lnTo>
                  <a:lnTo>
                    <a:pt x="673112" y="350520"/>
                  </a:lnTo>
                  <a:lnTo>
                    <a:pt x="689228" y="311150"/>
                  </a:lnTo>
                  <a:lnTo>
                    <a:pt x="709564" y="254000"/>
                  </a:lnTo>
                  <a:lnTo>
                    <a:pt x="716737" y="228600"/>
                  </a:lnTo>
                  <a:lnTo>
                    <a:pt x="714400" y="227330"/>
                  </a:lnTo>
                  <a:lnTo>
                    <a:pt x="696423" y="217170"/>
                  </a:lnTo>
                  <a:close/>
                </a:path>
                <a:path w="716914" h="767079">
                  <a:moveTo>
                    <a:pt x="48176" y="218440"/>
                  </a:moveTo>
                  <a:lnTo>
                    <a:pt x="38404" y="218440"/>
                  </a:lnTo>
                  <a:lnTo>
                    <a:pt x="46399" y="247650"/>
                  </a:lnTo>
                  <a:lnTo>
                    <a:pt x="68570" y="316230"/>
                  </a:lnTo>
                  <a:lnTo>
                    <a:pt x="83140" y="354330"/>
                  </a:lnTo>
                  <a:lnTo>
                    <a:pt x="100295" y="393700"/>
                  </a:lnTo>
                  <a:lnTo>
                    <a:pt x="120234" y="435610"/>
                  </a:lnTo>
                  <a:lnTo>
                    <a:pt x="143152" y="480060"/>
                  </a:lnTo>
                  <a:lnTo>
                    <a:pt x="169247" y="523240"/>
                  </a:lnTo>
                  <a:lnTo>
                    <a:pt x="198715" y="568960"/>
                  </a:lnTo>
                  <a:lnTo>
                    <a:pt x="231754" y="613410"/>
                  </a:lnTo>
                  <a:lnTo>
                    <a:pt x="268561" y="657860"/>
                  </a:lnTo>
                  <a:lnTo>
                    <a:pt x="309333" y="702310"/>
                  </a:lnTo>
                  <a:lnTo>
                    <a:pt x="354266" y="745490"/>
                  </a:lnTo>
                  <a:lnTo>
                    <a:pt x="357149" y="748030"/>
                  </a:lnTo>
                  <a:lnTo>
                    <a:pt x="360032" y="745490"/>
                  </a:lnTo>
                  <a:lnTo>
                    <a:pt x="370434" y="735330"/>
                  </a:lnTo>
                  <a:lnTo>
                    <a:pt x="357149" y="735330"/>
                  </a:lnTo>
                  <a:lnTo>
                    <a:pt x="318897" y="698500"/>
                  </a:lnTo>
                  <a:lnTo>
                    <a:pt x="282642" y="660400"/>
                  </a:lnTo>
                  <a:lnTo>
                    <a:pt x="248452" y="619760"/>
                  </a:lnTo>
                  <a:lnTo>
                    <a:pt x="216395" y="577850"/>
                  </a:lnTo>
                  <a:lnTo>
                    <a:pt x="186537" y="534670"/>
                  </a:lnTo>
                  <a:lnTo>
                    <a:pt x="206701" y="509270"/>
                  </a:lnTo>
                  <a:lnTo>
                    <a:pt x="170726" y="509270"/>
                  </a:lnTo>
                  <a:lnTo>
                    <a:pt x="157933" y="487680"/>
                  </a:lnTo>
                  <a:lnTo>
                    <a:pt x="145910" y="466090"/>
                  </a:lnTo>
                  <a:lnTo>
                    <a:pt x="134639" y="444500"/>
                  </a:lnTo>
                  <a:lnTo>
                    <a:pt x="124104" y="422910"/>
                  </a:lnTo>
                  <a:lnTo>
                    <a:pt x="229146" y="412750"/>
                  </a:lnTo>
                  <a:lnTo>
                    <a:pt x="521103" y="412750"/>
                  </a:lnTo>
                  <a:lnTo>
                    <a:pt x="453129" y="400050"/>
                  </a:lnTo>
                  <a:lnTo>
                    <a:pt x="112852" y="400050"/>
                  </a:lnTo>
                  <a:lnTo>
                    <a:pt x="112306" y="398780"/>
                  </a:lnTo>
                  <a:lnTo>
                    <a:pt x="111290" y="397510"/>
                  </a:lnTo>
                  <a:lnTo>
                    <a:pt x="111290" y="396240"/>
                  </a:lnTo>
                  <a:lnTo>
                    <a:pt x="114856" y="379730"/>
                  </a:lnTo>
                  <a:lnTo>
                    <a:pt x="104165" y="379730"/>
                  </a:lnTo>
                  <a:lnTo>
                    <a:pt x="83110" y="328930"/>
                  </a:lnTo>
                  <a:lnTo>
                    <a:pt x="64926" y="278130"/>
                  </a:lnTo>
                  <a:lnTo>
                    <a:pt x="49646" y="224790"/>
                  </a:lnTo>
                  <a:lnTo>
                    <a:pt x="48176" y="218440"/>
                  </a:lnTo>
                  <a:close/>
                </a:path>
                <a:path w="716914" h="767079">
                  <a:moveTo>
                    <a:pt x="322557" y="429260"/>
                  </a:moveTo>
                  <a:lnTo>
                    <a:pt x="270217" y="429260"/>
                  </a:lnTo>
                  <a:lnTo>
                    <a:pt x="406996" y="687070"/>
                  </a:lnTo>
                  <a:lnTo>
                    <a:pt x="395052" y="699770"/>
                  </a:lnTo>
                  <a:lnTo>
                    <a:pt x="382744" y="711200"/>
                  </a:lnTo>
                  <a:lnTo>
                    <a:pt x="370101" y="723900"/>
                  </a:lnTo>
                  <a:lnTo>
                    <a:pt x="357149" y="735330"/>
                  </a:lnTo>
                  <a:lnTo>
                    <a:pt x="370434" y="735330"/>
                  </a:lnTo>
                  <a:lnTo>
                    <a:pt x="397741" y="708660"/>
                  </a:lnTo>
                  <a:lnTo>
                    <a:pt x="428764" y="675640"/>
                  </a:lnTo>
                  <a:lnTo>
                    <a:pt x="417360" y="675640"/>
                  </a:lnTo>
                  <a:lnTo>
                    <a:pt x="322557" y="429260"/>
                  </a:lnTo>
                  <a:close/>
                </a:path>
                <a:path w="716914" h="767079">
                  <a:moveTo>
                    <a:pt x="534697" y="415290"/>
                  </a:moveTo>
                  <a:lnTo>
                    <a:pt x="317182" y="415290"/>
                  </a:lnTo>
                  <a:lnTo>
                    <a:pt x="580961" y="441960"/>
                  </a:lnTo>
                  <a:lnTo>
                    <a:pt x="558277" y="483870"/>
                  </a:lnTo>
                  <a:lnTo>
                    <a:pt x="533700" y="524510"/>
                  </a:lnTo>
                  <a:lnTo>
                    <a:pt x="507276" y="565150"/>
                  </a:lnTo>
                  <a:lnTo>
                    <a:pt x="479048" y="603250"/>
                  </a:lnTo>
                  <a:lnTo>
                    <a:pt x="449061" y="640080"/>
                  </a:lnTo>
                  <a:lnTo>
                    <a:pt x="417360" y="675640"/>
                  </a:lnTo>
                  <a:lnTo>
                    <a:pt x="428764" y="675640"/>
                  </a:lnTo>
                  <a:lnTo>
                    <a:pt x="467375" y="631190"/>
                  </a:lnTo>
                  <a:lnTo>
                    <a:pt x="499206" y="590550"/>
                  </a:lnTo>
                  <a:lnTo>
                    <a:pt x="528984" y="547370"/>
                  </a:lnTo>
                  <a:lnTo>
                    <a:pt x="556663" y="504190"/>
                  </a:lnTo>
                  <a:lnTo>
                    <a:pt x="582194" y="458470"/>
                  </a:lnTo>
                  <a:lnTo>
                    <a:pt x="599049" y="425450"/>
                  </a:lnTo>
                  <a:lnTo>
                    <a:pt x="589076" y="425450"/>
                  </a:lnTo>
                  <a:lnTo>
                    <a:pt x="534697" y="415290"/>
                  </a:lnTo>
                  <a:close/>
                </a:path>
                <a:path w="716914" h="767079">
                  <a:moveTo>
                    <a:pt x="521103" y="412750"/>
                  </a:moveTo>
                  <a:lnTo>
                    <a:pt x="229146" y="412750"/>
                  </a:lnTo>
                  <a:lnTo>
                    <a:pt x="170726" y="509270"/>
                  </a:lnTo>
                  <a:lnTo>
                    <a:pt x="206701" y="509270"/>
                  </a:lnTo>
                  <a:lnTo>
                    <a:pt x="270217" y="429260"/>
                  </a:lnTo>
                  <a:lnTo>
                    <a:pt x="322557" y="429260"/>
                  </a:lnTo>
                  <a:lnTo>
                    <a:pt x="317182" y="415290"/>
                  </a:lnTo>
                  <a:lnTo>
                    <a:pt x="534697" y="415290"/>
                  </a:lnTo>
                  <a:lnTo>
                    <a:pt x="521103" y="412750"/>
                  </a:lnTo>
                  <a:close/>
                </a:path>
                <a:path w="716914" h="767079">
                  <a:moveTo>
                    <a:pt x="600268" y="180340"/>
                  </a:moveTo>
                  <a:lnTo>
                    <a:pt x="583641" y="180340"/>
                  </a:lnTo>
                  <a:lnTo>
                    <a:pt x="604319" y="194310"/>
                  </a:lnTo>
                  <a:lnTo>
                    <a:pt x="623809" y="210820"/>
                  </a:lnTo>
                  <a:lnTo>
                    <a:pt x="642021" y="227330"/>
                  </a:lnTo>
                  <a:lnTo>
                    <a:pt x="658863" y="245110"/>
                  </a:lnTo>
                  <a:lnTo>
                    <a:pt x="644294" y="292100"/>
                  </a:lnTo>
                  <a:lnTo>
                    <a:pt x="627846" y="336550"/>
                  </a:lnTo>
                  <a:lnTo>
                    <a:pt x="609432" y="382270"/>
                  </a:lnTo>
                  <a:lnTo>
                    <a:pt x="589076" y="425450"/>
                  </a:lnTo>
                  <a:lnTo>
                    <a:pt x="599049" y="425450"/>
                  </a:lnTo>
                  <a:lnTo>
                    <a:pt x="626629" y="365760"/>
                  </a:lnTo>
                  <a:lnTo>
                    <a:pt x="645439" y="316230"/>
                  </a:lnTo>
                  <a:lnTo>
                    <a:pt x="661914" y="266700"/>
                  </a:lnTo>
                  <a:lnTo>
                    <a:pt x="671310" y="233680"/>
                  </a:lnTo>
                  <a:lnTo>
                    <a:pt x="662101" y="233680"/>
                  </a:lnTo>
                  <a:lnTo>
                    <a:pt x="624884" y="198120"/>
                  </a:lnTo>
                  <a:lnTo>
                    <a:pt x="600268" y="180340"/>
                  </a:lnTo>
                  <a:close/>
                </a:path>
                <a:path w="716914" h="767079">
                  <a:moveTo>
                    <a:pt x="189978" y="292100"/>
                  </a:moveTo>
                  <a:lnTo>
                    <a:pt x="148463" y="292100"/>
                  </a:lnTo>
                  <a:lnTo>
                    <a:pt x="236385" y="374650"/>
                  </a:lnTo>
                  <a:lnTo>
                    <a:pt x="112852" y="400050"/>
                  </a:lnTo>
                  <a:lnTo>
                    <a:pt x="453129" y="400050"/>
                  </a:lnTo>
                  <a:lnTo>
                    <a:pt x="317182" y="374650"/>
                  </a:lnTo>
                  <a:lnTo>
                    <a:pt x="365946" y="339090"/>
                  </a:lnTo>
                  <a:lnTo>
                    <a:pt x="303606" y="339090"/>
                  </a:lnTo>
                  <a:lnTo>
                    <a:pt x="303716" y="336550"/>
                  </a:lnTo>
                  <a:lnTo>
                    <a:pt x="258546" y="336550"/>
                  </a:lnTo>
                  <a:lnTo>
                    <a:pt x="189978" y="292100"/>
                  </a:lnTo>
                  <a:close/>
                </a:path>
                <a:path w="716914" h="767079">
                  <a:moveTo>
                    <a:pt x="439366" y="124460"/>
                  </a:moveTo>
                  <a:lnTo>
                    <a:pt x="392725" y="125730"/>
                  </a:lnTo>
                  <a:lnTo>
                    <a:pt x="347422" y="132080"/>
                  </a:lnTo>
                  <a:lnTo>
                    <a:pt x="304048" y="146050"/>
                  </a:lnTo>
                  <a:lnTo>
                    <a:pt x="263196" y="165100"/>
                  </a:lnTo>
                  <a:lnTo>
                    <a:pt x="225456" y="189230"/>
                  </a:lnTo>
                  <a:lnTo>
                    <a:pt x="191422" y="218440"/>
                  </a:lnTo>
                  <a:lnTo>
                    <a:pt x="161683" y="252730"/>
                  </a:lnTo>
                  <a:lnTo>
                    <a:pt x="136833" y="292100"/>
                  </a:lnTo>
                  <a:lnTo>
                    <a:pt x="117463" y="334010"/>
                  </a:lnTo>
                  <a:lnTo>
                    <a:pt x="104165" y="379730"/>
                  </a:lnTo>
                  <a:lnTo>
                    <a:pt x="114856" y="379730"/>
                  </a:lnTo>
                  <a:lnTo>
                    <a:pt x="117051" y="369570"/>
                  </a:lnTo>
                  <a:lnTo>
                    <a:pt x="125209" y="342900"/>
                  </a:lnTo>
                  <a:lnTo>
                    <a:pt x="135700" y="317500"/>
                  </a:lnTo>
                  <a:lnTo>
                    <a:pt x="148463" y="292100"/>
                  </a:lnTo>
                  <a:lnTo>
                    <a:pt x="189978" y="292100"/>
                  </a:lnTo>
                  <a:lnTo>
                    <a:pt x="160591" y="273050"/>
                  </a:lnTo>
                  <a:lnTo>
                    <a:pt x="189002" y="236220"/>
                  </a:lnTo>
                  <a:lnTo>
                    <a:pt x="222170" y="205740"/>
                  </a:lnTo>
                  <a:lnTo>
                    <a:pt x="259525" y="179070"/>
                  </a:lnTo>
                  <a:lnTo>
                    <a:pt x="300494" y="158750"/>
                  </a:lnTo>
                  <a:lnTo>
                    <a:pt x="311466" y="158750"/>
                  </a:lnTo>
                  <a:lnTo>
                    <a:pt x="311632" y="154940"/>
                  </a:lnTo>
                  <a:lnTo>
                    <a:pt x="356268" y="140970"/>
                  </a:lnTo>
                  <a:lnTo>
                    <a:pt x="401817" y="135890"/>
                  </a:lnTo>
                  <a:lnTo>
                    <a:pt x="503287" y="135890"/>
                  </a:lnTo>
                  <a:lnTo>
                    <a:pt x="486752" y="130810"/>
                  </a:lnTo>
                  <a:lnTo>
                    <a:pt x="439366" y="124460"/>
                  </a:lnTo>
                  <a:close/>
                </a:path>
                <a:path w="716914" h="767079">
                  <a:moveTo>
                    <a:pt x="503287" y="135890"/>
                  </a:moveTo>
                  <a:lnTo>
                    <a:pt x="447532" y="135890"/>
                  </a:lnTo>
                  <a:lnTo>
                    <a:pt x="492664" y="143510"/>
                  </a:lnTo>
                  <a:lnTo>
                    <a:pt x="536467" y="157480"/>
                  </a:lnTo>
                  <a:lnTo>
                    <a:pt x="578192" y="177800"/>
                  </a:lnTo>
                  <a:lnTo>
                    <a:pt x="303606" y="339090"/>
                  </a:lnTo>
                  <a:lnTo>
                    <a:pt x="365946" y="339090"/>
                  </a:lnTo>
                  <a:lnTo>
                    <a:pt x="583641" y="180340"/>
                  </a:lnTo>
                  <a:lnTo>
                    <a:pt x="600268" y="180340"/>
                  </a:lnTo>
                  <a:lnTo>
                    <a:pt x="582685" y="167640"/>
                  </a:lnTo>
                  <a:lnTo>
                    <a:pt x="536357" y="146050"/>
                  </a:lnTo>
                  <a:lnTo>
                    <a:pt x="503287" y="135890"/>
                  </a:lnTo>
                  <a:close/>
                </a:path>
                <a:path w="716914" h="767079">
                  <a:moveTo>
                    <a:pt x="311466" y="158750"/>
                  </a:moveTo>
                  <a:lnTo>
                    <a:pt x="300494" y="158750"/>
                  </a:lnTo>
                  <a:lnTo>
                    <a:pt x="258546" y="336550"/>
                  </a:lnTo>
                  <a:lnTo>
                    <a:pt x="303716" y="336550"/>
                  </a:lnTo>
                  <a:lnTo>
                    <a:pt x="311466" y="158750"/>
                  </a:lnTo>
                  <a:close/>
                </a:path>
                <a:path w="716914" h="767079">
                  <a:moveTo>
                    <a:pt x="456481" y="8890"/>
                  </a:moveTo>
                  <a:lnTo>
                    <a:pt x="357149" y="8890"/>
                  </a:lnTo>
                  <a:lnTo>
                    <a:pt x="439740" y="15240"/>
                  </a:lnTo>
                  <a:lnTo>
                    <a:pt x="510399" y="27940"/>
                  </a:lnTo>
                  <a:lnTo>
                    <a:pt x="569170" y="48260"/>
                  </a:lnTo>
                  <a:lnTo>
                    <a:pt x="616098" y="69850"/>
                  </a:lnTo>
                  <a:lnTo>
                    <a:pt x="651225" y="90170"/>
                  </a:lnTo>
                  <a:lnTo>
                    <a:pt x="686257" y="116840"/>
                  </a:lnTo>
                  <a:lnTo>
                    <a:pt x="681809" y="146050"/>
                  </a:lnTo>
                  <a:lnTo>
                    <a:pt x="676298" y="175260"/>
                  </a:lnTo>
                  <a:lnTo>
                    <a:pt x="669728" y="204470"/>
                  </a:lnTo>
                  <a:lnTo>
                    <a:pt x="662101" y="233680"/>
                  </a:lnTo>
                  <a:lnTo>
                    <a:pt x="671310" y="233680"/>
                  </a:lnTo>
                  <a:lnTo>
                    <a:pt x="676008" y="217170"/>
                  </a:lnTo>
                  <a:lnTo>
                    <a:pt x="696423" y="217170"/>
                  </a:lnTo>
                  <a:lnTo>
                    <a:pt x="687229" y="212090"/>
                  </a:lnTo>
                  <a:lnTo>
                    <a:pt x="677913" y="208280"/>
                  </a:lnTo>
                  <a:lnTo>
                    <a:pt x="683392" y="185420"/>
                  </a:lnTo>
                  <a:lnTo>
                    <a:pt x="688130" y="162560"/>
                  </a:lnTo>
                  <a:lnTo>
                    <a:pt x="692125" y="139700"/>
                  </a:lnTo>
                  <a:lnTo>
                    <a:pt x="695375" y="115570"/>
                  </a:lnTo>
                  <a:lnTo>
                    <a:pt x="695375" y="114300"/>
                  </a:lnTo>
                  <a:lnTo>
                    <a:pt x="646113" y="76200"/>
                  </a:lnTo>
                  <a:lnTo>
                    <a:pt x="609311" y="55880"/>
                  </a:lnTo>
                  <a:lnTo>
                    <a:pt x="562044" y="35560"/>
                  </a:lnTo>
                  <a:lnTo>
                    <a:pt x="504282" y="17780"/>
                  </a:lnTo>
                  <a:lnTo>
                    <a:pt x="456481" y="8890"/>
                  </a:lnTo>
                  <a:close/>
                </a:path>
                <a:path w="716914" h="767079">
                  <a:moveTo>
                    <a:pt x="428498" y="48260"/>
                  </a:moveTo>
                  <a:lnTo>
                    <a:pt x="422529" y="48260"/>
                  </a:lnTo>
                  <a:lnTo>
                    <a:pt x="417131" y="50800"/>
                  </a:lnTo>
                  <a:lnTo>
                    <a:pt x="413092" y="53340"/>
                  </a:lnTo>
                  <a:lnTo>
                    <a:pt x="410514" y="57150"/>
                  </a:lnTo>
                  <a:lnTo>
                    <a:pt x="410121" y="62230"/>
                  </a:lnTo>
                  <a:lnTo>
                    <a:pt x="407898" y="73660"/>
                  </a:lnTo>
                  <a:lnTo>
                    <a:pt x="407352" y="76200"/>
                  </a:lnTo>
                  <a:lnTo>
                    <a:pt x="407352" y="78740"/>
                  </a:lnTo>
                  <a:lnTo>
                    <a:pt x="418858" y="92710"/>
                  </a:lnTo>
                  <a:lnTo>
                    <a:pt x="422148" y="92710"/>
                  </a:lnTo>
                  <a:lnTo>
                    <a:pt x="425475" y="93980"/>
                  </a:lnTo>
                  <a:lnTo>
                    <a:pt x="440169" y="96520"/>
                  </a:lnTo>
                  <a:lnTo>
                    <a:pt x="443623" y="97790"/>
                  </a:lnTo>
                  <a:lnTo>
                    <a:pt x="454761" y="97790"/>
                  </a:lnTo>
                  <a:lnTo>
                    <a:pt x="458381" y="96520"/>
                  </a:lnTo>
                  <a:lnTo>
                    <a:pt x="459816" y="95250"/>
                  </a:lnTo>
                  <a:lnTo>
                    <a:pt x="460768" y="92710"/>
                  </a:lnTo>
                  <a:lnTo>
                    <a:pt x="462013" y="91440"/>
                  </a:lnTo>
                  <a:lnTo>
                    <a:pt x="462826" y="88900"/>
                  </a:lnTo>
                  <a:lnTo>
                    <a:pt x="463219" y="86360"/>
                  </a:lnTo>
                  <a:lnTo>
                    <a:pt x="441312" y="86360"/>
                  </a:lnTo>
                  <a:lnTo>
                    <a:pt x="438492" y="85090"/>
                  </a:lnTo>
                  <a:lnTo>
                    <a:pt x="430949" y="83820"/>
                  </a:lnTo>
                  <a:lnTo>
                    <a:pt x="427926" y="83820"/>
                  </a:lnTo>
                  <a:lnTo>
                    <a:pt x="425094" y="82550"/>
                  </a:lnTo>
                  <a:lnTo>
                    <a:pt x="422821" y="80010"/>
                  </a:lnTo>
                  <a:lnTo>
                    <a:pt x="421462" y="78740"/>
                  </a:lnTo>
                  <a:lnTo>
                    <a:pt x="421144" y="76200"/>
                  </a:lnTo>
                  <a:lnTo>
                    <a:pt x="421919" y="73660"/>
                  </a:lnTo>
                  <a:lnTo>
                    <a:pt x="423024" y="67310"/>
                  </a:lnTo>
                  <a:lnTo>
                    <a:pt x="423710" y="64770"/>
                  </a:lnTo>
                  <a:lnTo>
                    <a:pt x="424815" y="62230"/>
                  </a:lnTo>
                  <a:lnTo>
                    <a:pt x="426250" y="60960"/>
                  </a:lnTo>
                  <a:lnTo>
                    <a:pt x="465823" y="60960"/>
                  </a:lnTo>
                  <a:lnTo>
                    <a:pt x="465124" y="59690"/>
                  </a:lnTo>
                  <a:lnTo>
                    <a:pt x="455777" y="53340"/>
                  </a:lnTo>
                  <a:lnTo>
                    <a:pt x="452348" y="53340"/>
                  </a:lnTo>
                  <a:lnTo>
                    <a:pt x="448856" y="52070"/>
                  </a:lnTo>
                  <a:lnTo>
                    <a:pt x="434047" y="49530"/>
                  </a:lnTo>
                  <a:lnTo>
                    <a:pt x="428498" y="48260"/>
                  </a:lnTo>
                  <a:close/>
                </a:path>
                <a:path w="716914" h="767079">
                  <a:moveTo>
                    <a:pt x="297573" y="46990"/>
                  </a:moveTo>
                  <a:lnTo>
                    <a:pt x="289864" y="46990"/>
                  </a:lnTo>
                  <a:lnTo>
                    <a:pt x="286143" y="48260"/>
                  </a:lnTo>
                  <a:lnTo>
                    <a:pt x="282473" y="48260"/>
                  </a:lnTo>
                  <a:lnTo>
                    <a:pt x="249174" y="67310"/>
                  </a:lnTo>
                  <a:lnTo>
                    <a:pt x="250647" y="72390"/>
                  </a:lnTo>
                  <a:lnTo>
                    <a:pt x="252869" y="83820"/>
                  </a:lnTo>
                  <a:lnTo>
                    <a:pt x="260311" y="95250"/>
                  </a:lnTo>
                  <a:lnTo>
                    <a:pt x="262166" y="96520"/>
                  </a:lnTo>
                  <a:lnTo>
                    <a:pt x="273011" y="96520"/>
                  </a:lnTo>
                  <a:lnTo>
                    <a:pt x="276339" y="95250"/>
                  </a:lnTo>
                  <a:lnTo>
                    <a:pt x="291045" y="92710"/>
                  </a:lnTo>
                  <a:lnTo>
                    <a:pt x="294513" y="91440"/>
                  </a:lnTo>
                  <a:lnTo>
                    <a:pt x="297954" y="91440"/>
                  </a:lnTo>
                  <a:lnTo>
                    <a:pt x="301269" y="90170"/>
                  </a:lnTo>
                  <a:lnTo>
                    <a:pt x="303212" y="88900"/>
                  </a:lnTo>
                  <a:lnTo>
                    <a:pt x="304965" y="87630"/>
                  </a:lnTo>
                  <a:lnTo>
                    <a:pt x="307708" y="85090"/>
                  </a:lnTo>
                  <a:lnTo>
                    <a:pt x="269455" y="85090"/>
                  </a:lnTo>
                  <a:lnTo>
                    <a:pt x="267335" y="83820"/>
                  </a:lnTo>
                  <a:lnTo>
                    <a:pt x="266026" y="81280"/>
                  </a:lnTo>
                  <a:lnTo>
                    <a:pt x="265887" y="78740"/>
                  </a:lnTo>
                  <a:lnTo>
                    <a:pt x="264782" y="72390"/>
                  </a:lnTo>
                  <a:lnTo>
                    <a:pt x="264007" y="69850"/>
                  </a:lnTo>
                  <a:lnTo>
                    <a:pt x="264210" y="67310"/>
                  </a:lnTo>
                  <a:lnTo>
                    <a:pt x="265341" y="64770"/>
                  </a:lnTo>
                  <a:lnTo>
                    <a:pt x="267766" y="63500"/>
                  </a:lnTo>
                  <a:lnTo>
                    <a:pt x="270700" y="62230"/>
                  </a:lnTo>
                  <a:lnTo>
                    <a:pt x="273799" y="62230"/>
                  </a:lnTo>
                  <a:lnTo>
                    <a:pt x="284353" y="59690"/>
                  </a:lnTo>
                  <a:lnTo>
                    <a:pt x="305485" y="59690"/>
                  </a:lnTo>
                  <a:lnTo>
                    <a:pt x="305511" y="58420"/>
                  </a:lnTo>
                  <a:lnTo>
                    <a:pt x="299389" y="48260"/>
                  </a:lnTo>
                  <a:lnTo>
                    <a:pt x="297573" y="46990"/>
                  </a:lnTo>
                  <a:close/>
                </a:path>
                <a:path w="716914" h="767079">
                  <a:moveTo>
                    <a:pt x="343789" y="43180"/>
                  </a:moveTo>
                  <a:lnTo>
                    <a:pt x="330428" y="43180"/>
                  </a:lnTo>
                  <a:lnTo>
                    <a:pt x="330428" y="73660"/>
                  </a:lnTo>
                  <a:lnTo>
                    <a:pt x="329907" y="77470"/>
                  </a:lnTo>
                  <a:lnTo>
                    <a:pt x="331584" y="82550"/>
                  </a:lnTo>
                  <a:lnTo>
                    <a:pt x="334899" y="85090"/>
                  </a:lnTo>
                  <a:lnTo>
                    <a:pt x="340067" y="87630"/>
                  </a:lnTo>
                  <a:lnTo>
                    <a:pt x="345833" y="88900"/>
                  </a:lnTo>
                  <a:lnTo>
                    <a:pt x="351586" y="87630"/>
                  </a:lnTo>
                  <a:lnTo>
                    <a:pt x="376580" y="87630"/>
                  </a:lnTo>
                  <a:lnTo>
                    <a:pt x="380961" y="85090"/>
                  </a:lnTo>
                  <a:lnTo>
                    <a:pt x="384022" y="81280"/>
                  </a:lnTo>
                  <a:lnTo>
                    <a:pt x="385546" y="77470"/>
                  </a:lnTo>
                  <a:lnTo>
                    <a:pt x="351574" y="77470"/>
                  </a:lnTo>
                  <a:lnTo>
                    <a:pt x="348513" y="76200"/>
                  </a:lnTo>
                  <a:lnTo>
                    <a:pt x="345808" y="74930"/>
                  </a:lnTo>
                  <a:lnTo>
                    <a:pt x="344246" y="73660"/>
                  </a:lnTo>
                  <a:lnTo>
                    <a:pt x="343522" y="71120"/>
                  </a:lnTo>
                  <a:lnTo>
                    <a:pt x="343789" y="69850"/>
                  </a:lnTo>
                  <a:lnTo>
                    <a:pt x="343789" y="43180"/>
                  </a:lnTo>
                  <a:close/>
                </a:path>
                <a:path w="716914" h="767079">
                  <a:moveTo>
                    <a:pt x="449859" y="81280"/>
                  </a:moveTo>
                  <a:lnTo>
                    <a:pt x="449402" y="83820"/>
                  </a:lnTo>
                  <a:lnTo>
                    <a:pt x="448525" y="85090"/>
                  </a:lnTo>
                  <a:lnTo>
                    <a:pt x="447065" y="85090"/>
                  </a:lnTo>
                  <a:lnTo>
                    <a:pt x="444258" y="86360"/>
                  </a:lnTo>
                  <a:lnTo>
                    <a:pt x="463219" y="86360"/>
                  </a:lnTo>
                  <a:lnTo>
                    <a:pt x="463219" y="83820"/>
                  </a:lnTo>
                  <a:lnTo>
                    <a:pt x="449859" y="81280"/>
                  </a:lnTo>
                  <a:close/>
                </a:path>
                <a:path w="716914" h="767079">
                  <a:moveTo>
                    <a:pt x="308165" y="72390"/>
                  </a:moveTo>
                  <a:lnTo>
                    <a:pt x="294830" y="74930"/>
                  </a:lnTo>
                  <a:lnTo>
                    <a:pt x="295389" y="77470"/>
                  </a:lnTo>
                  <a:lnTo>
                    <a:pt x="295033" y="78740"/>
                  </a:lnTo>
                  <a:lnTo>
                    <a:pt x="293827" y="80010"/>
                  </a:lnTo>
                  <a:lnTo>
                    <a:pt x="291401" y="81280"/>
                  </a:lnTo>
                  <a:lnTo>
                    <a:pt x="288658" y="82550"/>
                  </a:lnTo>
                  <a:lnTo>
                    <a:pt x="285800" y="82550"/>
                  </a:lnTo>
                  <a:lnTo>
                    <a:pt x="278244" y="85090"/>
                  </a:lnTo>
                  <a:lnTo>
                    <a:pt x="307708" y="85090"/>
                  </a:lnTo>
                  <a:lnTo>
                    <a:pt x="308571" y="83820"/>
                  </a:lnTo>
                  <a:lnTo>
                    <a:pt x="308838" y="81280"/>
                  </a:lnTo>
                  <a:lnTo>
                    <a:pt x="309270" y="78740"/>
                  </a:lnTo>
                  <a:lnTo>
                    <a:pt x="309270" y="77470"/>
                  </a:lnTo>
                  <a:lnTo>
                    <a:pt x="308838" y="74930"/>
                  </a:lnTo>
                  <a:lnTo>
                    <a:pt x="308521" y="73660"/>
                  </a:lnTo>
                  <a:lnTo>
                    <a:pt x="308165" y="72390"/>
                  </a:lnTo>
                  <a:close/>
                </a:path>
                <a:path w="716914" h="767079">
                  <a:moveTo>
                    <a:pt x="385089" y="43180"/>
                  </a:moveTo>
                  <a:lnTo>
                    <a:pt x="371729" y="43180"/>
                  </a:lnTo>
                  <a:lnTo>
                    <a:pt x="371729" y="69850"/>
                  </a:lnTo>
                  <a:lnTo>
                    <a:pt x="371983" y="71120"/>
                  </a:lnTo>
                  <a:lnTo>
                    <a:pt x="371297" y="73660"/>
                  </a:lnTo>
                  <a:lnTo>
                    <a:pt x="369824" y="74930"/>
                  </a:lnTo>
                  <a:lnTo>
                    <a:pt x="367563" y="76200"/>
                  </a:lnTo>
                  <a:lnTo>
                    <a:pt x="364909" y="77470"/>
                  </a:lnTo>
                  <a:lnTo>
                    <a:pt x="385546" y="77470"/>
                  </a:lnTo>
                  <a:lnTo>
                    <a:pt x="385089" y="73660"/>
                  </a:lnTo>
                  <a:lnTo>
                    <a:pt x="385089" y="43180"/>
                  </a:lnTo>
                  <a:close/>
                </a:path>
                <a:path w="716914" h="767079">
                  <a:moveTo>
                    <a:pt x="465823" y="60960"/>
                  </a:moveTo>
                  <a:lnTo>
                    <a:pt x="435394" y="60960"/>
                  </a:lnTo>
                  <a:lnTo>
                    <a:pt x="445846" y="63500"/>
                  </a:lnTo>
                  <a:lnTo>
                    <a:pt x="447751" y="63500"/>
                  </a:lnTo>
                  <a:lnTo>
                    <a:pt x="449516" y="64770"/>
                  </a:lnTo>
                  <a:lnTo>
                    <a:pt x="450964" y="66040"/>
                  </a:lnTo>
                  <a:lnTo>
                    <a:pt x="451904" y="67310"/>
                  </a:lnTo>
                  <a:lnTo>
                    <a:pt x="452234" y="68580"/>
                  </a:lnTo>
                  <a:lnTo>
                    <a:pt x="451853" y="69850"/>
                  </a:lnTo>
                  <a:lnTo>
                    <a:pt x="466051" y="72390"/>
                  </a:lnTo>
                  <a:lnTo>
                    <a:pt x="466001" y="69850"/>
                  </a:lnTo>
                  <a:lnTo>
                    <a:pt x="466432" y="67310"/>
                  </a:lnTo>
                  <a:lnTo>
                    <a:pt x="466432" y="64770"/>
                  </a:lnTo>
                  <a:lnTo>
                    <a:pt x="466001" y="63500"/>
                  </a:lnTo>
                  <a:lnTo>
                    <a:pt x="465823" y="60960"/>
                  </a:lnTo>
                  <a:close/>
                </a:path>
                <a:path w="716914" h="767079">
                  <a:moveTo>
                    <a:pt x="305511" y="59690"/>
                  </a:moveTo>
                  <a:lnTo>
                    <a:pt x="289814" y="59690"/>
                  </a:lnTo>
                  <a:lnTo>
                    <a:pt x="291109" y="60960"/>
                  </a:lnTo>
                  <a:lnTo>
                    <a:pt x="292036" y="62230"/>
                  </a:lnTo>
                  <a:lnTo>
                    <a:pt x="292265" y="63500"/>
                  </a:lnTo>
                  <a:lnTo>
                    <a:pt x="305511" y="60960"/>
                  </a:lnTo>
                  <a:lnTo>
                    <a:pt x="305511" y="59690"/>
                  </a:lnTo>
                  <a:close/>
                </a:path>
              </a:pathLst>
            </a:custGeom>
            <a:solidFill>
              <a:srgbClr val="E8C7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67</Words>
  <Application>Microsoft Macintosh PowerPoint</Application>
  <PresentationFormat>Personalizado</PresentationFormat>
  <Paragraphs>14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Calibri</vt:lpstr>
      <vt:lpstr>Montserrat</vt:lpstr>
      <vt:lpstr>Montserrat Medium</vt:lpstr>
      <vt:lpstr>Montserrat SemiBold</vt:lpstr>
      <vt:lpstr>Verdana</vt:lpstr>
      <vt:lpstr>Office Theme</vt:lpstr>
      <vt:lpstr>Tú ruta de ingreso</vt:lpstr>
      <vt:lpstr>Presentación de PowerPoint</vt:lpstr>
      <vt:lpstr>1</vt:lpstr>
      <vt:lpstr>2</vt:lpstr>
      <vt:lpstr>4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ingreso</dc:title>
  <cp:lastModifiedBy>GARIZABALO LAGUNA JAIRO</cp:lastModifiedBy>
  <cp:revision>1</cp:revision>
  <dcterms:created xsi:type="dcterms:W3CDTF">2023-05-25T00:46:51Z</dcterms:created>
  <dcterms:modified xsi:type="dcterms:W3CDTF">2023-05-25T00:54:57Z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2023-05-25T00:00:00Z</vt:filetime>
  </property>
  <property fmtid="{D5CDD505-2E9C-101B-9397-08002B2CF9AE}" pid="3" name="Creator">
    <vt:lpwstr>Adobe Illustrator 26.0 (Macintosh)</vt:lpwstr>
  </property>
  <property fmtid="{D5CDD505-2E9C-101B-9397-08002B2CF9AE}" pid="4" name="LastSaved">
    <vt:filetime>2023-05-25T00:00:00Z</vt:filetime>
  </property>
</Properties>
</file>